
<file path=[Content_Types].xml><?xml version="1.0" encoding="utf-8"?>
<Types xmlns="http://schemas.openxmlformats.org/package/2006/content-types">
  <Default Extension="png" ContentType="image/png"/>
  <Default Extension="tmp"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3.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7.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charts/chart2.xml" ContentType="application/vnd.openxmlformats-officedocument.drawingml.char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9" r:id="rId1"/>
    <p:sldMasterId id="2147483704" r:id="rId2"/>
    <p:sldMasterId id="2147483716" r:id="rId3"/>
    <p:sldMasterId id="2147483736" r:id="rId4"/>
    <p:sldMasterId id="2147483750" r:id="rId5"/>
    <p:sldMasterId id="2147483777" r:id="rId6"/>
    <p:sldMasterId id="2147483790" r:id="rId7"/>
    <p:sldMasterId id="2147483803" r:id="rId8"/>
  </p:sldMasterIdLst>
  <p:notesMasterIdLst>
    <p:notesMasterId r:id="rId60"/>
  </p:notesMasterIdLst>
  <p:sldIdLst>
    <p:sldId id="356" r:id="rId9"/>
    <p:sldId id="357" r:id="rId10"/>
    <p:sldId id="358" r:id="rId11"/>
    <p:sldId id="359" r:id="rId12"/>
    <p:sldId id="360" r:id="rId13"/>
    <p:sldId id="362" r:id="rId14"/>
    <p:sldId id="361" r:id="rId15"/>
    <p:sldId id="344" r:id="rId16"/>
    <p:sldId id="340" r:id="rId17"/>
    <p:sldId id="379" r:id="rId18"/>
    <p:sldId id="364" r:id="rId19"/>
    <p:sldId id="365" r:id="rId20"/>
    <p:sldId id="366" r:id="rId21"/>
    <p:sldId id="368" r:id="rId22"/>
    <p:sldId id="367" r:id="rId23"/>
    <p:sldId id="331" r:id="rId24"/>
    <p:sldId id="339" r:id="rId25"/>
    <p:sldId id="327" r:id="rId26"/>
    <p:sldId id="328" r:id="rId27"/>
    <p:sldId id="380" r:id="rId28"/>
    <p:sldId id="382" r:id="rId29"/>
    <p:sldId id="383" r:id="rId30"/>
    <p:sldId id="384" r:id="rId31"/>
    <p:sldId id="385" r:id="rId32"/>
    <p:sldId id="386" r:id="rId33"/>
    <p:sldId id="387" r:id="rId34"/>
    <p:sldId id="388" r:id="rId35"/>
    <p:sldId id="381" r:id="rId36"/>
    <p:sldId id="377" r:id="rId37"/>
    <p:sldId id="341" r:id="rId38"/>
    <p:sldId id="371" r:id="rId39"/>
    <p:sldId id="372" r:id="rId40"/>
    <p:sldId id="373" r:id="rId41"/>
    <p:sldId id="374" r:id="rId42"/>
    <p:sldId id="375" r:id="rId43"/>
    <p:sldId id="376" r:id="rId44"/>
    <p:sldId id="378" r:id="rId45"/>
    <p:sldId id="334" r:id="rId46"/>
    <p:sldId id="338" r:id="rId47"/>
    <p:sldId id="333" r:id="rId48"/>
    <p:sldId id="335" r:id="rId49"/>
    <p:sldId id="345" r:id="rId50"/>
    <p:sldId id="348" r:id="rId51"/>
    <p:sldId id="349" r:id="rId52"/>
    <p:sldId id="351" r:id="rId53"/>
    <p:sldId id="352" r:id="rId54"/>
    <p:sldId id="353" r:id="rId55"/>
    <p:sldId id="354" r:id="rId56"/>
    <p:sldId id="347" r:id="rId57"/>
    <p:sldId id="346" r:id="rId58"/>
    <p:sldId id="350" r:id="rId5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urul Farahaton Najihan Jusoh" initials="NFNJ" lastIdx="1"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3333FF"/>
    <a:srgbClr val="FF7C80"/>
    <a:srgbClr val="CC0099"/>
    <a:srgbClr val="6600CC"/>
    <a:srgbClr val="FF0000"/>
    <a:srgbClr val="FFCC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691" autoAdjust="0"/>
    <p:restoredTop sz="91921" autoAdjust="0"/>
  </p:normalViewPr>
  <p:slideViewPr>
    <p:cSldViewPr snapToGrid="0">
      <p:cViewPr>
        <p:scale>
          <a:sx n="60" d="100"/>
          <a:sy n="60" d="100"/>
        </p:scale>
        <p:origin x="-1032" y="-252"/>
      </p:cViewPr>
      <p:guideLst>
        <p:guide orient="horz" pos="2160"/>
        <p:guide pos="3840"/>
      </p:guideLst>
    </p:cSldViewPr>
  </p:slideViewPr>
  <p:notesTextViewPr>
    <p:cViewPr>
      <p:scale>
        <a:sx n="1" d="1"/>
        <a:sy n="1" d="1"/>
      </p:scale>
      <p:origin x="0" y="0"/>
    </p:cViewPr>
  </p:notesTextViewPr>
  <p:sorterViewPr>
    <p:cViewPr>
      <p:scale>
        <a:sx n="46" d="100"/>
        <a:sy n="46" d="100"/>
      </p:scale>
      <p:origin x="0" y="133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slide" Target="slides/slide39.xml"/><Relationship Id="rId50" Type="http://schemas.openxmlformats.org/officeDocument/2006/relationships/slide" Target="slides/slide42.xml"/><Relationship Id="rId55" Type="http://schemas.openxmlformats.org/officeDocument/2006/relationships/slide" Target="slides/slide47.xml"/><Relationship Id="rId63"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slide" Target="slides/slide50.xml"/><Relationship Id="rId5" Type="http://schemas.openxmlformats.org/officeDocument/2006/relationships/slideMaster" Target="slideMasters/slideMaster5.xml"/><Relationship Id="rId61" Type="http://schemas.openxmlformats.org/officeDocument/2006/relationships/commentAuthors" Target="commentAuthors.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43.xml"/><Relationship Id="rId3"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notesMaster" Target="notesMasters/notesMaster1.xml"/><Relationship Id="rId65"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C:\Users\Safarwan.HQ\Dropbox\NPDIR\ENHANCING%20PRODUCTIVITY%20THROUGH%20GRP\Book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MY"/>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Sheet2!$B$5</c:f>
              <c:strCache>
                <c:ptCount val="1"/>
                <c:pt idx="0">
                  <c:v>KOREA, REP.</c:v>
                </c:pt>
              </c:strCache>
            </c:strRef>
          </c:tx>
          <c:spPr>
            <a:ln w="38100" cap="rnd">
              <a:solidFill>
                <a:schemeClr val="tx1"/>
              </a:solidFill>
              <a:round/>
            </a:ln>
            <a:effectLst/>
          </c:spPr>
          <c:marker>
            <c:symbol val="none"/>
          </c:marker>
          <c:cat>
            <c:numRef>
              <c:f>Sheet2!$C$4:$R$4</c:f>
              <c:numCache>
                <c:formatCode>General</c:formatCode>
                <c:ptCount val="16"/>
                <c:pt idx="0">
                  <c:v>1996</c:v>
                </c:pt>
                <c:pt idx="1">
                  <c:v>1998</c:v>
                </c:pt>
                <c:pt idx="2">
                  <c:v>2000</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numCache>
            </c:numRef>
          </c:cat>
          <c:val>
            <c:numRef>
              <c:f>Sheet2!$C$5:$R$5</c:f>
              <c:numCache>
                <c:formatCode>0.00</c:formatCode>
                <c:ptCount val="16"/>
                <c:pt idx="0">
                  <c:v>0.47765237092971802</c:v>
                </c:pt>
                <c:pt idx="1">
                  <c:v>0.30536234378814697</c:v>
                </c:pt>
                <c:pt idx="2">
                  <c:v>0.591025590896606</c:v>
                </c:pt>
                <c:pt idx="3">
                  <c:v>0.80290657281875599</c:v>
                </c:pt>
                <c:pt idx="4">
                  <c:v>0.74913877248764005</c:v>
                </c:pt>
                <c:pt idx="5">
                  <c:v>0.80998402833938599</c:v>
                </c:pt>
                <c:pt idx="6">
                  <c:v>0.82231247425079401</c:v>
                </c:pt>
                <c:pt idx="7">
                  <c:v>0.74720805883407604</c:v>
                </c:pt>
                <c:pt idx="8">
                  <c:v>0.92591685056686401</c:v>
                </c:pt>
                <c:pt idx="9">
                  <c:v>0.72710746526718095</c:v>
                </c:pt>
                <c:pt idx="10">
                  <c:v>0.83897417783737205</c:v>
                </c:pt>
                <c:pt idx="11">
                  <c:v>0.93398916721344005</c:v>
                </c:pt>
                <c:pt idx="12">
                  <c:v>0.98959183692932096</c:v>
                </c:pt>
                <c:pt idx="13">
                  <c:v>0.88619059324264504</c:v>
                </c:pt>
                <c:pt idx="14">
                  <c:v>0.98310756683349598</c:v>
                </c:pt>
                <c:pt idx="15">
                  <c:v>1.108814477920532</c:v>
                </c:pt>
              </c:numCache>
            </c:numRef>
          </c:val>
          <c:smooth val="0"/>
        </c:ser>
        <c:ser>
          <c:idx val="1"/>
          <c:order val="1"/>
          <c:tx>
            <c:strRef>
              <c:f>Sheet2!$B$6</c:f>
              <c:strCache>
                <c:ptCount val="1"/>
                <c:pt idx="0">
                  <c:v>MALAYSIA</c:v>
                </c:pt>
              </c:strCache>
            </c:strRef>
          </c:tx>
          <c:spPr>
            <a:ln w="38100" cap="rnd">
              <a:solidFill>
                <a:srgbClr val="FF0000"/>
              </a:solidFill>
              <a:round/>
            </a:ln>
            <a:effectLst/>
          </c:spPr>
          <c:marker>
            <c:symbol val="none"/>
          </c:marker>
          <c:cat>
            <c:numRef>
              <c:f>Sheet2!$C$4:$R$4</c:f>
              <c:numCache>
                <c:formatCode>General</c:formatCode>
                <c:ptCount val="16"/>
                <c:pt idx="0">
                  <c:v>1996</c:v>
                </c:pt>
                <c:pt idx="1">
                  <c:v>1998</c:v>
                </c:pt>
                <c:pt idx="2">
                  <c:v>2000</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numCache>
            </c:numRef>
          </c:cat>
          <c:val>
            <c:numRef>
              <c:f>Sheet2!$C$6:$R$6</c:f>
              <c:numCache>
                <c:formatCode>0.00</c:formatCode>
                <c:ptCount val="16"/>
                <c:pt idx="0">
                  <c:v>0.68508553504943903</c:v>
                </c:pt>
                <c:pt idx="1">
                  <c:v>0.54141288995742798</c:v>
                </c:pt>
                <c:pt idx="2">
                  <c:v>0.51594698429107699</c:v>
                </c:pt>
                <c:pt idx="3">
                  <c:v>0.52737218141555797</c:v>
                </c:pt>
                <c:pt idx="4">
                  <c:v>0.603854119777679</c:v>
                </c:pt>
                <c:pt idx="5">
                  <c:v>0.49136719107627902</c:v>
                </c:pt>
                <c:pt idx="6">
                  <c:v>0.612826287746429</c:v>
                </c:pt>
                <c:pt idx="7">
                  <c:v>0.550778567790985</c:v>
                </c:pt>
                <c:pt idx="8">
                  <c:v>0.53052949905395497</c:v>
                </c:pt>
                <c:pt idx="9">
                  <c:v>0.357623100280762</c:v>
                </c:pt>
                <c:pt idx="10">
                  <c:v>0.30753573775291398</c:v>
                </c:pt>
                <c:pt idx="11">
                  <c:v>0.59491026401519798</c:v>
                </c:pt>
                <c:pt idx="12">
                  <c:v>0.58839303255081199</c:v>
                </c:pt>
                <c:pt idx="13">
                  <c:v>0.55004018545150801</c:v>
                </c:pt>
                <c:pt idx="14">
                  <c:v>0.62018471956253096</c:v>
                </c:pt>
                <c:pt idx="15">
                  <c:v>0.83659398555755604</c:v>
                </c:pt>
              </c:numCache>
            </c:numRef>
          </c:val>
          <c:smooth val="0"/>
        </c:ser>
        <c:ser>
          <c:idx val="2"/>
          <c:order val="2"/>
          <c:tx>
            <c:strRef>
              <c:f>Sheet2!$B$7</c:f>
              <c:strCache>
                <c:ptCount val="1"/>
                <c:pt idx="0">
                  <c:v>NETHERLANDS</c:v>
                </c:pt>
              </c:strCache>
            </c:strRef>
          </c:tx>
          <c:spPr>
            <a:ln w="38100" cap="rnd">
              <a:solidFill>
                <a:srgbClr val="00B050"/>
              </a:solidFill>
              <a:round/>
            </a:ln>
            <a:effectLst/>
          </c:spPr>
          <c:marker>
            <c:symbol val="none"/>
          </c:marker>
          <c:cat>
            <c:numRef>
              <c:f>Sheet2!$C$4:$R$4</c:f>
              <c:numCache>
                <c:formatCode>General</c:formatCode>
                <c:ptCount val="16"/>
                <c:pt idx="0">
                  <c:v>1996</c:v>
                </c:pt>
                <c:pt idx="1">
                  <c:v>1998</c:v>
                </c:pt>
                <c:pt idx="2">
                  <c:v>2000</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numCache>
            </c:numRef>
          </c:cat>
          <c:val>
            <c:numRef>
              <c:f>Sheet2!$C$7:$R$7</c:f>
              <c:numCache>
                <c:formatCode>0.00</c:formatCode>
                <c:ptCount val="16"/>
                <c:pt idx="0">
                  <c:v>1.8080282211303711</c:v>
                </c:pt>
                <c:pt idx="1">
                  <c:v>1.89043688774109</c:v>
                </c:pt>
                <c:pt idx="2">
                  <c:v>2.076642990112302</c:v>
                </c:pt>
                <c:pt idx="3">
                  <c:v>1.861540555953979</c:v>
                </c:pt>
                <c:pt idx="4">
                  <c:v>1.743543267250061</c:v>
                </c:pt>
                <c:pt idx="5">
                  <c:v>1.7921943664550779</c:v>
                </c:pt>
                <c:pt idx="6">
                  <c:v>1.671472907066345</c:v>
                </c:pt>
                <c:pt idx="7">
                  <c:v>1.683631777763366</c:v>
                </c:pt>
                <c:pt idx="8">
                  <c:v>1.7978793382644651</c:v>
                </c:pt>
                <c:pt idx="9">
                  <c:v>1.7723982334136961</c:v>
                </c:pt>
                <c:pt idx="10">
                  <c:v>1.70616626739502</c:v>
                </c:pt>
                <c:pt idx="11">
                  <c:v>1.7357199192047119</c:v>
                </c:pt>
                <c:pt idx="12">
                  <c:v>1.8135161399841311</c:v>
                </c:pt>
                <c:pt idx="13">
                  <c:v>1.7514052391052251</c:v>
                </c:pt>
                <c:pt idx="14">
                  <c:v>1.7646385431289671</c:v>
                </c:pt>
                <c:pt idx="15">
                  <c:v>1.7775576114654541</c:v>
                </c:pt>
              </c:numCache>
            </c:numRef>
          </c:val>
          <c:smooth val="0"/>
        </c:ser>
        <c:ser>
          <c:idx val="3"/>
          <c:order val="3"/>
          <c:tx>
            <c:strRef>
              <c:f>Sheet2!$B$8</c:f>
              <c:strCache>
                <c:ptCount val="1"/>
                <c:pt idx="0">
                  <c:v>SINGAPORE</c:v>
                </c:pt>
              </c:strCache>
            </c:strRef>
          </c:tx>
          <c:spPr>
            <a:ln w="38100" cap="rnd">
              <a:solidFill>
                <a:schemeClr val="accent1">
                  <a:lumMod val="50000"/>
                </a:schemeClr>
              </a:solidFill>
              <a:round/>
            </a:ln>
            <a:effectLst/>
          </c:spPr>
          <c:marker>
            <c:symbol val="none"/>
          </c:marker>
          <c:cat>
            <c:numRef>
              <c:f>Sheet2!$C$4:$R$4</c:f>
              <c:numCache>
                <c:formatCode>General</c:formatCode>
                <c:ptCount val="16"/>
                <c:pt idx="0">
                  <c:v>1996</c:v>
                </c:pt>
                <c:pt idx="1">
                  <c:v>1998</c:v>
                </c:pt>
                <c:pt idx="2">
                  <c:v>2000</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numCache>
            </c:numRef>
          </c:cat>
          <c:val>
            <c:numRef>
              <c:f>Sheet2!$C$8:$R$8</c:f>
              <c:numCache>
                <c:formatCode>0.00</c:formatCode>
                <c:ptCount val="16"/>
                <c:pt idx="0">
                  <c:v>2.2473526000976558</c:v>
                </c:pt>
                <c:pt idx="1">
                  <c:v>2.2048904895782471</c:v>
                </c:pt>
                <c:pt idx="2">
                  <c:v>2.1198792457580571</c:v>
                </c:pt>
                <c:pt idx="3">
                  <c:v>1.9390072822570801</c:v>
                </c:pt>
                <c:pt idx="4">
                  <c:v>1.8256156444549561</c:v>
                </c:pt>
                <c:pt idx="5">
                  <c:v>1.8011342287063601</c:v>
                </c:pt>
                <c:pt idx="6">
                  <c:v>1.7956695556640621</c:v>
                </c:pt>
                <c:pt idx="7">
                  <c:v>1.7670838832855229</c:v>
                </c:pt>
                <c:pt idx="8">
                  <c:v>1.825289607048034</c:v>
                </c:pt>
                <c:pt idx="9">
                  <c:v>1.896304249763489</c:v>
                </c:pt>
                <c:pt idx="10">
                  <c:v>1.798333406448364</c:v>
                </c:pt>
                <c:pt idx="11">
                  <c:v>1.799640893936157</c:v>
                </c:pt>
                <c:pt idx="12">
                  <c:v>1.7980326414108281</c:v>
                </c:pt>
                <c:pt idx="13">
                  <c:v>1.963062047958374</c:v>
                </c:pt>
                <c:pt idx="14">
                  <c:v>1.965243339538574</c:v>
                </c:pt>
                <c:pt idx="15">
                  <c:v>2.2305080890655522</c:v>
                </c:pt>
              </c:numCache>
            </c:numRef>
          </c:val>
          <c:smooth val="0"/>
        </c:ser>
        <c:ser>
          <c:idx val="4"/>
          <c:order val="4"/>
          <c:tx>
            <c:strRef>
              <c:f>Sheet2!$B$9</c:f>
              <c:strCache>
                <c:ptCount val="1"/>
                <c:pt idx="0">
                  <c:v>UNITED STATES</c:v>
                </c:pt>
              </c:strCache>
            </c:strRef>
          </c:tx>
          <c:spPr>
            <a:ln w="38100" cap="rnd">
              <a:solidFill>
                <a:srgbClr val="00B0F0"/>
              </a:solidFill>
              <a:round/>
            </a:ln>
            <a:effectLst/>
          </c:spPr>
          <c:marker>
            <c:symbol val="none"/>
          </c:marker>
          <c:cat>
            <c:numRef>
              <c:f>Sheet2!$C$4:$R$4</c:f>
              <c:numCache>
                <c:formatCode>General</c:formatCode>
                <c:ptCount val="16"/>
                <c:pt idx="0">
                  <c:v>1996</c:v>
                </c:pt>
                <c:pt idx="1">
                  <c:v>1998</c:v>
                </c:pt>
                <c:pt idx="2">
                  <c:v>2000</c:v>
                </c:pt>
                <c:pt idx="3">
                  <c:v>2002</c:v>
                </c:pt>
                <c:pt idx="4">
                  <c:v>2003</c:v>
                </c:pt>
                <c:pt idx="5">
                  <c:v>2004</c:v>
                </c:pt>
                <c:pt idx="6">
                  <c:v>2005</c:v>
                </c:pt>
                <c:pt idx="7">
                  <c:v>2006</c:v>
                </c:pt>
                <c:pt idx="8">
                  <c:v>2007</c:v>
                </c:pt>
                <c:pt idx="9">
                  <c:v>2008</c:v>
                </c:pt>
                <c:pt idx="10">
                  <c:v>2009</c:v>
                </c:pt>
                <c:pt idx="11">
                  <c:v>2010</c:v>
                </c:pt>
                <c:pt idx="12">
                  <c:v>2011</c:v>
                </c:pt>
                <c:pt idx="13">
                  <c:v>2012</c:v>
                </c:pt>
                <c:pt idx="14">
                  <c:v>2013</c:v>
                </c:pt>
                <c:pt idx="15">
                  <c:v>2014</c:v>
                </c:pt>
              </c:numCache>
            </c:numRef>
          </c:cat>
          <c:val>
            <c:numRef>
              <c:f>Sheet2!$C$9:$R$9</c:f>
              <c:numCache>
                <c:formatCode>0.00</c:formatCode>
                <c:ptCount val="16"/>
                <c:pt idx="0">
                  <c:v>1.5909208059310911</c:v>
                </c:pt>
                <c:pt idx="1">
                  <c:v>1.6382460594177251</c:v>
                </c:pt>
                <c:pt idx="2">
                  <c:v>1.7393978834152219</c:v>
                </c:pt>
                <c:pt idx="3">
                  <c:v>1.580934882164001</c:v>
                </c:pt>
                <c:pt idx="4">
                  <c:v>1.576546907424927</c:v>
                </c:pt>
                <c:pt idx="5">
                  <c:v>1.589688420295716</c:v>
                </c:pt>
                <c:pt idx="6">
                  <c:v>1.6170027256011961</c:v>
                </c:pt>
                <c:pt idx="7">
                  <c:v>1.6481568813323979</c:v>
                </c:pt>
                <c:pt idx="8">
                  <c:v>1.4989213943481441</c:v>
                </c:pt>
                <c:pt idx="9">
                  <c:v>1.5427066087722781</c:v>
                </c:pt>
                <c:pt idx="10">
                  <c:v>1.3972411155700679</c:v>
                </c:pt>
                <c:pt idx="11">
                  <c:v>1.4364961385726931</c:v>
                </c:pt>
                <c:pt idx="12">
                  <c:v>1.4495335817337041</c:v>
                </c:pt>
                <c:pt idx="13">
                  <c:v>1.2825466394424441</c:v>
                </c:pt>
                <c:pt idx="14">
                  <c:v>1.252362489700318</c:v>
                </c:pt>
                <c:pt idx="15">
                  <c:v>1.271839499473572</c:v>
                </c:pt>
              </c:numCache>
            </c:numRef>
          </c:val>
          <c:smooth val="0"/>
        </c:ser>
        <c:dLbls>
          <c:showLegendKey val="0"/>
          <c:showVal val="0"/>
          <c:showCatName val="0"/>
          <c:showSerName val="0"/>
          <c:showPercent val="0"/>
          <c:showBubbleSize val="0"/>
        </c:dLbls>
        <c:marker val="1"/>
        <c:smooth val="0"/>
        <c:axId val="219434496"/>
        <c:axId val="206466432"/>
      </c:lineChart>
      <c:catAx>
        <c:axId val="219434496"/>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MY"/>
                  <a:t>Year</a:t>
                </a:r>
              </a:p>
            </c:rich>
          </c:tx>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2700000" spcFirstLastPara="1" vertOverflow="ellipsis"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206466432"/>
        <c:crosses val="autoZero"/>
        <c:auto val="1"/>
        <c:lblAlgn val="ctr"/>
        <c:lblOffset val="100"/>
        <c:noMultiLvlLbl val="0"/>
      </c:catAx>
      <c:valAx>
        <c:axId val="206466432"/>
        <c:scaling>
          <c:orientation val="minMax"/>
        </c:scaling>
        <c:delete val="0"/>
        <c:axPos val="l"/>
        <c:title>
          <c:tx>
            <c:rich>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ms-MY" sz="1600" b="0" i="0" baseline="0">
                    <a:effectLst/>
                  </a:rPr>
                  <a:t>Governance Index</a:t>
                </a:r>
                <a:endParaRPr lang="en-MY" sz="1600" b="0">
                  <a:effectLst/>
                </a:endParaRPr>
              </a:p>
            </c:rich>
          </c:tx>
          <c:layout/>
          <c:overlay val="0"/>
          <c:spPr>
            <a:noFill/>
            <a:ln>
              <a:noFill/>
            </a:ln>
            <a:effectLst/>
          </c:spPr>
        </c:title>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21943449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MY"/>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Sheet2!$X$7</c:f>
              <c:strCache>
                <c:ptCount val="1"/>
                <c:pt idx="0">
                  <c:v>Malaysia</c:v>
                </c:pt>
              </c:strCache>
            </c:strRef>
          </c:tx>
          <c:spPr>
            <a:ln w="28575">
              <a:noFill/>
            </a:ln>
          </c:spPr>
          <c:dPt>
            <c:idx val="0"/>
            <c:marker>
              <c:symbol val="diamond"/>
              <c:size val="10"/>
            </c:marker>
            <c:bubble3D val="0"/>
          </c:dPt>
          <c:xVal>
            <c:numRef>
              <c:f>Sheet2!$Y$7</c:f>
              <c:numCache>
                <c:formatCode>0.00</c:formatCode>
                <c:ptCount val="1"/>
                <c:pt idx="0">
                  <c:v>0.83659398555755615</c:v>
                </c:pt>
              </c:numCache>
            </c:numRef>
          </c:xVal>
          <c:yVal>
            <c:numRef>
              <c:f>Sheet2!$Z$7</c:f>
              <c:numCache>
                <c:formatCode>#,##0</c:formatCode>
                <c:ptCount val="1"/>
                <c:pt idx="0">
                  <c:v>25469.929525192489</c:v>
                </c:pt>
              </c:numCache>
            </c:numRef>
          </c:yVal>
          <c:smooth val="0"/>
        </c:ser>
        <c:ser>
          <c:idx val="2"/>
          <c:order val="1"/>
          <c:tx>
            <c:strRef>
              <c:f>Sheet2!$X$8</c:f>
              <c:strCache>
                <c:ptCount val="1"/>
                <c:pt idx="0">
                  <c:v>Singapore</c:v>
                </c:pt>
              </c:strCache>
            </c:strRef>
          </c:tx>
          <c:spPr>
            <a:ln w="28575">
              <a:noFill/>
            </a:ln>
          </c:spPr>
          <c:marker>
            <c:symbol val="diamond"/>
            <c:size val="10"/>
          </c:marker>
          <c:xVal>
            <c:numRef>
              <c:f>Sheet2!$Y$8</c:f>
              <c:numCache>
                <c:formatCode>0.00</c:formatCode>
                <c:ptCount val="1"/>
                <c:pt idx="0">
                  <c:v>2.2305080890655518</c:v>
                </c:pt>
              </c:numCache>
            </c:numRef>
          </c:xVal>
          <c:yVal>
            <c:numRef>
              <c:f>Sheet2!$Z$8</c:f>
              <c:numCache>
                <c:formatCode>#,##0</c:formatCode>
                <c:ptCount val="1"/>
                <c:pt idx="0">
                  <c:v>52025.52767070425</c:v>
                </c:pt>
              </c:numCache>
            </c:numRef>
          </c:yVal>
          <c:smooth val="0"/>
        </c:ser>
        <c:ser>
          <c:idx val="3"/>
          <c:order val="2"/>
          <c:tx>
            <c:strRef>
              <c:f>Sheet2!$X$9</c:f>
              <c:strCache>
                <c:ptCount val="1"/>
                <c:pt idx="0">
                  <c:v>Netherlands</c:v>
                </c:pt>
              </c:strCache>
            </c:strRef>
          </c:tx>
          <c:spPr>
            <a:ln w="28575">
              <a:noFill/>
            </a:ln>
          </c:spPr>
          <c:marker>
            <c:symbol val="diamond"/>
            <c:size val="10"/>
          </c:marker>
          <c:xVal>
            <c:numRef>
              <c:f>Sheet2!$Y$9</c:f>
              <c:numCache>
                <c:formatCode>0.00</c:formatCode>
                <c:ptCount val="1"/>
                <c:pt idx="0">
                  <c:v>1.7775576114654541</c:v>
                </c:pt>
              </c:numCache>
            </c:numRef>
          </c:xVal>
          <c:yVal>
            <c:numRef>
              <c:f>Sheet2!$Z$9</c:f>
              <c:numCache>
                <c:formatCode>#,##0</c:formatCode>
                <c:ptCount val="1"/>
                <c:pt idx="0">
                  <c:v>47073.754837287597</c:v>
                </c:pt>
              </c:numCache>
            </c:numRef>
          </c:yVal>
          <c:smooth val="0"/>
        </c:ser>
        <c:ser>
          <c:idx val="4"/>
          <c:order val="3"/>
          <c:tx>
            <c:strRef>
              <c:f>Sheet2!$X$10</c:f>
              <c:strCache>
                <c:ptCount val="1"/>
                <c:pt idx="0">
                  <c:v>South Korea</c:v>
                </c:pt>
              </c:strCache>
            </c:strRef>
          </c:tx>
          <c:spPr>
            <a:ln w="28575">
              <a:noFill/>
            </a:ln>
          </c:spPr>
          <c:marker>
            <c:symbol val="diamond"/>
            <c:size val="10"/>
            <c:spPr>
              <a:solidFill>
                <a:srgbClr val="FFC000"/>
              </a:solidFill>
              <a:ln>
                <a:noFill/>
              </a:ln>
            </c:spPr>
          </c:marker>
          <c:xVal>
            <c:numRef>
              <c:f>Sheet2!$Y$10</c:f>
              <c:numCache>
                <c:formatCode>0.00</c:formatCode>
                <c:ptCount val="1"/>
                <c:pt idx="0">
                  <c:v>1.1088144779205322</c:v>
                </c:pt>
              </c:numCache>
            </c:numRef>
          </c:xVal>
          <c:yVal>
            <c:numRef>
              <c:f>Sheet2!$Z$10</c:f>
              <c:numCache>
                <c:formatCode>#,##0</c:formatCode>
                <c:ptCount val="1"/>
                <c:pt idx="0">
                  <c:v>48190.274986725628</c:v>
                </c:pt>
              </c:numCache>
            </c:numRef>
          </c:yVal>
          <c:smooth val="0"/>
        </c:ser>
        <c:ser>
          <c:idx val="5"/>
          <c:order val="4"/>
          <c:tx>
            <c:strRef>
              <c:f>Sheet2!$X$12</c:f>
              <c:strCache>
                <c:ptCount val="1"/>
                <c:pt idx="0">
                  <c:v>Australia</c:v>
                </c:pt>
              </c:strCache>
            </c:strRef>
          </c:tx>
          <c:spPr>
            <a:ln w="28575">
              <a:noFill/>
            </a:ln>
          </c:spPr>
          <c:dPt>
            <c:idx val="0"/>
            <c:marker>
              <c:symbol val="diamond"/>
              <c:size val="10"/>
            </c:marker>
            <c:bubble3D val="0"/>
          </c:dPt>
          <c:xVal>
            <c:numRef>
              <c:f>Sheet2!$Y$12</c:f>
              <c:numCache>
                <c:formatCode>0.00</c:formatCode>
                <c:ptCount val="1"/>
                <c:pt idx="0">
                  <c:v>1.8697479963302612</c:v>
                </c:pt>
              </c:numCache>
            </c:numRef>
          </c:xVal>
          <c:yVal>
            <c:numRef>
              <c:f>Sheet2!$Z$12</c:f>
              <c:numCache>
                <c:formatCode>#,##0</c:formatCode>
                <c:ptCount val="1"/>
                <c:pt idx="0">
                  <c:v>53755.811508743289</c:v>
                </c:pt>
              </c:numCache>
            </c:numRef>
          </c:yVal>
          <c:smooth val="0"/>
        </c:ser>
        <c:ser>
          <c:idx val="1"/>
          <c:order val="5"/>
          <c:tx>
            <c:strRef>
              <c:f>Sheet2!$X$13</c:f>
              <c:strCache>
                <c:ptCount val="1"/>
                <c:pt idx="0">
                  <c:v>Thailand</c:v>
                </c:pt>
              </c:strCache>
            </c:strRef>
          </c:tx>
          <c:spPr>
            <a:ln w="28575">
              <a:noFill/>
            </a:ln>
          </c:spPr>
          <c:dPt>
            <c:idx val="0"/>
            <c:marker>
              <c:symbol val="diamond"/>
              <c:size val="10"/>
            </c:marker>
            <c:bubble3D val="0"/>
          </c:dPt>
          <c:xVal>
            <c:numRef>
              <c:f>Sheet2!$Y$13</c:f>
              <c:numCache>
                <c:formatCode>0.00</c:formatCode>
                <c:ptCount val="1"/>
                <c:pt idx="0">
                  <c:v>0.27</c:v>
                </c:pt>
              </c:numCache>
            </c:numRef>
          </c:xVal>
          <c:yVal>
            <c:numRef>
              <c:f>Sheet2!$Z$13</c:f>
              <c:numCache>
                <c:formatCode>#,##0</c:formatCode>
                <c:ptCount val="1"/>
                <c:pt idx="0">
                  <c:v>18398</c:v>
                </c:pt>
              </c:numCache>
            </c:numRef>
          </c:yVal>
          <c:smooth val="0"/>
        </c:ser>
        <c:ser>
          <c:idx val="6"/>
          <c:order val="6"/>
          <c:tx>
            <c:strRef>
              <c:f>Sheet2!$X$14</c:f>
              <c:strCache>
                <c:ptCount val="1"/>
                <c:pt idx="0">
                  <c:v>Philippines</c:v>
                </c:pt>
              </c:strCache>
            </c:strRef>
          </c:tx>
          <c:spPr>
            <a:ln w="28575">
              <a:noFill/>
            </a:ln>
          </c:spPr>
          <c:dPt>
            <c:idx val="0"/>
            <c:marker>
              <c:symbol val="diamond"/>
              <c:size val="10"/>
            </c:marker>
            <c:bubble3D val="0"/>
          </c:dPt>
          <c:xVal>
            <c:numRef>
              <c:f>Sheet2!$Y$14</c:f>
              <c:numCache>
                <c:formatCode>0.00</c:formatCode>
                <c:ptCount val="1"/>
                <c:pt idx="0">
                  <c:v>-0.01</c:v>
                </c:pt>
              </c:numCache>
            </c:numRef>
          </c:xVal>
          <c:yVal>
            <c:numRef>
              <c:f>Sheet2!$Z$14</c:f>
              <c:numCache>
                <c:formatCode>#,##0</c:formatCode>
                <c:ptCount val="1"/>
                <c:pt idx="0">
                  <c:v>9855</c:v>
                </c:pt>
              </c:numCache>
            </c:numRef>
          </c:yVal>
          <c:smooth val="0"/>
        </c:ser>
        <c:ser>
          <c:idx val="7"/>
          <c:order val="7"/>
          <c:tx>
            <c:strRef>
              <c:f>Sheet2!$X$15</c:f>
              <c:strCache>
                <c:ptCount val="1"/>
                <c:pt idx="0">
                  <c:v>Indonesia</c:v>
                </c:pt>
              </c:strCache>
            </c:strRef>
          </c:tx>
          <c:spPr>
            <a:ln w="28575">
              <a:noFill/>
            </a:ln>
          </c:spPr>
          <c:marker>
            <c:symbol val="diamond"/>
            <c:size val="10"/>
          </c:marker>
          <c:xVal>
            <c:numRef>
              <c:f>Sheet2!$Y$15</c:f>
              <c:numCache>
                <c:formatCode>0.00</c:formatCode>
                <c:ptCount val="1"/>
                <c:pt idx="0">
                  <c:v>-0.1</c:v>
                </c:pt>
              </c:numCache>
            </c:numRef>
          </c:xVal>
          <c:yVal>
            <c:numRef>
              <c:f>Sheet2!$Z$15</c:f>
              <c:numCache>
                <c:formatCode>#,##0</c:formatCode>
                <c:ptCount val="1"/>
                <c:pt idx="0">
                  <c:v>11965</c:v>
                </c:pt>
              </c:numCache>
            </c:numRef>
          </c:yVal>
          <c:smooth val="0"/>
        </c:ser>
        <c:dLbls>
          <c:showLegendKey val="0"/>
          <c:showVal val="0"/>
          <c:showCatName val="0"/>
          <c:showSerName val="0"/>
          <c:showPercent val="0"/>
          <c:showBubbleSize val="0"/>
        </c:dLbls>
        <c:axId val="206468736"/>
        <c:axId val="206469312"/>
      </c:scatterChart>
      <c:valAx>
        <c:axId val="206468736"/>
        <c:scaling>
          <c:orientation val="minMax"/>
        </c:scaling>
        <c:delete val="0"/>
        <c:axPos val="b"/>
        <c:title>
          <c:tx>
            <c:rich>
              <a:bodyPr/>
              <a:lstStyle/>
              <a:p>
                <a:pPr>
                  <a:defRPr sz="1200" i="1">
                    <a:latin typeface="Century Gothic" panose="020B0502020202020204" pitchFamily="34" charset="0"/>
                  </a:defRPr>
                </a:pPr>
                <a:r>
                  <a:rPr lang="en-MY" sz="1200" i="1">
                    <a:latin typeface="Century Gothic" panose="020B0502020202020204" pitchFamily="34" charset="0"/>
                  </a:rPr>
                  <a:t>Quality of Regulations</a:t>
                </a:r>
                <a:r>
                  <a:rPr lang="en-MY" sz="1200" i="1" baseline="0">
                    <a:latin typeface="Century Gothic" panose="020B0502020202020204" pitchFamily="34" charset="0"/>
                  </a:rPr>
                  <a:t> (Estimate)</a:t>
                </a:r>
                <a:endParaRPr lang="en-MY" sz="1200" i="1">
                  <a:latin typeface="Century Gothic" panose="020B0502020202020204" pitchFamily="34" charset="0"/>
                </a:endParaRPr>
              </a:p>
            </c:rich>
          </c:tx>
          <c:layout>
            <c:manualLayout>
              <c:xMode val="edge"/>
              <c:yMode val="edge"/>
              <c:x val="0.41400506291927691"/>
              <c:y val="0.94164406119777855"/>
            </c:manualLayout>
          </c:layout>
          <c:overlay val="0"/>
        </c:title>
        <c:numFmt formatCode="0.00" sourceLinked="1"/>
        <c:majorTickMark val="out"/>
        <c:minorTickMark val="none"/>
        <c:tickLblPos val="nextTo"/>
        <c:txPr>
          <a:bodyPr/>
          <a:lstStyle/>
          <a:p>
            <a:pPr>
              <a:defRPr sz="1200">
                <a:latin typeface="Century Gothic" panose="020B0502020202020204" pitchFamily="34" charset="0"/>
              </a:defRPr>
            </a:pPr>
            <a:endParaRPr lang="en-US"/>
          </a:p>
        </c:txPr>
        <c:crossAx val="206469312"/>
        <c:crosses val="autoZero"/>
        <c:crossBetween val="midCat"/>
      </c:valAx>
      <c:valAx>
        <c:axId val="206469312"/>
        <c:scaling>
          <c:orientation val="minMax"/>
        </c:scaling>
        <c:delete val="0"/>
        <c:axPos val="l"/>
        <c:majorGridlines>
          <c:spPr>
            <a:ln>
              <a:noFill/>
            </a:ln>
          </c:spPr>
        </c:majorGridlines>
        <c:title>
          <c:tx>
            <c:rich>
              <a:bodyPr rot="-5400000" vert="horz"/>
              <a:lstStyle/>
              <a:p>
                <a:pPr>
                  <a:defRPr sz="1200" b="1" i="1">
                    <a:latin typeface="Century Gothic" panose="020B0502020202020204" pitchFamily="34" charset="0"/>
                  </a:defRPr>
                </a:pPr>
                <a:r>
                  <a:rPr lang="en-MY" sz="1200" b="1" i="1">
                    <a:latin typeface="Century Gothic" panose="020B0502020202020204" pitchFamily="34" charset="0"/>
                  </a:rPr>
                  <a:t>Labor Productivity</a:t>
                </a:r>
                <a:r>
                  <a:rPr lang="en-MY" sz="1200" b="1" i="1" baseline="0">
                    <a:latin typeface="Century Gothic" panose="020B0502020202020204" pitchFamily="34" charset="0"/>
                  </a:rPr>
                  <a:t> (US$)</a:t>
                </a:r>
                <a:endParaRPr lang="en-MY" sz="1200" b="1" i="1">
                  <a:latin typeface="Century Gothic" panose="020B0502020202020204" pitchFamily="34" charset="0"/>
                </a:endParaRPr>
              </a:p>
            </c:rich>
          </c:tx>
          <c:layout>
            <c:manualLayout>
              <c:xMode val="edge"/>
              <c:yMode val="edge"/>
              <c:x val="1.4148978493886918E-3"/>
              <c:y val="0.24994854762725049"/>
            </c:manualLayout>
          </c:layout>
          <c:overlay val="0"/>
        </c:title>
        <c:numFmt formatCode="#,##0" sourceLinked="1"/>
        <c:majorTickMark val="out"/>
        <c:minorTickMark val="none"/>
        <c:tickLblPos val="nextTo"/>
        <c:txPr>
          <a:bodyPr/>
          <a:lstStyle/>
          <a:p>
            <a:pPr>
              <a:defRPr sz="1200">
                <a:latin typeface="Century Gothic" panose="020B0502020202020204" pitchFamily="34" charset="0"/>
              </a:defRPr>
            </a:pPr>
            <a:endParaRPr lang="en-US"/>
          </a:p>
        </c:txPr>
        <c:crossAx val="206468736"/>
        <c:crossesAt val="-0.5"/>
        <c:crossBetween val="midCat"/>
      </c:valAx>
      <c:spPr>
        <a:noFill/>
      </c:spPr>
    </c:plotArea>
    <c:plotVisOnly val="1"/>
    <c:dispBlanksAs val="gap"/>
    <c:showDLblsOverMax val="0"/>
  </c:chart>
  <c:spPr>
    <a:noFill/>
    <a:ln>
      <a:noFill/>
    </a:ln>
  </c:sp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DD906FB-5F0D-4421-AD45-F20323AD6B33}" type="doc">
      <dgm:prSet loTypeId="urn:microsoft.com/office/officeart/2005/8/layout/chevron1" loCatId="process" qsTypeId="urn:microsoft.com/office/officeart/2005/8/quickstyle/simple1#2" qsCatId="simple" csTypeId="urn:microsoft.com/office/officeart/2005/8/colors/accent1_2#2" csCatId="accent1" phldr="1"/>
      <dgm:spPr/>
    </dgm:pt>
    <dgm:pt modelId="{77977619-3AF4-450A-AC31-A5F7B0EB5BA7}">
      <dgm:prSet phldrT="[Text]" custT="1"/>
      <dgm:spPr>
        <a:solidFill>
          <a:srgbClr val="0070C0"/>
        </a:solidFill>
      </dgm:spPr>
      <dgm:t>
        <a:bodyPr/>
        <a:lstStyle/>
        <a:p>
          <a:r>
            <a:rPr lang="en-US" sz="1600" b="1" dirty="0" err="1" smtClean="0"/>
            <a:t>Kementerian</a:t>
          </a:r>
          <a:endParaRPr lang="en-US" sz="1600" b="1" dirty="0" smtClean="0"/>
        </a:p>
      </dgm:t>
    </dgm:pt>
    <dgm:pt modelId="{DC7860DF-E6BB-43BA-A0D5-104AE70B12CA}" type="parTrans" cxnId="{A89FADED-FCCF-403A-B897-F7832EBD597F}">
      <dgm:prSet/>
      <dgm:spPr/>
      <dgm:t>
        <a:bodyPr/>
        <a:lstStyle/>
        <a:p>
          <a:endParaRPr lang="en-US" b="1"/>
        </a:p>
      </dgm:t>
    </dgm:pt>
    <dgm:pt modelId="{EF1096C9-C71D-465C-A46B-FFB063775A11}" type="sibTrans" cxnId="{A89FADED-FCCF-403A-B897-F7832EBD597F}">
      <dgm:prSet/>
      <dgm:spPr/>
      <dgm:t>
        <a:bodyPr/>
        <a:lstStyle/>
        <a:p>
          <a:endParaRPr lang="en-US" b="1"/>
        </a:p>
      </dgm:t>
    </dgm:pt>
    <dgm:pt modelId="{7702389A-85DE-4B88-9B9F-CEDA92886D22}">
      <dgm:prSet phldrT="[Text]" custT="1"/>
      <dgm:spPr>
        <a:solidFill>
          <a:srgbClr val="0070C0"/>
        </a:solidFill>
      </dgm:spPr>
      <dgm:t>
        <a:bodyPr/>
        <a:lstStyle/>
        <a:p>
          <a:r>
            <a:rPr lang="en-US" sz="1600" b="1" dirty="0" smtClean="0"/>
            <a:t>AGC</a:t>
          </a:r>
        </a:p>
      </dgm:t>
    </dgm:pt>
    <dgm:pt modelId="{06996E64-CB3C-4B5A-8F6D-7BFAB9B1C580}" type="parTrans" cxnId="{3C81EB42-E668-45F6-B20E-52EBCA9FA9A0}">
      <dgm:prSet/>
      <dgm:spPr/>
      <dgm:t>
        <a:bodyPr/>
        <a:lstStyle/>
        <a:p>
          <a:endParaRPr lang="en-US" b="1"/>
        </a:p>
      </dgm:t>
    </dgm:pt>
    <dgm:pt modelId="{7F56BB94-2CA5-43B3-BB19-2D15A130A147}" type="sibTrans" cxnId="{3C81EB42-E668-45F6-B20E-52EBCA9FA9A0}">
      <dgm:prSet/>
      <dgm:spPr/>
      <dgm:t>
        <a:bodyPr/>
        <a:lstStyle/>
        <a:p>
          <a:endParaRPr lang="en-US" b="1"/>
        </a:p>
      </dgm:t>
    </dgm:pt>
    <dgm:pt modelId="{B23D29B3-4116-449A-B7C4-9336E878960C}">
      <dgm:prSet phldrT="[Text]" custT="1"/>
      <dgm:spPr>
        <a:solidFill>
          <a:srgbClr val="0070C0"/>
        </a:solidFill>
      </dgm:spPr>
      <dgm:t>
        <a:bodyPr/>
        <a:lstStyle/>
        <a:p>
          <a:r>
            <a:rPr lang="en-US" sz="1600" b="1" dirty="0" err="1" smtClean="0"/>
            <a:t>Kabinet</a:t>
          </a:r>
          <a:endParaRPr lang="en-US" sz="1600" b="1" dirty="0" smtClean="0"/>
        </a:p>
      </dgm:t>
    </dgm:pt>
    <dgm:pt modelId="{7A473E02-750D-430C-A049-13014D01A138}" type="parTrans" cxnId="{25B90584-A8AD-4CF0-8445-57626BD130FC}">
      <dgm:prSet/>
      <dgm:spPr/>
      <dgm:t>
        <a:bodyPr/>
        <a:lstStyle/>
        <a:p>
          <a:endParaRPr lang="en-US" b="1"/>
        </a:p>
      </dgm:t>
    </dgm:pt>
    <dgm:pt modelId="{F01D321C-379B-4D64-BFA3-251A68857008}" type="sibTrans" cxnId="{25B90584-A8AD-4CF0-8445-57626BD130FC}">
      <dgm:prSet/>
      <dgm:spPr/>
      <dgm:t>
        <a:bodyPr/>
        <a:lstStyle/>
        <a:p>
          <a:endParaRPr lang="en-US" b="1"/>
        </a:p>
      </dgm:t>
    </dgm:pt>
    <dgm:pt modelId="{F08E983C-35C4-48CC-A148-9254A20F43EB}">
      <dgm:prSet custT="1"/>
      <dgm:spPr>
        <a:solidFill>
          <a:srgbClr val="0070C0"/>
        </a:solidFill>
      </dgm:spPr>
      <dgm:t>
        <a:bodyPr/>
        <a:lstStyle/>
        <a:p>
          <a:r>
            <a:rPr lang="en-US" sz="1600" b="1" dirty="0" err="1" smtClean="0"/>
            <a:t>Parlimen</a:t>
          </a:r>
          <a:endParaRPr lang="en-US" sz="1600" b="1" dirty="0" smtClean="0"/>
        </a:p>
      </dgm:t>
    </dgm:pt>
    <dgm:pt modelId="{CE8DA4DE-D164-447C-B578-0C512CFC2644}" type="parTrans" cxnId="{00A4F81F-C78D-46E0-A85C-FF351AFF225F}">
      <dgm:prSet/>
      <dgm:spPr/>
      <dgm:t>
        <a:bodyPr/>
        <a:lstStyle/>
        <a:p>
          <a:endParaRPr lang="en-US" b="1"/>
        </a:p>
      </dgm:t>
    </dgm:pt>
    <dgm:pt modelId="{82C4668E-E45D-449E-BBC7-C83260819874}" type="sibTrans" cxnId="{00A4F81F-C78D-46E0-A85C-FF351AFF225F}">
      <dgm:prSet/>
      <dgm:spPr/>
      <dgm:t>
        <a:bodyPr/>
        <a:lstStyle/>
        <a:p>
          <a:endParaRPr lang="en-US" b="1"/>
        </a:p>
      </dgm:t>
    </dgm:pt>
    <dgm:pt modelId="{DBA30350-8F8D-40CE-8CF5-22BA4F5D10A2}">
      <dgm:prSet custT="1"/>
      <dgm:spPr>
        <a:solidFill>
          <a:srgbClr val="0070C0"/>
        </a:solidFill>
      </dgm:spPr>
      <dgm:t>
        <a:bodyPr/>
        <a:lstStyle/>
        <a:p>
          <a:r>
            <a:rPr lang="en-US" sz="1600" b="1" dirty="0" err="1" smtClean="0"/>
            <a:t>Kemen-terian</a:t>
          </a:r>
          <a:endParaRPr lang="en-US" sz="1600" b="1" dirty="0" smtClean="0"/>
        </a:p>
      </dgm:t>
    </dgm:pt>
    <dgm:pt modelId="{959CCF96-372C-4C05-A297-97C52CCC7484}" type="parTrans" cxnId="{5355B857-8CC2-41C5-AEF4-6F49FD36D054}">
      <dgm:prSet/>
      <dgm:spPr/>
      <dgm:t>
        <a:bodyPr/>
        <a:lstStyle/>
        <a:p>
          <a:endParaRPr lang="en-US" b="1"/>
        </a:p>
      </dgm:t>
    </dgm:pt>
    <dgm:pt modelId="{94795142-520B-4FE5-BC3E-3579FAF94023}" type="sibTrans" cxnId="{5355B857-8CC2-41C5-AEF4-6F49FD36D054}">
      <dgm:prSet/>
      <dgm:spPr/>
      <dgm:t>
        <a:bodyPr/>
        <a:lstStyle/>
        <a:p>
          <a:endParaRPr lang="en-US" b="1"/>
        </a:p>
      </dgm:t>
    </dgm:pt>
    <dgm:pt modelId="{E6A163BC-84EB-441B-8C3C-C9904604A073}" type="pres">
      <dgm:prSet presAssocID="{4DD906FB-5F0D-4421-AD45-F20323AD6B33}" presName="Name0" presStyleCnt="0">
        <dgm:presLayoutVars>
          <dgm:dir/>
          <dgm:animLvl val="lvl"/>
          <dgm:resizeHandles val="exact"/>
        </dgm:presLayoutVars>
      </dgm:prSet>
      <dgm:spPr/>
    </dgm:pt>
    <dgm:pt modelId="{EECBF3F1-2788-44CF-BA83-F1819EB5EF9F}" type="pres">
      <dgm:prSet presAssocID="{77977619-3AF4-450A-AC31-A5F7B0EB5BA7}" presName="parTxOnly" presStyleLbl="node1" presStyleIdx="0" presStyleCnt="5" custScaleX="125379" custLinFactNeighborX="-26886">
        <dgm:presLayoutVars>
          <dgm:chMax val="0"/>
          <dgm:chPref val="0"/>
          <dgm:bulletEnabled val="1"/>
        </dgm:presLayoutVars>
      </dgm:prSet>
      <dgm:spPr/>
      <dgm:t>
        <a:bodyPr/>
        <a:lstStyle/>
        <a:p>
          <a:endParaRPr lang="en-US"/>
        </a:p>
      </dgm:t>
    </dgm:pt>
    <dgm:pt modelId="{5FFE6502-B808-4C55-8122-6F5CE3C1C203}" type="pres">
      <dgm:prSet presAssocID="{EF1096C9-C71D-465C-A46B-FFB063775A11}" presName="parTxOnlySpace" presStyleCnt="0"/>
      <dgm:spPr/>
    </dgm:pt>
    <dgm:pt modelId="{C18C59E8-554E-4CBB-85A3-6DC2A1B7E72A}" type="pres">
      <dgm:prSet presAssocID="{7702389A-85DE-4B88-9B9F-CEDA92886D22}" presName="parTxOnly" presStyleLbl="node1" presStyleIdx="1" presStyleCnt="5" custLinFactX="31058" custLinFactNeighborX="100000">
        <dgm:presLayoutVars>
          <dgm:chMax val="0"/>
          <dgm:chPref val="0"/>
          <dgm:bulletEnabled val="1"/>
        </dgm:presLayoutVars>
      </dgm:prSet>
      <dgm:spPr/>
      <dgm:t>
        <a:bodyPr/>
        <a:lstStyle/>
        <a:p>
          <a:endParaRPr lang="en-US"/>
        </a:p>
      </dgm:t>
    </dgm:pt>
    <dgm:pt modelId="{07298C53-2BCD-42C7-9F6E-E1FFEEDC9118}" type="pres">
      <dgm:prSet presAssocID="{7F56BB94-2CA5-43B3-BB19-2D15A130A147}" presName="parTxOnlySpace" presStyleCnt="0"/>
      <dgm:spPr/>
    </dgm:pt>
    <dgm:pt modelId="{1C569AC6-985B-49CE-8BB8-D185BB52A13D}" type="pres">
      <dgm:prSet presAssocID="{B23D29B3-4116-449A-B7C4-9336E878960C}" presName="parTxOnly" presStyleLbl="node1" presStyleIdx="2" presStyleCnt="5" custLinFactX="19685" custLinFactNeighborX="100000">
        <dgm:presLayoutVars>
          <dgm:chMax val="0"/>
          <dgm:chPref val="0"/>
          <dgm:bulletEnabled val="1"/>
        </dgm:presLayoutVars>
      </dgm:prSet>
      <dgm:spPr/>
      <dgm:t>
        <a:bodyPr/>
        <a:lstStyle/>
        <a:p>
          <a:endParaRPr lang="en-US"/>
        </a:p>
      </dgm:t>
    </dgm:pt>
    <dgm:pt modelId="{4A4F755F-1FD2-4AE9-A35A-799BE47A13FC}" type="pres">
      <dgm:prSet presAssocID="{F01D321C-379B-4D64-BFA3-251A68857008}" presName="parTxOnlySpace" presStyleCnt="0"/>
      <dgm:spPr/>
    </dgm:pt>
    <dgm:pt modelId="{67C61807-E9A5-4E28-8C6C-2AE3D91CBD62}" type="pres">
      <dgm:prSet presAssocID="{F08E983C-35C4-48CC-A148-9254A20F43EB}" presName="parTxOnly" presStyleLbl="node1" presStyleIdx="3" presStyleCnt="5" custScaleX="121752" custLinFactX="5579" custLinFactNeighborX="100000">
        <dgm:presLayoutVars>
          <dgm:chMax val="0"/>
          <dgm:chPref val="0"/>
          <dgm:bulletEnabled val="1"/>
        </dgm:presLayoutVars>
      </dgm:prSet>
      <dgm:spPr/>
      <dgm:t>
        <a:bodyPr/>
        <a:lstStyle/>
        <a:p>
          <a:endParaRPr lang="en-US"/>
        </a:p>
      </dgm:t>
    </dgm:pt>
    <dgm:pt modelId="{5482C247-0151-4AFF-951E-24758B290314}" type="pres">
      <dgm:prSet presAssocID="{82C4668E-E45D-449E-BBC7-C83260819874}" presName="parTxOnlySpace" presStyleCnt="0"/>
      <dgm:spPr/>
    </dgm:pt>
    <dgm:pt modelId="{E8852109-F9AF-41D0-B88E-AAC015F04D83}" type="pres">
      <dgm:prSet presAssocID="{DBA30350-8F8D-40CE-8CF5-22BA4F5D10A2}" presName="parTxOnly" presStyleLbl="node1" presStyleIdx="4" presStyleCnt="5" custLinFactNeighborX="11015">
        <dgm:presLayoutVars>
          <dgm:chMax val="0"/>
          <dgm:chPref val="0"/>
          <dgm:bulletEnabled val="1"/>
        </dgm:presLayoutVars>
      </dgm:prSet>
      <dgm:spPr/>
      <dgm:t>
        <a:bodyPr/>
        <a:lstStyle/>
        <a:p>
          <a:endParaRPr lang="en-US"/>
        </a:p>
      </dgm:t>
    </dgm:pt>
  </dgm:ptLst>
  <dgm:cxnLst>
    <dgm:cxn modelId="{83AE066B-302D-438D-996F-B64D73944B51}" type="presOf" srcId="{77977619-3AF4-450A-AC31-A5F7B0EB5BA7}" destId="{EECBF3F1-2788-44CF-BA83-F1819EB5EF9F}" srcOrd="0" destOrd="0" presId="urn:microsoft.com/office/officeart/2005/8/layout/chevron1"/>
    <dgm:cxn modelId="{74D24387-4BEF-4650-9897-3B6319D88604}" type="presOf" srcId="{F08E983C-35C4-48CC-A148-9254A20F43EB}" destId="{67C61807-E9A5-4E28-8C6C-2AE3D91CBD62}" srcOrd="0" destOrd="0" presId="urn:microsoft.com/office/officeart/2005/8/layout/chevron1"/>
    <dgm:cxn modelId="{1A0EF253-2741-4BEE-9329-D9D1010A9D6E}" type="presOf" srcId="{DBA30350-8F8D-40CE-8CF5-22BA4F5D10A2}" destId="{E8852109-F9AF-41D0-B88E-AAC015F04D83}" srcOrd="0" destOrd="0" presId="urn:microsoft.com/office/officeart/2005/8/layout/chevron1"/>
    <dgm:cxn modelId="{5BE523AE-929E-4D23-A758-EF063991D73D}" type="presOf" srcId="{B23D29B3-4116-449A-B7C4-9336E878960C}" destId="{1C569AC6-985B-49CE-8BB8-D185BB52A13D}" srcOrd="0" destOrd="0" presId="urn:microsoft.com/office/officeart/2005/8/layout/chevron1"/>
    <dgm:cxn modelId="{A89FADED-FCCF-403A-B897-F7832EBD597F}" srcId="{4DD906FB-5F0D-4421-AD45-F20323AD6B33}" destId="{77977619-3AF4-450A-AC31-A5F7B0EB5BA7}" srcOrd="0" destOrd="0" parTransId="{DC7860DF-E6BB-43BA-A0D5-104AE70B12CA}" sibTransId="{EF1096C9-C71D-465C-A46B-FFB063775A11}"/>
    <dgm:cxn modelId="{3C81EB42-E668-45F6-B20E-52EBCA9FA9A0}" srcId="{4DD906FB-5F0D-4421-AD45-F20323AD6B33}" destId="{7702389A-85DE-4B88-9B9F-CEDA92886D22}" srcOrd="1" destOrd="0" parTransId="{06996E64-CB3C-4B5A-8F6D-7BFAB9B1C580}" sibTransId="{7F56BB94-2CA5-43B3-BB19-2D15A130A147}"/>
    <dgm:cxn modelId="{8A67C0FA-DC4A-4AA8-B8B3-9AD66C99FB95}" type="presOf" srcId="{7702389A-85DE-4B88-9B9F-CEDA92886D22}" destId="{C18C59E8-554E-4CBB-85A3-6DC2A1B7E72A}" srcOrd="0" destOrd="0" presId="urn:microsoft.com/office/officeart/2005/8/layout/chevron1"/>
    <dgm:cxn modelId="{00A4F81F-C78D-46E0-A85C-FF351AFF225F}" srcId="{4DD906FB-5F0D-4421-AD45-F20323AD6B33}" destId="{F08E983C-35C4-48CC-A148-9254A20F43EB}" srcOrd="3" destOrd="0" parTransId="{CE8DA4DE-D164-447C-B578-0C512CFC2644}" sibTransId="{82C4668E-E45D-449E-BBC7-C83260819874}"/>
    <dgm:cxn modelId="{25B90584-A8AD-4CF0-8445-57626BD130FC}" srcId="{4DD906FB-5F0D-4421-AD45-F20323AD6B33}" destId="{B23D29B3-4116-449A-B7C4-9336E878960C}" srcOrd="2" destOrd="0" parTransId="{7A473E02-750D-430C-A049-13014D01A138}" sibTransId="{F01D321C-379B-4D64-BFA3-251A68857008}"/>
    <dgm:cxn modelId="{5355B857-8CC2-41C5-AEF4-6F49FD36D054}" srcId="{4DD906FB-5F0D-4421-AD45-F20323AD6B33}" destId="{DBA30350-8F8D-40CE-8CF5-22BA4F5D10A2}" srcOrd="4" destOrd="0" parTransId="{959CCF96-372C-4C05-A297-97C52CCC7484}" sibTransId="{94795142-520B-4FE5-BC3E-3579FAF94023}"/>
    <dgm:cxn modelId="{9852F9F0-8A63-4FDE-9A35-0A8114CF9ED2}" type="presOf" srcId="{4DD906FB-5F0D-4421-AD45-F20323AD6B33}" destId="{E6A163BC-84EB-441B-8C3C-C9904604A073}" srcOrd="0" destOrd="0" presId="urn:microsoft.com/office/officeart/2005/8/layout/chevron1"/>
    <dgm:cxn modelId="{271FF42C-81C6-49DB-9B24-91F4B65D1DD0}" type="presParOf" srcId="{E6A163BC-84EB-441B-8C3C-C9904604A073}" destId="{EECBF3F1-2788-44CF-BA83-F1819EB5EF9F}" srcOrd="0" destOrd="0" presId="urn:microsoft.com/office/officeart/2005/8/layout/chevron1"/>
    <dgm:cxn modelId="{6723FF6D-1AC7-4465-AB3E-D5AA7D94D185}" type="presParOf" srcId="{E6A163BC-84EB-441B-8C3C-C9904604A073}" destId="{5FFE6502-B808-4C55-8122-6F5CE3C1C203}" srcOrd="1" destOrd="0" presId="urn:microsoft.com/office/officeart/2005/8/layout/chevron1"/>
    <dgm:cxn modelId="{C5D412F8-1AEA-4DA3-ACAE-1D8BC4F9231D}" type="presParOf" srcId="{E6A163BC-84EB-441B-8C3C-C9904604A073}" destId="{C18C59E8-554E-4CBB-85A3-6DC2A1B7E72A}" srcOrd="2" destOrd="0" presId="urn:microsoft.com/office/officeart/2005/8/layout/chevron1"/>
    <dgm:cxn modelId="{9C6DC71A-5F4C-4555-B8B2-D2341EC02154}" type="presParOf" srcId="{E6A163BC-84EB-441B-8C3C-C9904604A073}" destId="{07298C53-2BCD-42C7-9F6E-E1FFEEDC9118}" srcOrd="3" destOrd="0" presId="urn:microsoft.com/office/officeart/2005/8/layout/chevron1"/>
    <dgm:cxn modelId="{C9E5FE70-0119-4A38-86C1-9AB5E29A14AA}" type="presParOf" srcId="{E6A163BC-84EB-441B-8C3C-C9904604A073}" destId="{1C569AC6-985B-49CE-8BB8-D185BB52A13D}" srcOrd="4" destOrd="0" presId="urn:microsoft.com/office/officeart/2005/8/layout/chevron1"/>
    <dgm:cxn modelId="{783409EC-8D0D-4FDD-AB48-D32C4925BC30}" type="presParOf" srcId="{E6A163BC-84EB-441B-8C3C-C9904604A073}" destId="{4A4F755F-1FD2-4AE9-A35A-799BE47A13FC}" srcOrd="5" destOrd="0" presId="urn:microsoft.com/office/officeart/2005/8/layout/chevron1"/>
    <dgm:cxn modelId="{B6CF7103-EB66-40C7-BCBE-3560B22A43F8}" type="presParOf" srcId="{E6A163BC-84EB-441B-8C3C-C9904604A073}" destId="{67C61807-E9A5-4E28-8C6C-2AE3D91CBD62}" srcOrd="6" destOrd="0" presId="urn:microsoft.com/office/officeart/2005/8/layout/chevron1"/>
    <dgm:cxn modelId="{7102A47A-B6A3-4A0D-A650-CFCE02CFD2DA}" type="presParOf" srcId="{E6A163BC-84EB-441B-8C3C-C9904604A073}" destId="{5482C247-0151-4AFF-951E-24758B290314}" srcOrd="7" destOrd="0" presId="urn:microsoft.com/office/officeart/2005/8/layout/chevron1"/>
    <dgm:cxn modelId="{C17FA7D0-27F6-45F7-ABAB-53C5767A2BAC}" type="presParOf" srcId="{E6A163BC-84EB-441B-8C3C-C9904604A073}" destId="{E8852109-F9AF-41D0-B88E-AAC015F04D83}" srcOrd="8" destOrd="0" presId="urn:microsoft.com/office/officeart/2005/8/layout/chevron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3EE065F-4CD3-4820-B37A-A14797801D9F}" type="doc">
      <dgm:prSet loTypeId="urn:microsoft.com/office/officeart/2005/8/layout/arrow2" loCatId="process" qsTypeId="urn:microsoft.com/office/officeart/2005/8/quickstyle/simple4" qsCatId="simple" csTypeId="urn:microsoft.com/office/officeart/2005/8/colors/accent1_2" csCatId="accent1" phldr="1"/>
      <dgm:spPr/>
      <dgm:t>
        <a:bodyPr/>
        <a:lstStyle/>
        <a:p>
          <a:endParaRPr lang="en-MY"/>
        </a:p>
      </dgm:t>
    </dgm:pt>
    <dgm:pt modelId="{F90DC3EA-6C0D-4BA0-8FFF-4CC7757620F5}">
      <dgm:prSet phldrT="[Text]" custT="1"/>
      <dgm:spPr/>
      <dgm:t>
        <a:bodyPr/>
        <a:lstStyle/>
        <a:p>
          <a:r>
            <a:rPr lang="en-US" sz="1400" b="1" dirty="0" smtClean="0"/>
            <a:t>2011</a:t>
          </a:r>
          <a:endParaRPr lang="en-MY" sz="1400" b="1" dirty="0"/>
        </a:p>
      </dgm:t>
    </dgm:pt>
    <dgm:pt modelId="{22698FEE-E2F4-422A-9C85-19CD7F7A65EE}" type="parTrans" cxnId="{BD2819CD-C8E1-452F-B44B-3AE15EA32761}">
      <dgm:prSet/>
      <dgm:spPr/>
      <dgm:t>
        <a:bodyPr/>
        <a:lstStyle/>
        <a:p>
          <a:endParaRPr lang="en-MY"/>
        </a:p>
      </dgm:t>
    </dgm:pt>
    <dgm:pt modelId="{A085BF10-29E2-47EF-8F06-1988E653242A}" type="sibTrans" cxnId="{BD2819CD-C8E1-452F-B44B-3AE15EA32761}">
      <dgm:prSet/>
      <dgm:spPr/>
      <dgm:t>
        <a:bodyPr/>
        <a:lstStyle/>
        <a:p>
          <a:endParaRPr lang="en-MY"/>
        </a:p>
      </dgm:t>
    </dgm:pt>
    <dgm:pt modelId="{833A9D68-C762-4906-AF7B-E90ACCD1A866}">
      <dgm:prSet phldrT="[Text]" custT="1"/>
      <dgm:spPr/>
      <dgm:t>
        <a:bodyPr/>
        <a:lstStyle/>
        <a:p>
          <a:r>
            <a:rPr lang="en-US" sz="1400" b="1" dirty="0" smtClean="0"/>
            <a:t>2013</a:t>
          </a:r>
          <a:endParaRPr lang="en-MY" sz="1400" b="1" dirty="0"/>
        </a:p>
      </dgm:t>
    </dgm:pt>
    <dgm:pt modelId="{9973FD2F-E74B-4E4F-8D04-A55BD9F19F4E}" type="parTrans" cxnId="{67AAEDFC-FE7F-4468-AAEE-7326BE759C57}">
      <dgm:prSet/>
      <dgm:spPr/>
      <dgm:t>
        <a:bodyPr/>
        <a:lstStyle/>
        <a:p>
          <a:endParaRPr lang="en-MY"/>
        </a:p>
      </dgm:t>
    </dgm:pt>
    <dgm:pt modelId="{B0DBC9FE-47FF-4727-A3C8-9153B4FDD221}" type="sibTrans" cxnId="{67AAEDFC-FE7F-4468-AAEE-7326BE759C57}">
      <dgm:prSet/>
      <dgm:spPr/>
      <dgm:t>
        <a:bodyPr/>
        <a:lstStyle/>
        <a:p>
          <a:endParaRPr lang="en-MY"/>
        </a:p>
      </dgm:t>
    </dgm:pt>
    <dgm:pt modelId="{E59AE160-15AF-4D53-A800-767E0C92C7A6}">
      <dgm:prSet phldrT="[Text]" custT="1"/>
      <dgm:spPr/>
      <dgm:t>
        <a:bodyPr/>
        <a:lstStyle/>
        <a:p>
          <a:r>
            <a:rPr lang="en-US" sz="1400" b="1" dirty="0" smtClean="0"/>
            <a:t>2014</a:t>
          </a:r>
          <a:endParaRPr lang="en-MY" sz="1400" b="1" dirty="0"/>
        </a:p>
      </dgm:t>
    </dgm:pt>
    <dgm:pt modelId="{06D391BA-4296-47E7-99A5-B8770441A153}" type="parTrans" cxnId="{E4B7905E-5C32-4AFC-8A5C-6D263BA06F9A}">
      <dgm:prSet/>
      <dgm:spPr/>
      <dgm:t>
        <a:bodyPr/>
        <a:lstStyle/>
        <a:p>
          <a:endParaRPr lang="en-MY"/>
        </a:p>
      </dgm:t>
    </dgm:pt>
    <dgm:pt modelId="{A7C99D49-C283-4825-8A8E-3322C0CF2C30}" type="sibTrans" cxnId="{E4B7905E-5C32-4AFC-8A5C-6D263BA06F9A}">
      <dgm:prSet/>
      <dgm:spPr/>
      <dgm:t>
        <a:bodyPr/>
        <a:lstStyle/>
        <a:p>
          <a:endParaRPr lang="en-MY"/>
        </a:p>
      </dgm:t>
    </dgm:pt>
    <dgm:pt modelId="{18ACF937-EBF2-42B3-AE34-93FCE386BBF6}">
      <dgm:prSet phldrT="[Text]" custT="1"/>
      <dgm:spPr/>
      <dgm:t>
        <a:bodyPr/>
        <a:lstStyle/>
        <a:p>
          <a:r>
            <a:rPr lang="en-US" sz="1400" b="1" dirty="0" smtClean="0"/>
            <a:t>2012</a:t>
          </a:r>
          <a:endParaRPr lang="en-MY" sz="1400" b="1" dirty="0"/>
        </a:p>
      </dgm:t>
    </dgm:pt>
    <dgm:pt modelId="{A90592C4-AF51-4A75-A872-01C55A7F5117}" type="parTrans" cxnId="{C7057448-4F08-4710-83BA-74CF28877A77}">
      <dgm:prSet/>
      <dgm:spPr/>
      <dgm:t>
        <a:bodyPr/>
        <a:lstStyle/>
        <a:p>
          <a:endParaRPr lang="en-MY"/>
        </a:p>
      </dgm:t>
    </dgm:pt>
    <dgm:pt modelId="{902677AC-CCCF-4E4C-996C-C68AABF70100}" type="sibTrans" cxnId="{C7057448-4F08-4710-83BA-74CF28877A77}">
      <dgm:prSet/>
      <dgm:spPr/>
      <dgm:t>
        <a:bodyPr/>
        <a:lstStyle/>
        <a:p>
          <a:endParaRPr lang="en-MY"/>
        </a:p>
      </dgm:t>
    </dgm:pt>
    <dgm:pt modelId="{96232F7D-4FF4-4C29-8BA7-112964C9B098}">
      <dgm:prSet phldrT="[Text]" custT="1"/>
      <dgm:spPr/>
      <dgm:t>
        <a:bodyPr/>
        <a:lstStyle/>
        <a:p>
          <a:endParaRPr lang="en-MY" dirty="0"/>
        </a:p>
      </dgm:t>
    </dgm:pt>
    <dgm:pt modelId="{31A9C357-D39A-43E2-899E-BED0AA86A75D}" type="sibTrans" cxnId="{0E366DAA-6FC2-452F-9935-91F1DF90EC03}">
      <dgm:prSet/>
      <dgm:spPr/>
      <dgm:t>
        <a:bodyPr/>
        <a:lstStyle/>
        <a:p>
          <a:endParaRPr lang="en-MY"/>
        </a:p>
      </dgm:t>
    </dgm:pt>
    <dgm:pt modelId="{DFD538D2-5D18-46BE-9EC3-C791A4C90CE2}" type="parTrans" cxnId="{0E366DAA-6FC2-452F-9935-91F1DF90EC03}">
      <dgm:prSet/>
      <dgm:spPr/>
      <dgm:t>
        <a:bodyPr/>
        <a:lstStyle/>
        <a:p>
          <a:endParaRPr lang="en-MY"/>
        </a:p>
      </dgm:t>
    </dgm:pt>
    <dgm:pt modelId="{FC144764-4121-41C7-9815-E1F38FF24193}">
      <dgm:prSet phldrT="[Text]" custT="1"/>
      <dgm:spPr/>
      <dgm:t>
        <a:bodyPr/>
        <a:lstStyle/>
        <a:p>
          <a:endParaRPr lang="en-MY" sz="1400" b="1" dirty="0"/>
        </a:p>
      </dgm:t>
    </dgm:pt>
    <dgm:pt modelId="{8FDDAE9F-2B55-4790-8D35-7EE4CA8CCEEF}" type="parTrans" cxnId="{27E21993-CEB2-4492-BEB1-396322102307}">
      <dgm:prSet/>
      <dgm:spPr/>
      <dgm:t>
        <a:bodyPr/>
        <a:lstStyle/>
        <a:p>
          <a:endParaRPr lang="en-MY"/>
        </a:p>
      </dgm:t>
    </dgm:pt>
    <dgm:pt modelId="{20D6078B-3A9D-43FA-B6FF-B10A5B72E312}" type="sibTrans" cxnId="{27E21993-CEB2-4492-BEB1-396322102307}">
      <dgm:prSet/>
      <dgm:spPr/>
      <dgm:t>
        <a:bodyPr/>
        <a:lstStyle/>
        <a:p>
          <a:endParaRPr lang="en-MY"/>
        </a:p>
      </dgm:t>
    </dgm:pt>
    <dgm:pt modelId="{4A5D1CCA-07D4-4BC5-88C3-1EFF7C36AE78}">
      <dgm:prSet phldrT="[Text]" custT="1"/>
      <dgm:spPr/>
      <dgm:t>
        <a:bodyPr/>
        <a:lstStyle/>
        <a:p>
          <a:r>
            <a:rPr lang="en-US" sz="1400" b="1" dirty="0" smtClean="0"/>
            <a:t>2016</a:t>
          </a:r>
          <a:endParaRPr lang="en-MY" sz="1400" b="1" dirty="0"/>
        </a:p>
      </dgm:t>
    </dgm:pt>
    <dgm:pt modelId="{048BA475-FEF3-4A22-9E5F-8E437B1C5684}" type="parTrans" cxnId="{0EA3638D-DDD3-4509-A862-F969BA76F458}">
      <dgm:prSet/>
      <dgm:spPr/>
      <dgm:t>
        <a:bodyPr/>
        <a:lstStyle/>
        <a:p>
          <a:endParaRPr lang="en-MY"/>
        </a:p>
      </dgm:t>
    </dgm:pt>
    <dgm:pt modelId="{1E56F80C-7F03-4CDA-A18B-5ACE3C6C9D00}" type="sibTrans" cxnId="{0EA3638D-DDD3-4509-A862-F969BA76F458}">
      <dgm:prSet/>
      <dgm:spPr/>
      <dgm:t>
        <a:bodyPr/>
        <a:lstStyle/>
        <a:p>
          <a:endParaRPr lang="en-MY"/>
        </a:p>
      </dgm:t>
    </dgm:pt>
    <dgm:pt modelId="{D121D590-21AE-4BE5-8425-A8209468C4EC}" type="pres">
      <dgm:prSet presAssocID="{83EE065F-4CD3-4820-B37A-A14797801D9F}" presName="arrowDiagram" presStyleCnt="0">
        <dgm:presLayoutVars>
          <dgm:chMax val="5"/>
          <dgm:dir/>
          <dgm:resizeHandles val="exact"/>
        </dgm:presLayoutVars>
      </dgm:prSet>
      <dgm:spPr/>
      <dgm:t>
        <a:bodyPr/>
        <a:lstStyle/>
        <a:p>
          <a:endParaRPr lang="en-MY"/>
        </a:p>
      </dgm:t>
    </dgm:pt>
    <dgm:pt modelId="{70BE2892-0472-4718-ABE5-5AF5C2F9C713}" type="pres">
      <dgm:prSet presAssocID="{83EE065F-4CD3-4820-B37A-A14797801D9F}" presName="arrow" presStyleLbl="bgShp" presStyleIdx="0" presStyleCnt="1" custScaleX="100000" custScaleY="95205" custLinFactNeighborY="-16805"/>
      <dgm:spPr/>
      <dgm:t>
        <a:bodyPr/>
        <a:lstStyle/>
        <a:p>
          <a:endParaRPr lang="en-MY"/>
        </a:p>
      </dgm:t>
    </dgm:pt>
    <dgm:pt modelId="{A4705371-9EA3-4B59-B239-0B27AE8D2BF5}" type="pres">
      <dgm:prSet presAssocID="{83EE065F-4CD3-4820-B37A-A14797801D9F}" presName="arrowDiagram5" presStyleCnt="0"/>
      <dgm:spPr/>
    </dgm:pt>
    <dgm:pt modelId="{E46352B0-3ACF-4746-8FD3-9DAEC63BA4D6}" type="pres">
      <dgm:prSet presAssocID="{F90DC3EA-6C0D-4BA0-8FFF-4CC7757620F5}" presName="bullet5a" presStyleLbl="node1" presStyleIdx="0" presStyleCnt="5" custLinFactY="-200000" custLinFactNeighborX="2366" custLinFactNeighborY="-279791"/>
      <dgm:spPr>
        <a:solidFill>
          <a:srgbClr val="FF0000"/>
        </a:solidFill>
      </dgm:spPr>
    </dgm:pt>
    <dgm:pt modelId="{34ACB497-4C12-40BA-AED4-4AB0504F143D}" type="pres">
      <dgm:prSet presAssocID="{F90DC3EA-6C0D-4BA0-8FFF-4CC7757620F5}" presName="textBox5a" presStyleLbl="revTx" presStyleIdx="0" presStyleCnt="5" custScaleX="108198" custScaleY="33828" custLinFactY="-37412" custLinFactNeighborX="-43202" custLinFactNeighborY="-100000">
        <dgm:presLayoutVars>
          <dgm:bulletEnabled val="1"/>
        </dgm:presLayoutVars>
      </dgm:prSet>
      <dgm:spPr/>
      <dgm:t>
        <a:bodyPr/>
        <a:lstStyle/>
        <a:p>
          <a:endParaRPr lang="en-MY"/>
        </a:p>
      </dgm:t>
    </dgm:pt>
    <dgm:pt modelId="{E50EA193-5DDE-4AED-A757-00FFC1F2BCFE}" type="pres">
      <dgm:prSet presAssocID="{18ACF937-EBF2-42B3-AE34-93FCE386BBF6}" presName="bullet5b" presStyleLbl="node1" presStyleIdx="1" presStyleCnt="5" custLinFactY="-100000" custLinFactNeighborX="-55754" custLinFactNeighborY="-152019"/>
      <dgm:spPr>
        <a:solidFill>
          <a:schemeClr val="accent6">
            <a:lumMod val="50000"/>
          </a:schemeClr>
        </a:solidFill>
      </dgm:spPr>
    </dgm:pt>
    <dgm:pt modelId="{2BD5A716-71FE-4817-BDB6-009D4C8E1BAE}" type="pres">
      <dgm:prSet presAssocID="{18ACF937-EBF2-42B3-AE34-93FCE386BBF6}" presName="textBox5b" presStyleLbl="revTx" presStyleIdx="1" presStyleCnt="5" custScaleY="12100" custLinFactNeighborX="-51347" custLinFactNeighborY="-98197">
        <dgm:presLayoutVars>
          <dgm:bulletEnabled val="1"/>
        </dgm:presLayoutVars>
      </dgm:prSet>
      <dgm:spPr/>
      <dgm:t>
        <a:bodyPr/>
        <a:lstStyle/>
        <a:p>
          <a:endParaRPr lang="en-MY"/>
        </a:p>
      </dgm:t>
    </dgm:pt>
    <dgm:pt modelId="{5BDEC0AD-5217-427B-BE10-95A41E83F709}" type="pres">
      <dgm:prSet presAssocID="{833A9D68-C762-4906-AF7B-E90ACCD1A866}" presName="bullet5c" presStyleLbl="node1" presStyleIdx="2" presStyleCnt="5" custLinFactX="-29575" custLinFactY="-52353" custLinFactNeighborX="-100000" custLinFactNeighborY="-100000"/>
      <dgm:spPr>
        <a:solidFill>
          <a:schemeClr val="accent4">
            <a:lumMod val="75000"/>
          </a:schemeClr>
        </a:solidFill>
      </dgm:spPr>
    </dgm:pt>
    <dgm:pt modelId="{059A8B2D-9810-467A-8A56-7D7B0E8D989A}" type="pres">
      <dgm:prSet presAssocID="{833A9D68-C762-4906-AF7B-E90ACCD1A866}" presName="textBox5c" presStyleLbl="revTx" presStyleIdx="2" presStyleCnt="5" custScaleX="66712" custScaleY="7456" custLinFactNeighborX="-77727" custLinFactNeighborY="-80251">
        <dgm:presLayoutVars>
          <dgm:bulletEnabled val="1"/>
        </dgm:presLayoutVars>
      </dgm:prSet>
      <dgm:spPr/>
      <dgm:t>
        <a:bodyPr/>
        <a:lstStyle/>
        <a:p>
          <a:endParaRPr lang="en-MY"/>
        </a:p>
      </dgm:t>
    </dgm:pt>
    <dgm:pt modelId="{6AAE6DB1-26D6-4F29-B787-72F015939F49}" type="pres">
      <dgm:prSet presAssocID="{E59AE160-15AF-4D53-A800-767E0C92C7A6}" presName="bullet5d" presStyleLbl="node1" presStyleIdx="3" presStyleCnt="5" custLinFactX="-42142" custLinFactY="-59080" custLinFactNeighborX="-100000" custLinFactNeighborY="-100000"/>
      <dgm:spPr>
        <a:solidFill>
          <a:srgbClr val="FFFF00"/>
        </a:solidFill>
      </dgm:spPr>
    </dgm:pt>
    <dgm:pt modelId="{7C5FB8D1-F5B3-471A-8148-0535BBF7F61B}" type="pres">
      <dgm:prSet presAssocID="{E59AE160-15AF-4D53-A800-767E0C92C7A6}" presName="textBox5d" presStyleLbl="revTx" presStyleIdx="3" presStyleCnt="5" custLinFactNeighborX="-73732" custLinFactNeighborY="-36263">
        <dgm:presLayoutVars>
          <dgm:bulletEnabled val="1"/>
        </dgm:presLayoutVars>
      </dgm:prSet>
      <dgm:spPr/>
      <dgm:t>
        <a:bodyPr/>
        <a:lstStyle/>
        <a:p>
          <a:endParaRPr lang="en-MY"/>
        </a:p>
      </dgm:t>
    </dgm:pt>
    <dgm:pt modelId="{19A727ED-ED63-4FF1-BD46-5046BB997ECA}" type="pres">
      <dgm:prSet presAssocID="{4A5D1CCA-07D4-4BC5-88C3-1EFF7C36AE78}" presName="bullet5e" presStyleLbl="node1" presStyleIdx="4" presStyleCnt="5" custLinFactY="-60326" custLinFactNeighborX="70324" custLinFactNeighborY="-100000"/>
      <dgm:spPr/>
      <dgm:t>
        <a:bodyPr/>
        <a:lstStyle/>
        <a:p>
          <a:endParaRPr lang="en-MY"/>
        </a:p>
      </dgm:t>
    </dgm:pt>
    <dgm:pt modelId="{5633A2E2-141C-4361-ABB4-9A1C9C623DAF}" type="pres">
      <dgm:prSet presAssocID="{4A5D1CCA-07D4-4BC5-88C3-1EFF7C36AE78}" presName="textBox5e" presStyleLbl="revTx" presStyleIdx="4" presStyleCnt="5" custScaleY="101299" custLinFactNeighborX="-20832" custLinFactNeighborY="-45133">
        <dgm:presLayoutVars>
          <dgm:bulletEnabled val="1"/>
        </dgm:presLayoutVars>
      </dgm:prSet>
      <dgm:spPr/>
      <dgm:t>
        <a:bodyPr/>
        <a:lstStyle/>
        <a:p>
          <a:endParaRPr lang="en-MY"/>
        </a:p>
      </dgm:t>
    </dgm:pt>
  </dgm:ptLst>
  <dgm:cxnLst>
    <dgm:cxn modelId="{27E21993-CEB2-4492-BEB1-396322102307}" srcId="{83EE065F-4CD3-4820-B37A-A14797801D9F}" destId="{FC144764-4121-41C7-9815-E1F38FF24193}" srcOrd="5" destOrd="0" parTransId="{8FDDAE9F-2B55-4790-8D35-7EE4CA8CCEEF}" sibTransId="{20D6078B-3A9D-43FA-B6FF-B10A5B72E312}"/>
    <dgm:cxn modelId="{E4B7905E-5C32-4AFC-8A5C-6D263BA06F9A}" srcId="{83EE065F-4CD3-4820-B37A-A14797801D9F}" destId="{E59AE160-15AF-4D53-A800-767E0C92C7A6}" srcOrd="3" destOrd="0" parTransId="{06D391BA-4296-47E7-99A5-B8770441A153}" sibTransId="{A7C99D49-C283-4825-8A8E-3322C0CF2C30}"/>
    <dgm:cxn modelId="{BD2819CD-C8E1-452F-B44B-3AE15EA32761}" srcId="{83EE065F-4CD3-4820-B37A-A14797801D9F}" destId="{F90DC3EA-6C0D-4BA0-8FFF-4CC7757620F5}" srcOrd="0" destOrd="0" parTransId="{22698FEE-E2F4-422A-9C85-19CD7F7A65EE}" sibTransId="{A085BF10-29E2-47EF-8F06-1988E653242A}"/>
    <dgm:cxn modelId="{0EA3638D-DDD3-4509-A862-F969BA76F458}" srcId="{83EE065F-4CD3-4820-B37A-A14797801D9F}" destId="{4A5D1CCA-07D4-4BC5-88C3-1EFF7C36AE78}" srcOrd="4" destOrd="0" parTransId="{048BA475-FEF3-4A22-9E5F-8E437B1C5684}" sibTransId="{1E56F80C-7F03-4CDA-A18B-5ACE3C6C9D00}"/>
    <dgm:cxn modelId="{CDAD9F1F-BC56-4EF7-A009-FEC99497F8F1}" type="presOf" srcId="{833A9D68-C762-4906-AF7B-E90ACCD1A866}" destId="{059A8B2D-9810-467A-8A56-7D7B0E8D989A}" srcOrd="0" destOrd="0" presId="urn:microsoft.com/office/officeart/2005/8/layout/arrow2"/>
    <dgm:cxn modelId="{0E366DAA-6FC2-452F-9935-91F1DF90EC03}" srcId="{83EE065F-4CD3-4820-B37A-A14797801D9F}" destId="{96232F7D-4FF4-4C29-8BA7-112964C9B098}" srcOrd="6" destOrd="0" parTransId="{DFD538D2-5D18-46BE-9EC3-C791A4C90CE2}" sibTransId="{31A9C357-D39A-43E2-899E-BED0AA86A75D}"/>
    <dgm:cxn modelId="{F43CBC26-4717-419F-A5BE-38979C93DCB0}" type="presOf" srcId="{18ACF937-EBF2-42B3-AE34-93FCE386BBF6}" destId="{2BD5A716-71FE-4817-BDB6-009D4C8E1BAE}" srcOrd="0" destOrd="0" presId="urn:microsoft.com/office/officeart/2005/8/layout/arrow2"/>
    <dgm:cxn modelId="{8D4381E6-3B48-417A-9F48-01AAED78422F}" type="presOf" srcId="{E59AE160-15AF-4D53-A800-767E0C92C7A6}" destId="{7C5FB8D1-F5B3-471A-8148-0535BBF7F61B}" srcOrd="0" destOrd="0" presId="urn:microsoft.com/office/officeart/2005/8/layout/arrow2"/>
    <dgm:cxn modelId="{4EB11366-DFE0-45E7-A0E2-AB6547D8E1F5}" type="presOf" srcId="{83EE065F-4CD3-4820-B37A-A14797801D9F}" destId="{D121D590-21AE-4BE5-8425-A8209468C4EC}" srcOrd="0" destOrd="0" presId="urn:microsoft.com/office/officeart/2005/8/layout/arrow2"/>
    <dgm:cxn modelId="{67AAEDFC-FE7F-4468-AAEE-7326BE759C57}" srcId="{83EE065F-4CD3-4820-B37A-A14797801D9F}" destId="{833A9D68-C762-4906-AF7B-E90ACCD1A866}" srcOrd="2" destOrd="0" parTransId="{9973FD2F-E74B-4E4F-8D04-A55BD9F19F4E}" sibTransId="{B0DBC9FE-47FF-4727-A3C8-9153B4FDD221}"/>
    <dgm:cxn modelId="{60D06348-BF0E-43B7-9723-A462515D13DF}" type="presOf" srcId="{4A5D1CCA-07D4-4BC5-88C3-1EFF7C36AE78}" destId="{5633A2E2-141C-4361-ABB4-9A1C9C623DAF}" srcOrd="0" destOrd="0" presId="urn:microsoft.com/office/officeart/2005/8/layout/arrow2"/>
    <dgm:cxn modelId="{5B9FE43B-C541-4B25-A01C-E0BB542CBF21}" type="presOf" srcId="{F90DC3EA-6C0D-4BA0-8FFF-4CC7757620F5}" destId="{34ACB497-4C12-40BA-AED4-4AB0504F143D}" srcOrd="0" destOrd="0" presId="urn:microsoft.com/office/officeart/2005/8/layout/arrow2"/>
    <dgm:cxn modelId="{C7057448-4F08-4710-83BA-74CF28877A77}" srcId="{83EE065F-4CD3-4820-B37A-A14797801D9F}" destId="{18ACF937-EBF2-42B3-AE34-93FCE386BBF6}" srcOrd="1" destOrd="0" parTransId="{A90592C4-AF51-4A75-A872-01C55A7F5117}" sibTransId="{902677AC-CCCF-4E4C-996C-C68AABF70100}"/>
    <dgm:cxn modelId="{31C0C9D2-6D39-4347-B69D-882259C11BB6}" type="presParOf" srcId="{D121D590-21AE-4BE5-8425-A8209468C4EC}" destId="{70BE2892-0472-4718-ABE5-5AF5C2F9C713}" srcOrd="0" destOrd="0" presId="urn:microsoft.com/office/officeart/2005/8/layout/arrow2"/>
    <dgm:cxn modelId="{A540613A-CC8E-44EF-BC59-CF4CB4B3472F}" type="presParOf" srcId="{D121D590-21AE-4BE5-8425-A8209468C4EC}" destId="{A4705371-9EA3-4B59-B239-0B27AE8D2BF5}" srcOrd="1" destOrd="0" presId="urn:microsoft.com/office/officeart/2005/8/layout/arrow2"/>
    <dgm:cxn modelId="{87AA8C81-8978-442A-9E48-49DFF84D7943}" type="presParOf" srcId="{A4705371-9EA3-4B59-B239-0B27AE8D2BF5}" destId="{E46352B0-3ACF-4746-8FD3-9DAEC63BA4D6}" srcOrd="0" destOrd="0" presId="urn:microsoft.com/office/officeart/2005/8/layout/arrow2"/>
    <dgm:cxn modelId="{3DEC897F-BFB1-4F45-BFB6-1E59E16CAD35}" type="presParOf" srcId="{A4705371-9EA3-4B59-B239-0B27AE8D2BF5}" destId="{34ACB497-4C12-40BA-AED4-4AB0504F143D}" srcOrd="1" destOrd="0" presId="urn:microsoft.com/office/officeart/2005/8/layout/arrow2"/>
    <dgm:cxn modelId="{6EBDDFCE-272C-4D98-B676-8FD305FF31E5}" type="presParOf" srcId="{A4705371-9EA3-4B59-B239-0B27AE8D2BF5}" destId="{E50EA193-5DDE-4AED-A757-00FFC1F2BCFE}" srcOrd="2" destOrd="0" presId="urn:microsoft.com/office/officeart/2005/8/layout/arrow2"/>
    <dgm:cxn modelId="{32B560F6-BAFA-4ADB-B029-33541E3EE47C}" type="presParOf" srcId="{A4705371-9EA3-4B59-B239-0B27AE8D2BF5}" destId="{2BD5A716-71FE-4817-BDB6-009D4C8E1BAE}" srcOrd="3" destOrd="0" presId="urn:microsoft.com/office/officeart/2005/8/layout/arrow2"/>
    <dgm:cxn modelId="{49CD4797-A870-4A68-BA67-B5608C1F568E}" type="presParOf" srcId="{A4705371-9EA3-4B59-B239-0B27AE8D2BF5}" destId="{5BDEC0AD-5217-427B-BE10-95A41E83F709}" srcOrd="4" destOrd="0" presId="urn:microsoft.com/office/officeart/2005/8/layout/arrow2"/>
    <dgm:cxn modelId="{88DCF9CC-A2ED-4B39-B467-903E9A78A196}" type="presParOf" srcId="{A4705371-9EA3-4B59-B239-0B27AE8D2BF5}" destId="{059A8B2D-9810-467A-8A56-7D7B0E8D989A}" srcOrd="5" destOrd="0" presId="urn:microsoft.com/office/officeart/2005/8/layout/arrow2"/>
    <dgm:cxn modelId="{F7FD0F54-9EB3-4BA8-A68D-ED8D189FDE85}" type="presParOf" srcId="{A4705371-9EA3-4B59-B239-0B27AE8D2BF5}" destId="{6AAE6DB1-26D6-4F29-B787-72F015939F49}" srcOrd="6" destOrd="0" presId="urn:microsoft.com/office/officeart/2005/8/layout/arrow2"/>
    <dgm:cxn modelId="{94DFB673-4778-456A-A443-103BD13610CE}" type="presParOf" srcId="{A4705371-9EA3-4B59-B239-0B27AE8D2BF5}" destId="{7C5FB8D1-F5B3-471A-8148-0535BBF7F61B}" srcOrd="7" destOrd="0" presId="urn:microsoft.com/office/officeart/2005/8/layout/arrow2"/>
    <dgm:cxn modelId="{B8A915F5-D828-49CB-86C3-56663D65DEAA}" type="presParOf" srcId="{A4705371-9EA3-4B59-B239-0B27AE8D2BF5}" destId="{19A727ED-ED63-4FF1-BD46-5046BB997ECA}" srcOrd="8" destOrd="0" presId="urn:microsoft.com/office/officeart/2005/8/layout/arrow2"/>
    <dgm:cxn modelId="{DF915CC8-A146-4E87-83CC-3A86007088D8}" type="presParOf" srcId="{A4705371-9EA3-4B59-B239-0B27AE8D2BF5}" destId="{5633A2E2-141C-4361-ABB4-9A1C9C623DAF}" srcOrd="9" destOrd="0" presId="urn:microsoft.com/office/officeart/2005/8/layout/arrow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AD274D4-0EF7-4393-905F-D02FF406240D}" type="doc">
      <dgm:prSet loTypeId="urn:microsoft.com/office/officeart/2005/8/layout/venn1" loCatId="relationship" qsTypeId="urn:microsoft.com/office/officeart/2005/8/quickstyle/simple1" qsCatId="simple" csTypeId="urn:microsoft.com/office/officeart/2005/8/colors/accent1_2" csCatId="accent1" phldr="1"/>
      <dgm:spPr/>
    </dgm:pt>
    <dgm:pt modelId="{E0A217D5-911F-42EA-B52F-2BCAEEEFCD8E}">
      <dgm:prSet phldrT="[Text]"/>
      <dgm:spPr/>
      <dgm:t>
        <a:bodyPr/>
        <a:lstStyle/>
        <a:p>
          <a:r>
            <a:rPr lang="en-GB" dirty="0" err="1" smtClean="0"/>
            <a:t>Sosial</a:t>
          </a:r>
          <a:endParaRPr lang="en-US" dirty="0"/>
        </a:p>
      </dgm:t>
    </dgm:pt>
    <dgm:pt modelId="{B96FDA87-D6F3-4710-9FCA-715BEF650409}" type="parTrans" cxnId="{C778371E-D718-49A4-88EA-8572A1F47E1A}">
      <dgm:prSet/>
      <dgm:spPr/>
      <dgm:t>
        <a:bodyPr/>
        <a:lstStyle/>
        <a:p>
          <a:endParaRPr lang="en-US"/>
        </a:p>
      </dgm:t>
    </dgm:pt>
    <dgm:pt modelId="{FA1DD79A-DABE-419B-8C50-0D5F2F71A59B}" type="sibTrans" cxnId="{C778371E-D718-49A4-88EA-8572A1F47E1A}">
      <dgm:prSet/>
      <dgm:spPr/>
      <dgm:t>
        <a:bodyPr/>
        <a:lstStyle/>
        <a:p>
          <a:endParaRPr lang="en-US"/>
        </a:p>
      </dgm:t>
    </dgm:pt>
    <dgm:pt modelId="{A7789A52-EBDC-40A3-9197-A61E64AC3B77}">
      <dgm:prSet phldrT="[Text]"/>
      <dgm:spPr>
        <a:solidFill>
          <a:srgbClr val="B4EAC5">
            <a:alpha val="49804"/>
          </a:srgbClr>
        </a:solidFill>
      </dgm:spPr>
      <dgm:t>
        <a:bodyPr/>
        <a:lstStyle/>
        <a:p>
          <a:r>
            <a:rPr lang="en-GB" dirty="0" err="1" smtClean="0"/>
            <a:t>Persekitaran</a:t>
          </a:r>
          <a:endParaRPr lang="en-US" dirty="0"/>
        </a:p>
      </dgm:t>
    </dgm:pt>
    <dgm:pt modelId="{6E4E2BD2-6F64-4934-AF11-F9EC9A24ED86}" type="parTrans" cxnId="{6D2E426E-6BB3-4A39-BADA-A294662C9DAA}">
      <dgm:prSet/>
      <dgm:spPr/>
      <dgm:t>
        <a:bodyPr/>
        <a:lstStyle/>
        <a:p>
          <a:endParaRPr lang="en-US"/>
        </a:p>
      </dgm:t>
    </dgm:pt>
    <dgm:pt modelId="{9EC9BEBD-7116-4C64-850A-28A67BF3B703}" type="sibTrans" cxnId="{6D2E426E-6BB3-4A39-BADA-A294662C9DAA}">
      <dgm:prSet/>
      <dgm:spPr/>
      <dgm:t>
        <a:bodyPr/>
        <a:lstStyle/>
        <a:p>
          <a:endParaRPr lang="en-US"/>
        </a:p>
      </dgm:t>
    </dgm:pt>
    <dgm:pt modelId="{C40688B4-6FE8-4C99-B1AB-660159010E5F}">
      <dgm:prSet phldrT="[Text]"/>
      <dgm:spPr>
        <a:solidFill>
          <a:srgbClr val="FBA3A3">
            <a:alpha val="25882"/>
          </a:srgbClr>
        </a:solidFill>
      </dgm:spPr>
      <dgm:t>
        <a:bodyPr/>
        <a:lstStyle/>
        <a:p>
          <a:r>
            <a:rPr lang="en-GB" dirty="0" err="1" smtClean="0"/>
            <a:t>Ekonomi</a:t>
          </a:r>
          <a:endParaRPr lang="en-US" dirty="0"/>
        </a:p>
      </dgm:t>
    </dgm:pt>
    <dgm:pt modelId="{2AD77427-4B25-404F-9BEC-1C37E57A02FF}" type="sibTrans" cxnId="{E8CD3450-26F2-451C-AC9F-EA1CAF030427}">
      <dgm:prSet/>
      <dgm:spPr/>
      <dgm:t>
        <a:bodyPr/>
        <a:lstStyle/>
        <a:p>
          <a:endParaRPr lang="en-US"/>
        </a:p>
      </dgm:t>
    </dgm:pt>
    <dgm:pt modelId="{9C6FAB35-EE09-432D-AF5C-20EA890DED1D}" type="parTrans" cxnId="{E8CD3450-26F2-451C-AC9F-EA1CAF030427}">
      <dgm:prSet/>
      <dgm:spPr/>
      <dgm:t>
        <a:bodyPr/>
        <a:lstStyle/>
        <a:p>
          <a:endParaRPr lang="en-US"/>
        </a:p>
      </dgm:t>
    </dgm:pt>
    <dgm:pt modelId="{3B54CEE8-45BE-4D8C-8899-D67E39A745CE}" type="pres">
      <dgm:prSet presAssocID="{5AD274D4-0EF7-4393-905F-D02FF406240D}" presName="compositeShape" presStyleCnt="0">
        <dgm:presLayoutVars>
          <dgm:chMax val="7"/>
          <dgm:dir/>
          <dgm:resizeHandles val="exact"/>
        </dgm:presLayoutVars>
      </dgm:prSet>
      <dgm:spPr/>
    </dgm:pt>
    <dgm:pt modelId="{FC7030C9-05CE-4947-BDF2-81E3C86FA394}" type="pres">
      <dgm:prSet presAssocID="{C40688B4-6FE8-4C99-B1AB-660159010E5F}" presName="circ1" presStyleLbl="vennNode1" presStyleIdx="0" presStyleCnt="3" custLinFactNeighborX="2112"/>
      <dgm:spPr/>
      <dgm:t>
        <a:bodyPr/>
        <a:lstStyle/>
        <a:p>
          <a:endParaRPr lang="en-US"/>
        </a:p>
      </dgm:t>
    </dgm:pt>
    <dgm:pt modelId="{328B0D68-F112-48C4-884C-A9AF24316D90}" type="pres">
      <dgm:prSet presAssocID="{C40688B4-6FE8-4C99-B1AB-660159010E5F}" presName="circ1Tx" presStyleLbl="revTx" presStyleIdx="0" presStyleCnt="0">
        <dgm:presLayoutVars>
          <dgm:chMax val="0"/>
          <dgm:chPref val="0"/>
          <dgm:bulletEnabled val="1"/>
        </dgm:presLayoutVars>
      </dgm:prSet>
      <dgm:spPr/>
      <dgm:t>
        <a:bodyPr/>
        <a:lstStyle/>
        <a:p>
          <a:endParaRPr lang="en-US"/>
        </a:p>
      </dgm:t>
    </dgm:pt>
    <dgm:pt modelId="{D495B3DD-E6E0-42AE-8866-C2A8348C1972}" type="pres">
      <dgm:prSet presAssocID="{E0A217D5-911F-42EA-B52F-2BCAEEEFCD8E}" presName="circ2" presStyleLbl="vennNode1" presStyleIdx="1" presStyleCnt="3" custLinFactNeighborX="1216"/>
      <dgm:spPr/>
      <dgm:t>
        <a:bodyPr/>
        <a:lstStyle/>
        <a:p>
          <a:endParaRPr lang="en-US"/>
        </a:p>
      </dgm:t>
    </dgm:pt>
    <dgm:pt modelId="{7A7D45EA-768D-48CD-ABFD-2003F1D02CD9}" type="pres">
      <dgm:prSet presAssocID="{E0A217D5-911F-42EA-B52F-2BCAEEEFCD8E}" presName="circ2Tx" presStyleLbl="revTx" presStyleIdx="0" presStyleCnt="0">
        <dgm:presLayoutVars>
          <dgm:chMax val="0"/>
          <dgm:chPref val="0"/>
          <dgm:bulletEnabled val="1"/>
        </dgm:presLayoutVars>
      </dgm:prSet>
      <dgm:spPr/>
      <dgm:t>
        <a:bodyPr/>
        <a:lstStyle/>
        <a:p>
          <a:endParaRPr lang="en-US"/>
        </a:p>
      </dgm:t>
    </dgm:pt>
    <dgm:pt modelId="{04707F3B-0E5B-4E82-BBFB-3F73A7609590}" type="pres">
      <dgm:prSet presAssocID="{A7789A52-EBDC-40A3-9197-A61E64AC3B77}" presName="circ3" presStyleLbl="vennNode1" presStyleIdx="2" presStyleCnt="3" custLinFactNeighborX="2112"/>
      <dgm:spPr/>
      <dgm:t>
        <a:bodyPr/>
        <a:lstStyle/>
        <a:p>
          <a:endParaRPr lang="en-US"/>
        </a:p>
      </dgm:t>
    </dgm:pt>
    <dgm:pt modelId="{354351C8-C37D-472C-8F3F-E4B65E2807AA}" type="pres">
      <dgm:prSet presAssocID="{A7789A52-EBDC-40A3-9197-A61E64AC3B77}" presName="circ3Tx" presStyleLbl="revTx" presStyleIdx="0" presStyleCnt="0">
        <dgm:presLayoutVars>
          <dgm:chMax val="0"/>
          <dgm:chPref val="0"/>
          <dgm:bulletEnabled val="1"/>
        </dgm:presLayoutVars>
      </dgm:prSet>
      <dgm:spPr/>
      <dgm:t>
        <a:bodyPr/>
        <a:lstStyle/>
        <a:p>
          <a:endParaRPr lang="en-US"/>
        </a:p>
      </dgm:t>
    </dgm:pt>
  </dgm:ptLst>
  <dgm:cxnLst>
    <dgm:cxn modelId="{4BE32C05-B8E6-4F52-AF43-729FFAD803FC}" type="presOf" srcId="{E0A217D5-911F-42EA-B52F-2BCAEEEFCD8E}" destId="{D495B3DD-E6E0-42AE-8866-C2A8348C1972}" srcOrd="0" destOrd="0" presId="urn:microsoft.com/office/officeart/2005/8/layout/venn1"/>
    <dgm:cxn modelId="{F62FE3EA-51C4-4EAF-B281-BE36D685699C}" type="presOf" srcId="{A7789A52-EBDC-40A3-9197-A61E64AC3B77}" destId="{354351C8-C37D-472C-8F3F-E4B65E2807AA}" srcOrd="1" destOrd="0" presId="urn:microsoft.com/office/officeart/2005/8/layout/venn1"/>
    <dgm:cxn modelId="{6D2E426E-6BB3-4A39-BADA-A294662C9DAA}" srcId="{5AD274D4-0EF7-4393-905F-D02FF406240D}" destId="{A7789A52-EBDC-40A3-9197-A61E64AC3B77}" srcOrd="2" destOrd="0" parTransId="{6E4E2BD2-6F64-4934-AF11-F9EC9A24ED86}" sibTransId="{9EC9BEBD-7116-4C64-850A-28A67BF3B703}"/>
    <dgm:cxn modelId="{C778371E-D718-49A4-88EA-8572A1F47E1A}" srcId="{5AD274D4-0EF7-4393-905F-D02FF406240D}" destId="{E0A217D5-911F-42EA-B52F-2BCAEEEFCD8E}" srcOrd="1" destOrd="0" parTransId="{B96FDA87-D6F3-4710-9FCA-715BEF650409}" sibTransId="{FA1DD79A-DABE-419B-8C50-0D5F2F71A59B}"/>
    <dgm:cxn modelId="{945426BD-42D0-414D-874A-C23FEAAC9ED5}" type="presOf" srcId="{C40688B4-6FE8-4C99-B1AB-660159010E5F}" destId="{FC7030C9-05CE-4947-BDF2-81E3C86FA394}" srcOrd="0" destOrd="0" presId="urn:microsoft.com/office/officeart/2005/8/layout/venn1"/>
    <dgm:cxn modelId="{E8CD3450-26F2-451C-AC9F-EA1CAF030427}" srcId="{5AD274D4-0EF7-4393-905F-D02FF406240D}" destId="{C40688B4-6FE8-4C99-B1AB-660159010E5F}" srcOrd="0" destOrd="0" parTransId="{9C6FAB35-EE09-432D-AF5C-20EA890DED1D}" sibTransId="{2AD77427-4B25-404F-9BEC-1C37E57A02FF}"/>
    <dgm:cxn modelId="{26EB20A1-843C-4456-8560-6E75F15B9540}" type="presOf" srcId="{E0A217D5-911F-42EA-B52F-2BCAEEEFCD8E}" destId="{7A7D45EA-768D-48CD-ABFD-2003F1D02CD9}" srcOrd="1" destOrd="0" presId="urn:microsoft.com/office/officeart/2005/8/layout/venn1"/>
    <dgm:cxn modelId="{30B46CF0-AA09-4779-9F4F-33EDF771C59A}" type="presOf" srcId="{5AD274D4-0EF7-4393-905F-D02FF406240D}" destId="{3B54CEE8-45BE-4D8C-8899-D67E39A745CE}" srcOrd="0" destOrd="0" presId="urn:microsoft.com/office/officeart/2005/8/layout/venn1"/>
    <dgm:cxn modelId="{DB6E66FC-0A86-43ED-A295-CE2CC4DB474B}" type="presOf" srcId="{C40688B4-6FE8-4C99-B1AB-660159010E5F}" destId="{328B0D68-F112-48C4-884C-A9AF24316D90}" srcOrd="1" destOrd="0" presId="urn:microsoft.com/office/officeart/2005/8/layout/venn1"/>
    <dgm:cxn modelId="{7BAF7978-B6D1-489E-965F-A8C45DE99C11}" type="presOf" srcId="{A7789A52-EBDC-40A3-9197-A61E64AC3B77}" destId="{04707F3B-0E5B-4E82-BBFB-3F73A7609590}" srcOrd="0" destOrd="0" presId="urn:microsoft.com/office/officeart/2005/8/layout/venn1"/>
    <dgm:cxn modelId="{EFC48708-1E38-4F37-9156-1BB1510D68B4}" type="presParOf" srcId="{3B54CEE8-45BE-4D8C-8899-D67E39A745CE}" destId="{FC7030C9-05CE-4947-BDF2-81E3C86FA394}" srcOrd="0" destOrd="0" presId="urn:microsoft.com/office/officeart/2005/8/layout/venn1"/>
    <dgm:cxn modelId="{3479D61B-5FF3-4150-BA15-F8E2762504A2}" type="presParOf" srcId="{3B54CEE8-45BE-4D8C-8899-D67E39A745CE}" destId="{328B0D68-F112-48C4-884C-A9AF24316D90}" srcOrd="1" destOrd="0" presId="urn:microsoft.com/office/officeart/2005/8/layout/venn1"/>
    <dgm:cxn modelId="{43D66A5D-BD12-4C31-9F5F-2C390265C441}" type="presParOf" srcId="{3B54CEE8-45BE-4D8C-8899-D67E39A745CE}" destId="{D495B3DD-E6E0-42AE-8866-C2A8348C1972}" srcOrd="2" destOrd="0" presId="urn:microsoft.com/office/officeart/2005/8/layout/venn1"/>
    <dgm:cxn modelId="{2AEE6666-9ED7-446A-B6C2-EDC62F024C60}" type="presParOf" srcId="{3B54CEE8-45BE-4D8C-8899-D67E39A745CE}" destId="{7A7D45EA-768D-48CD-ABFD-2003F1D02CD9}" srcOrd="3" destOrd="0" presId="urn:microsoft.com/office/officeart/2005/8/layout/venn1"/>
    <dgm:cxn modelId="{C1EC5CCA-5E18-42F2-A970-99E35B8CD4B0}" type="presParOf" srcId="{3B54CEE8-45BE-4D8C-8899-D67E39A745CE}" destId="{04707F3B-0E5B-4E82-BBFB-3F73A7609590}" srcOrd="4" destOrd="0" presId="urn:microsoft.com/office/officeart/2005/8/layout/venn1"/>
    <dgm:cxn modelId="{B407D195-DF3F-48F1-946C-C2B276C3B158}" type="presParOf" srcId="{3B54CEE8-45BE-4D8C-8899-D67E39A745CE}" destId="{354351C8-C37D-472C-8F3F-E4B65E2807AA}" srcOrd="5"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FB21685-95B8-42E3-AD0C-AB1A35B414E4}"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5A1D68E6-E512-43C4-8FCE-527650784613}">
      <dgm:prSet phldrT="[Text]"/>
      <dgm:spPr>
        <a:solidFill>
          <a:schemeClr val="accent3"/>
        </a:solidFill>
      </dgm:spPr>
      <dgm:t>
        <a:bodyPr/>
        <a:lstStyle/>
        <a:p>
          <a:r>
            <a:rPr lang="en-GB" dirty="0" err="1" smtClean="0"/>
            <a:t>Polisi</a:t>
          </a:r>
          <a:r>
            <a:rPr lang="en-GB" dirty="0" smtClean="0"/>
            <a:t> </a:t>
          </a:r>
          <a:r>
            <a:rPr lang="en-GB" dirty="0" err="1" smtClean="0"/>
            <a:t>Utama</a:t>
          </a:r>
          <a:endParaRPr lang="en-US" dirty="0"/>
        </a:p>
      </dgm:t>
    </dgm:pt>
    <dgm:pt modelId="{C15AE84E-1067-44C2-823E-E4AB62CBB8F4}" type="parTrans" cxnId="{C6B1FB46-AED9-4EB8-9124-26A30DD383B2}">
      <dgm:prSet/>
      <dgm:spPr/>
      <dgm:t>
        <a:bodyPr/>
        <a:lstStyle/>
        <a:p>
          <a:endParaRPr lang="en-US"/>
        </a:p>
      </dgm:t>
    </dgm:pt>
    <dgm:pt modelId="{6C5E8DAE-CB3C-44D4-8A4C-A742196FD7A5}" type="sibTrans" cxnId="{C6B1FB46-AED9-4EB8-9124-26A30DD383B2}">
      <dgm:prSet/>
      <dgm:spPr/>
      <dgm:t>
        <a:bodyPr/>
        <a:lstStyle/>
        <a:p>
          <a:endParaRPr lang="en-US"/>
        </a:p>
      </dgm:t>
    </dgm:pt>
    <dgm:pt modelId="{FC23751E-E87A-45C1-83C5-954F09555B54}">
      <dgm:prSet phldrT="[Text]" custT="1"/>
      <dgm:spPr/>
      <dgm:t>
        <a:bodyPr/>
        <a:lstStyle/>
        <a:p>
          <a:r>
            <a:rPr lang="en-US" sz="1400" b="1" dirty="0" err="1" smtClean="0">
              <a:solidFill>
                <a:schemeClr val="bg2">
                  <a:lumMod val="10000"/>
                </a:schemeClr>
              </a:solidFill>
            </a:rPr>
            <a:t>Dasar</a:t>
          </a:r>
          <a:r>
            <a:rPr lang="en-US" sz="1400" b="1" dirty="0" smtClean="0">
              <a:solidFill>
                <a:schemeClr val="bg2">
                  <a:lumMod val="10000"/>
                </a:schemeClr>
              </a:solidFill>
            </a:rPr>
            <a:t>/</a:t>
          </a:r>
          <a:r>
            <a:rPr lang="en-US" sz="1400" b="1" dirty="0" err="1" smtClean="0">
              <a:solidFill>
                <a:schemeClr val="bg2">
                  <a:lumMod val="10000"/>
                </a:schemeClr>
              </a:solidFill>
            </a:rPr>
            <a:t>Polisi</a:t>
          </a:r>
          <a:r>
            <a:rPr lang="en-US" sz="1400" b="1" dirty="0" smtClean="0">
              <a:solidFill>
                <a:schemeClr val="bg2">
                  <a:lumMod val="10000"/>
                </a:schemeClr>
              </a:solidFill>
            </a:rPr>
            <a:t>/</a:t>
          </a:r>
          <a:r>
            <a:rPr lang="en-US" sz="1400" b="1" dirty="0" err="1" smtClean="0">
              <a:solidFill>
                <a:schemeClr val="bg2">
                  <a:lumMod val="10000"/>
                </a:schemeClr>
              </a:solidFill>
            </a:rPr>
            <a:t>Peraturan</a:t>
          </a:r>
          <a:r>
            <a:rPr lang="en-US" sz="1400" b="1" dirty="0" smtClean="0">
              <a:solidFill>
                <a:schemeClr val="bg2">
                  <a:lumMod val="10000"/>
                </a:schemeClr>
              </a:solidFill>
            </a:rPr>
            <a:t> </a:t>
          </a:r>
          <a:endParaRPr lang="en-US" sz="1400" b="1" dirty="0">
            <a:solidFill>
              <a:schemeClr val="bg2">
                <a:lumMod val="10000"/>
              </a:schemeClr>
            </a:solidFill>
          </a:endParaRPr>
        </a:p>
      </dgm:t>
    </dgm:pt>
    <dgm:pt modelId="{64CC9D26-8245-4A38-AEF8-C41354E3CA28}" type="parTrans" cxnId="{FD1D6C80-9AC2-41E6-80AA-1C65ABCD55ED}">
      <dgm:prSet/>
      <dgm:spPr/>
      <dgm:t>
        <a:bodyPr/>
        <a:lstStyle/>
        <a:p>
          <a:endParaRPr lang="en-US"/>
        </a:p>
      </dgm:t>
    </dgm:pt>
    <dgm:pt modelId="{220B41CF-1C54-4A12-A036-EEFFA6B28BED}" type="sibTrans" cxnId="{FD1D6C80-9AC2-41E6-80AA-1C65ABCD55ED}">
      <dgm:prSet/>
      <dgm:spPr/>
      <dgm:t>
        <a:bodyPr/>
        <a:lstStyle/>
        <a:p>
          <a:endParaRPr lang="en-US"/>
        </a:p>
      </dgm:t>
    </dgm:pt>
    <dgm:pt modelId="{3AE88524-1CF4-4C43-8D02-D5325B39BD44}">
      <dgm:prSet phldrT="[Text]"/>
      <dgm:spPr>
        <a:solidFill>
          <a:schemeClr val="tx2"/>
        </a:solidFill>
      </dgm:spPr>
      <dgm:t>
        <a:bodyPr/>
        <a:lstStyle/>
        <a:p>
          <a:r>
            <a:rPr lang="en-GB" dirty="0" err="1" smtClean="0"/>
            <a:t>Institusi</a:t>
          </a:r>
          <a:r>
            <a:rPr lang="en-GB" dirty="0" smtClean="0"/>
            <a:t>, </a:t>
          </a:r>
          <a:r>
            <a:rPr lang="en-GB" dirty="0" err="1" smtClean="0"/>
            <a:t>Penglibatan</a:t>
          </a:r>
          <a:r>
            <a:rPr lang="en-GB" dirty="0" smtClean="0"/>
            <a:t> </a:t>
          </a:r>
          <a:r>
            <a:rPr lang="en-GB" dirty="0" err="1" smtClean="0"/>
            <a:t>dan</a:t>
          </a:r>
          <a:r>
            <a:rPr lang="en-GB" dirty="0" smtClean="0"/>
            <a:t> </a:t>
          </a:r>
          <a:r>
            <a:rPr lang="en-GB" dirty="0" err="1" smtClean="0"/>
            <a:t>Kompetensi</a:t>
          </a:r>
          <a:endParaRPr lang="en-US" dirty="0"/>
        </a:p>
      </dgm:t>
    </dgm:pt>
    <dgm:pt modelId="{BC3A5E8C-0B02-4593-A7ED-3BCFB78B0773}" type="parTrans" cxnId="{A36BCF9A-1E89-4D68-8D5E-D4CF49D81DCE}">
      <dgm:prSet/>
      <dgm:spPr/>
      <dgm:t>
        <a:bodyPr/>
        <a:lstStyle/>
        <a:p>
          <a:endParaRPr lang="en-US"/>
        </a:p>
      </dgm:t>
    </dgm:pt>
    <dgm:pt modelId="{136C4365-48C4-4653-8185-A4CC0C55E52B}" type="sibTrans" cxnId="{A36BCF9A-1E89-4D68-8D5E-D4CF49D81DCE}">
      <dgm:prSet/>
      <dgm:spPr/>
      <dgm:t>
        <a:bodyPr/>
        <a:lstStyle/>
        <a:p>
          <a:endParaRPr lang="en-US"/>
        </a:p>
      </dgm:t>
    </dgm:pt>
    <dgm:pt modelId="{2C3F4F10-5725-4434-A2EA-7D0F7F54E320}">
      <dgm:prSet phldrT="[Text]" custT="1"/>
      <dgm:spPr/>
      <dgm:t>
        <a:bodyPr/>
        <a:lstStyle/>
        <a:p>
          <a:r>
            <a:rPr lang="en-US" sz="1400" b="1" dirty="0" err="1" smtClean="0">
              <a:solidFill>
                <a:schemeClr val="bg2">
                  <a:lumMod val="10000"/>
                </a:schemeClr>
              </a:solidFill>
            </a:rPr>
            <a:t>Badan</a:t>
          </a:r>
          <a:r>
            <a:rPr lang="en-US" sz="1400" b="1" dirty="0" smtClean="0">
              <a:solidFill>
                <a:schemeClr val="bg2">
                  <a:lumMod val="10000"/>
                </a:schemeClr>
              </a:solidFill>
            </a:rPr>
            <a:t> </a:t>
          </a:r>
          <a:r>
            <a:rPr lang="en-US" sz="1400" b="1" dirty="0" err="1" smtClean="0">
              <a:solidFill>
                <a:schemeClr val="bg2">
                  <a:lumMod val="10000"/>
                </a:schemeClr>
              </a:solidFill>
            </a:rPr>
            <a:t>Pengawasan</a:t>
          </a:r>
          <a:r>
            <a:rPr lang="en-US" sz="1400" b="1" dirty="0" smtClean="0">
              <a:solidFill>
                <a:schemeClr val="bg2">
                  <a:lumMod val="10000"/>
                </a:schemeClr>
              </a:solidFill>
            </a:rPr>
            <a:t> </a:t>
          </a:r>
          <a:endParaRPr lang="en-US" sz="1400" b="1" dirty="0">
            <a:solidFill>
              <a:schemeClr val="bg2">
                <a:lumMod val="10000"/>
              </a:schemeClr>
            </a:solidFill>
          </a:endParaRPr>
        </a:p>
      </dgm:t>
    </dgm:pt>
    <dgm:pt modelId="{571F02F9-74B6-4540-ACD6-844905C8FAC5}" type="parTrans" cxnId="{D0FFA838-E8EA-425C-BBE1-FA4340757476}">
      <dgm:prSet/>
      <dgm:spPr/>
      <dgm:t>
        <a:bodyPr/>
        <a:lstStyle/>
        <a:p>
          <a:endParaRPr lang="en-US"/>
        </a:p>
      </dgm:t>
    </dgm:pt>
    <dgm:pt modelId="{F8698E5F-A96D-469A-A438-998C7C24EC8C}" type="sibTrans" cxnId="{D0FFA838-E8EA-425C-BBE1-FA4340757476}">
      <dgm:prSet/>
      <dgm:spPr/>
      <dgm:t>
        <a:bodyPr/>
        <a:lstStyle/>
        <a:p>
          <a:endParaRPr lang="en-US"/>
        </a:p>
      </dgm:t>
    </dgm:pt>
    <dgm:pt modelId="{6E635F4B-D6AE-47A7-B270-67EF2AB2953D}">
      <dgm:prSet phldrT="[Text]" custT="1"/>
      <dgm:spPr/>
      <dgm:t>
        <a:bodyPr/>
        <a:lstStyle/>
        <a:p>
          <a:r>
            <a:rPr lang="en-US" sz="1400" b="1" dirty="0" err="1" smtClean="0">
              <a:solidFill>
                <a:schemeClr val="bg2">
                  <a:lumMod val="10000"/>
                </a:schemeClr>
              </a:solidFill>
            </a:rPr>
            <a:t>Agensi</a:t>
          </a:r>
          <a:r>
            <a:rPr lang="en-US" sz="1400" b="1" dirty="0" smtClean="0">
              <a:solidFill>
                <a:schemeClr val="bg2">
                  <a:lumMod val="10000"/>
                </a:schemeClr>
              </a:solidFill>
            </a:rPr>
            <a:t> </a:t>
          </a:r>
          <a:r>
            <a:rPr lang="en-US" sz="1400" b="1" dirty="0" err="1" smtClean="0">
              <a:solidFill>
                <a:schemeClr val="bg2">
                  <a:lumMod val="10000"/>
                </a:schemeClr>
              </a:solidFill>
            </a:rPr>
            <a:t>Kawalselia</a:t>
          </a:r>
          <a:endParaRPr lang="en-US" sz="1400" b="1" dirty="0">
            <a:solidFill>
              <a:schemeClr val="bg2">
                <a:lumMod val="10000"/>
              </a:schemeClr>
            </a:solidFill>
          </a:endParaRPr>
        </a:p>
      </dgm:t>
    </dgm:pt>
    <dgm:pt modelId="{8A6D401E-B303-40BD-9F51-B10241958243}" type="parTrans" cxnId="{C19739FC-E56A-4EC7-84CB-18A5F64B13D5}">
      <dgm:prSet/>
      <dgm:spPr/>
      <dgm:t>
        <a:bodyPr/>
        <a:lstStyle/>
        <a:p>
          <a:endParaRPr lang="en-US"/>
        </a:p>
      </dgm:t>
    </dgm:pt>
    <dgm:pt modelId="{BE35791B-378E-45A2-AD1C-633EF4B01FFF}" type="sibTrans" cxnId="{C19739FC-E56A-4EC7-84CB-18A5F64B13D5}">
      <dgm:prSet/>
      <dgm:spPr/>
      <dgm:t>
        <a:bodyPr/>
        <a:lstStyle/>
        <a:p>
          <a:endParaRPr lang="en-US"/>
        </a:p>
      </dgm:t>
    </dgm:pt>
    <dgm:pt modelId="{609C5F4C-A46B-455E-B6B0-FDC0E802E925}">
      <dgm:prSet/>
      <dgm:spPr>
        <a:solidFill>
          <a:schemeClr val="bg1">
            <a:lumMod val="50000"/>
          </a:schemeClr>
        </a:solidFill>
      </dgm:spPr>
      <dgm:t>
        <a:bodyPr/>
        <a:lstStyle/>
        <a:p>
          <a:r>
            <a:rPr lang="en-GB" dirty="0" err="1" smtClean="0"/>
            <a:t>Sistem</a:t>
          </a:r>
          <a:r>
            <a:rPr lang="en-GB" dirty="0" smtClean="0"/>
            <a:t>, Proses &amp; </a:t>
          </a:r>
          <a:r>
            <a:rPr lang="en-GB" dirty="0" err="1" smtClean="0"/>
            <a:t>Metodologi</a:t>
          </a:r>
          <a:endParaRPr lang="en-US" dirty="0"/>
        </a:p>
      </dgm:t>
    </dgm:pt>
    <dgm:pt modelId="{214A7760-675C-41B8-B921-1B922F85DFB3}" type="parTrans" cxnId="{60BD1D23-A2C2-417F-923E-9CF49C377EDD}">
      <dgm:prSet/>
      <dgm:spPr/>
      <dgm:t>
        <a:bodyPr/>
        <a:lstStyle/>
        <a:p>
          <a:endParaRPr lang="en-US"/>
        </a:p>
      </dgm:t>
    </dgm:pt>
    <dgm:pt modelId="{4760AEF4-E2FF-499F-8EBA-E2FB50AEFA3B}" type="sibTrans" cxnId="{60BD1D23-A2C2-417F-923E-9CF49C377EDD}">
      <dgm:prSet/>
      <dgm:spPr/>
      <dgm:t>
        <a:bodyPr/>
        <a:lstStyle/>
        <a:p>
          <a:endParaRPr lang="en-US"/>
        </a:p>
      </dgm:t>
    </dgm:pt>
    <dgm:pt modelId="{B34E98C3-FD80-45D6-BEC6-3CF3088A754A}">
      <dgm:prSet custT="1"/>
      <dgm:spPr>
        <a:solidFill>
          <a:srgbClr val="FFFF00"/>
        </a:solidFill>
      </dgm:spPr>
      <dgm:t>
        <a:bodyPr/>
        <a:lstStyle/>
        <a:p>
          <a:r>
            <a:rPr lang="en-US" sz="1400" b="1" dirty="0" err="1" smtClean="0">
              <a:solidFill>
                <a:schemeClr val="bg2">
                  <a:lumMod val="10000"/>
                </a:schemeClr>
              </a:solidFill>
            </a:rPr>
            <a:t>Pelaksanaan</a:t>
          </a:r>
          <a:r>
            <a:rPr lang="en-US" sz="1400" b="1" dirty="0" smtClean="0">
              <a:solidFill>
                <a:schemeClr val="bg2">
                  <a:lumMod val="10000"/>
                </a:schemeClr>
              </a:solidFill>
            </a:rPr>
            <a:t> RIA </a:t>
          </a:r>
          <a:r>
            <a:rPr lang="en-US" sz="1400" b="1" dirty="0" err="1" smtClean="0">
              <a:solidFill>
                <a:schemeClr val="bg2">
                  <a:lumMod val="10000"/>
                </a:schemeClr>
              </a:solidFill>
            </a:rPr>
            <a:t>secara</a:t>
          </a:r>
          <a:r>
            <a:rPr lang="en-US" sz="1400" b="1" dirty="0" smtClean="0">
              <a:solidFill>
                <a:schemeClr val="bg2">
                  <a:lumMod val="10000"/>
                </a:schemeClr>
              </a:solidFill>
            </a:rPr>
            <a:t> </a:t>
          </a:r>
          <a:r>
            <a:rPr lang="en-US" sz="1400" b="1" dirty="0" err="1" smtClean="0">
              <a:solidFill>
                <a:schemeClr val="bg2">
                  <a:lumMod val="10000"/>
                </a:schemeClr>
              </a:solidFill>
            </a:rPr>
            <a:t>bersepadu</a:t>
          </a:r>
          <a:endParaRPr lang="en-US" sz="1400" b="1" dirty="0">
            <a:solidFill>
              <a:schemeClr val="bg2">
                <a:lumMod val="10000"/>
              </a:schemeClr>
            </a:solidFill>
          </a:endParaRPr>
        </a:p>
      </dgm:t>
    </dgm:pt>
    <dgm:pt modelId="{6C95EB4C-5DAA-413E-BDA0-EFA188FFB62D}" type="parTrans" cxnId="{64664502-5545-4328-8F85-CF910F4C9974}">
      <dgm:prSet/>
      <dgm:spPr/>
      <dgm:t>
        <a:bodyPr/>
        <a:lstStyle/>
        <a:p>
          <a:endParaRPr lang="en-GB"/>
        </a:p>
      </dgm:t>
    </dgm:pt>
    <dgm:pt modelId="{CA6B9E05-E4C7-4FD2-9523-7E0F1E6789E2}" type="sibTrans" cxnId="{64664502-5545-4328-8F85-CF910F4C9974}">
      <dgm:prSet/>
      <dgm:spPr/>
      <dgm:t>
        <a:bodyPr/>
        <a:lstStyle/>
        <a:p>
          <a:endParaRPr lang="en-GB"/>
        </a:p>
      </dgm:t>
    </dgm:pt>
    <dgm:pt modelId="{5E61C84A-9F7D-4C04-AD26-E9F24F27480F}">
      <dgm:prSet custT="1"/>
      <dgm:spPr>
        <a:solidFill>
          <a:srgbClr val="FFFF00"/>
        </a:solidFill>
      </dgm:spPr>
      <dgm:t>
        <a:bodyPr/>
        <a:lstStyle/>
        <a:p>
          <a:r>
            <a:rPr lang="en-US" sz="1400" b="1" dirty="0" err="1" smtClean="0">
              <a:solidFill>
                <a:schemeClr val="bg2">
                  <a:lumMod val="10000"/>
                </a:schemeClr>
              </a:solidFill>
            </a:rPr>
            <a:t>Prosedur</a:t>
          </a:r>
          <a:r>
            <a:rPr lang="en-US" sz="1400" b="1" dirty="0" smtClean="0">
              <a:solidFill>
                <a:schemeClr val="bg2">
                  <a:lumMod val="10000"/>
                </a:schemeClr>
              </a:solidFill>
            </a:rPr>
            <a:t> </a:t>
          </a:r>
          <a:r>
            <a:rPr lang="en-US" sz="1400" b="1" dirty="0" err="1" smtClean="0">
              <a:solidFill>
                <a:schemeClr val="bg2">
                  <a:lumMod val="10000"/>
                </a:schemeClr>
              </a:solidFill>
            </a:rPr>
            <a:t>Seranta</a:t>
          </a:r>
          <a:r>
            <a:rPr lang="en-US" sz="1400" b="1" dirty="0" smtClean="0">
              <a:solidFill>
                <a:schemeClr val="bg2">
                  <a:lumMod val="10000"/>
                </a:schemeClr>
              </a:solidFill>
            </a:rPr>
            <a:t> </a:t>
          </a:r>
          <a:r>
            <a:rPr lang="en-US" sz="1400" b="1" dirty="0" err="1" smtClean="0">
              <a:solidFill>
                <a:schemeClr val="bg2">
                  <a:lumMod val="10000"/>
                </a:schemeClr>
              </a:solidFill>
            </a:rPr>
            <a:t>Awam</a:t>
          </a:r>
          <a:endParaRPr lang="en-US" sz="1400" b="1" dirty="0">
            <a:solidFill>
              <a:schemeClr val="bg2">
                <a:lumMod val="10000"/>
              </a:schemeClr>
            </a:solidFill>
          </a:endParaRPr>
        </a:p>
      </dgm:t>
    </dgm:pt>
    <dgm:pt modelId="{F3465CFE-2AAE-4D33-B653-79F1E501D1EB}" type="parTrans" cxnId="{3B2BFFDD-F932-47B6-88D0-22A58D5314BA}">
      <dgm:prSet/>
      <dgm:spPr/>
      <dgm:t>
        <a:bodyPr/>
        <a:lstStyle/>
        <a:p>
          <a:endParaRPr lang="en-GB"/>
        </a:p>
      </dgm:t>
    </dgm:pt>
    <dgm:pt modelId="{27190BAF-1AAF-48DD-9E64-11F410CAA9F9}" type="sibTrans" cxnId="{3B2BFFDD-F932-47B6-88D0-22A58D5314BA}">
      <dgm:prSet/>
      <dgm:spPr/>
      <dgm:t>
        <a:bodyPr/>
        <a:lstStyle/>
        <a:p>
          <a:endParaRPr lang="en-GB"/>
        </a:p>
      </dgm:t>
    </dgm:pt>
    <dgm:pt modelId="{663A585C-457F-4F14-91CF-9C3DFF541BE0}">
      <dgm:prSet phldrT="[Text]" custT="1"/>
      <dgm:spPr/>
      <dgm:t>
        <a:bodyPr/>
        <a:lstStyle/>
        <a:p>
          <a:r>
            <a:rPr lang="en-US" sz="1400" b="1" dirty="0" err="1" smtClean="0">
              <a:solidFill>
                <a:schemeClr val="bg2">
                  <a:lumMod val="10000"/>
                </a:schemeClr>
              </a:solidFill>
            </a:rPr>
            <a:t>Keterbukaan</a:t>
          </a:r>
          <a:r>
            <a:rPr lang="en-US" sz="1400" b="1" dirty="0" smtClean="0">
              <a:solidFill>
                <a:schemeClr val="bg2">
                  <a:lumMod val="10000"/>
                </a:schemeClr>
              </a:solidFill>
            </a:rPr>
            <a:t> </a:t>
          </a:r>
          <a:r>
            <a:rPr lang="en-US" sz="1400" b="1" dirty="0" err="1" smtClean="0">
              <a:solidFill>
                <a:schemeClr val="bg2">
                  <a:lumMod val="10000"/>
                </a:schemeClr>
              </a:solidFill>
            </a:rPr>
            <a:t>Kerajaan</a:t>
          </a:r>
          <a:r>
            <a:rPr lang="en-US" sz="1400" b="1" dirty="0" smtClean="0">
              <a:solidFill>
                <a:schemeClr val="bg2">
                  <a:lumMod val="10000"/>
                </a:schemeClr>
              </a:solidFill>
            </a:rPr>
            <a:t> </a:t>
          </a:r>
          <a:endParaRPr lang="en-US" sz="1400" b="1" dirty="0">
            <a:solidFill>
              <a:schemeClr val="bg2">
                <a:lumMod val="10000"/>
              </a:schemeClr>
            </a:solidFill>
          </a:endParaRPr>
        </a:p>
      </dgm:t>
    </dgm:pt>
    <dgm:pt modelId="{8C105415-E21F-43CD-9C22-F46A493747B9}" type="parTrans" cxnId="{B7BC498A-7C69-471C-A03E-4EAB37DD9461}">
      <dgm:prSet/>
      <dgm:spPr/>
      <dgm:t>
        <a:bodyPr/>
        <a:lstStyle/>
        <a:p>
          <a:endParaRPr lang="en-GB"/>
        </a:p>
      </dgm:t>
    </dgm:pt>
    <dgm:pt modelId="{361361AF-394F-45E0-A22B-B8C0988B18BC}" type="sibTrans" cxnId="{B7BC498A-7C69-471C-A03E-4EAB37DD9461}">
      <dgm:prSet/>
      <dgm:spPr/>
      <dgm:t>
        <a:bodyPr/>
        <a:lstStyle/>
        <a:p>
          <a:endParaRPr lang="en-GB"/>
        </a:p>
      </dgm:t>
    </dgm:pt>
    <dgm:pt modelId="{AC700872-9FB8-49FA-B640-6D518BEE00EF}">
      <dgm:prSet phldrT="[Text]" custT="1"/>
      <dgm:spPr/>
      <dgm:t>
        <a:bodyPr/>
        <a:lstStyle/>
        <a:p>
          <a:r>
            <a:rPr lang="en-US" sz="1400" b="1" dirty="0" err="1" smtClean="0">
              <a:solidFill>
                <a:schemeClr val="bg2">
                  <a:lumMod val="10000"/>
                </a:schemeClr>
              </a:solidFill>
            </a:rPr>
            <a:t>Penyelaras</a:t>
          </a:r>
          <a:r>
            <a:rPr lang="en-US" sz="1400" b="1" dirty="0" smtClean="0">
              <a:solidFill>
                <a:schemeClr val="bg2">
                  <a:lumMod val="10000"/>
                </a:schemeClr>
              </a:solidFill>
            </a:rPr>
            <a:t> </a:t>
          </a:r>
          <a:r>
            <a:rPr lang="en-US" sz="1400" b="1" dirty="0" err="1" smtClean="0">
              <a:solidFill>
                <a:schemeClr val="bg2">
                  <a:lumMod val="10000"/>
                </a:schemeClr>
              </a:solidFill>
            </a:rPr>
            <a:t>Peraturan</a:t>
          </a:r>
          <a:endParaRPr lang="en-US" sz="1400" b="1" dirty="0">
            <a:solidFill>
              <a:schemeClr val="bg2">
                <a:lumMod val="10000"/>
              </a:schemeClr>
            </a:solidFill>
          </a:endParaRPr>
        </a:p>
      </dgm:t>
    </dgm:pt>
    <dgm:pt modelId="{5AEEADCE-E095-499F-A15C-C08625B4E580}" type="parTrans" cxnId="{70737F79-8C2D-4C72-8D06-C9BDF50E7E01}">
      <dgm:prSet/>
      <dgm:spPr/>
      <dgm:t>
        <a:bodyPr/>
        <a:lstStyle/>
        <a:p>
          <a:endParaRPr lang="en-GB"/>
        </a:p>
      </dgm:t>
    </dgm:pt>
    <dgm:pt modelId="{E4F7E85F-79A8-43D7-89CE-D03B66ADBC13}" type="sibTrans" cxnId="{70737F79-8C2D-4C72-8D06-C9BDF50E7E01}">
      <dgm:prSet/>
      <dgm:spPr/>
      <dgm:t>
        <a:bodyPr/>
        <a:lstStyle/>
        <a:p>
          <a:endParaRPr lang="en-GB"/>
        </a:p>
      </dgm:t>
    </dgm:pt>
    <dgm:pt modelId="{C4D0F41C-0FE2-4F6F-9943-7F8A723912A2}">
      <dgm:prSet custT="1"/>
      <dgm:spPr>
        <a:solidFill>
          <a:srgbClr val="FFFF00"/>
        </a:solidFill>
      </dgm:spPr>
      <dgm:t>
        <a:bodyPr/>
        <a:lstStyle/>
        <a:p>
          <a:r>
            <a:rPr lang="en-US" sz="1400" b="1" dirty="0" err="1" smtClean="0">
              <a:solidFill>
                <a:schemeClr val="bg2">
                  <a:lumMod val="10000"/>
                </a:schemeClr>
              </a:solidFill>
            </a:rPr>
            <a:t>Pengukuran</a:t>
          </a:r>
          <a:r>
            <a:rPr lang="en-US" sz="1400" b="1" dirty="0" smtClean="0">
              <a:solidFill>
                <a:schemeClr val="bg2">
                  <a:lumMod val="10000"/>
                </a:schemeClr>
              </a:solidFill>
            </a:rPr>
            <a:t> </a:t>
          </a:r>
          <a:r>
            <a:rPr lang="en-US" sz="1400" b="1" dirty="0" err="1" smtClean="0">
              <a:solidFill>
                <a:schemeClr val="bg2">
                  <a:lumMod val="10000"/>
                </a:schemeClr>
              </a:solidFill>
            </a:rPr>
            <a:t>Prestasi</a:t>
          </a:r>
          <a:endParaRPr lang="en-US" sz="1400" b="1" dirty="0">
            <a:solidFill>
              <a:schemeClr val="bg2">
                <a:lumMod val="10000"/>
              </a:schemeClr>
            </a:solidFill>
          </a:endParaRPr>
        </a:p>
      </dgm:t>
    </dgm:pt>
    <dgm:pt modelId="{F7665468-D733-4174-B108-FC957D7F6DAD}" type="parTrans" cxnId="{F6E3A1DB-86EE-49A1-A4FB-4CA464F67CF9}">
      <dgm:prSet/>
      <dgm:spPr/>
      <dgm:t>
        <a:bodyPr/>
        <a:lstStyle/>
        <a:p>
          <a:endParaRPr lang="en-GB"/>
        </a:p>
      </dgm:t>
    </dgm:pt>
    <dgm:pt modelId="{11C37537-41CD-49A2-A30E-613685A711DB}" type="sibTrans" cxnId="{F6E3A1DB-86EE-49A1-A4FB-4CA464F67CF9}">
      <dgm:prSet/>
      <dgm:spPr/>
      <dgm:t>
        <a:bodyPr/>
        <a:lstStyle/>
        <a:p>
          <a:endParaRPr lang="en-GB"/>
        </a:p>
      </dgm:t>
    </dgm:pt>
    <dgm:pt modelId="{0DCC68CF-D48D-40C2-8468-547F8FC0DAFC}">
      <dgm:prSet phldrT="[Text]" custT="1"/>
      <dgm:spPr/>
      <dgm:t>
        <a:bodyPr/>
        <a:lstStyle/>
        <a:p>
          <a:r>
            <a:rPr lang="en-US" sz="1400" b="1" dirty="0" err="1" smtClean="0">
              <a:solidFill>
                <a:schemeClr val="bg2">
                  <a:lumMod val="10000"/>
                </a:schemeClr>
              </a:solidFill>
            </a:rPr>
            <a:t>Ketelusan</a:t>
          </a:r>
          <a:endParaRPr lang="en-US" sz="1400" b="1" dirty="0">
            <a:solidFill>
              <a:schemeClr val="bg2">
                <a:lumMod val="10000"/>
              </a:schemeClr>
            </a:solidFill>
          </a:endParaRPr>
        </a:p>
      </dgm:t>
    </dgm:pt>
    <dgm:pt modelId="{D47BCB02-8699-4862-9201-C8BF06C56063}" type="parTrans" cxnId="{C7755078-5A92-4B18-A176-F9D45878CFCC}">
      <dgm:prSet/>
      <dgm:spPr/>
      <dgm:t>
        <a:bodyPr/>
        <a:lstStyle/>
        <a:p>
          <a:endParaRPr lang="en-MY"/>
        </a:p>
      </dgm:t>
    </dgm:pt>
    <dgm:pt modelId="{D16607B3-D866-4E28-8348-E14423A18630}" type="sibTrans" cxnId="{C7755078-5A92-4B18-A176-F9D45878CFCC}">
      <dgm:prSet/>
      <dgm:spPr/>
      <dgm:t>
        <a:bodyPr/>
        <a:lstStyle/>
        <a:p>
          <a:endParaRPr lang="en-MY"/>
        </a:p>
      </dgm:t>
    </dgm:pt>
    <dgm:pt modelId="{049D00BC-4A59-4571-811B-FFD29D425CE3}">
      <dgm:prSet phldrT="[Text]" custT="1"/>
      <dgm:spPr/>
      <dgm:t>
        <a:bodyPr/>
        <a:lstStyle/>
        <a:p>
          <a:r>
            <a:rPr lang="en-US" sz="1400" b="1" dirty="0" err="1" smtClean="0">
              <a:solidFill>
                <a:schemeClr val="bg2">
                  <a:lumMod val="10000"/>
                </a:schemeClr>
              </a:solidFill>
            </a:rPr>
            <a:t>Kesepaduan</a:t>
          </a:r>
          <a:endParaRPr lang="en-US" sz="1400" b="1" dirty="0">
            <a:solidFill>
              <a:schemeClr val="bg2">
                <a:lumMod val="10000"/>
              </a:schemeClr>
            </a:solidFill>
          </a:endParaRPr>
        </a:p>
      </dgm:t>
    </dgm:pt>
    <dgm:pt modelId="{9EB5C456-D37A-4D3F-AFC9-73D3AFC339ED}" type="parTrans" cxnId="{B9613D92-8046-4827-BB86-18C2D7E0D122}">
      <dgm:prSet/>
      <dgm:spPr/>
      <dgm:t>
        <a:bodyPr/>
        <a:lstStyle/>
        <a:p>
          <a:endParaRPr lang="en-MY"/>
        </a:p>
      </dgm:t>
    </dgm:pt>
    <dgm:pt modelId="{369D0FCD-0532-4378-9A74-CEE837FF16BC}" type="sibTrans" cxnId="{B9613D92-8046-4827-BB86-18C2D7E0D122}">
      <dgm:prSet/>
      <dgm:spPr/>
      <dgm:t>
        <a:bodyPr/>
        <a:lstStyle/>
        <a:p>
          <a:endParaRPr lang="en-MY"/>
        </a:p>
      </dgm:t>
    </dgm:pt>
    <dgm:pt modelId="{6182E71C-E0DF-4D93-97BE-95AF006C8B6A}">
      <dgm:prSet phldrT="[Text]" custT="1"/>
      <dgm:spPr/>
      <dgm:t>
        <a:bodyPr/>
        <a:lstStyle/>
        <a:p>
          <a:r>
            <a:rPr lang="en-US" sz="1400" b="1" dirty="0" err="1" smtClean="0">
              <a:solidFill>
                <a:schemeClr val="bg2">
                  <a:lumMod val="10000"/>
                </a:schemeClr>
              </a:solidFill>
            </a:rPr>
            <a:t>Penilai</a:t>
          </a:r>
          <a:r>
            <a:rPr lang="en-US" sz="1400" b="1" dirty="0" smtClean="0">
              <a:solidFill>
                <a:schemeClr val="bg2">
                  <a:lumMod val="10000"/>
                </a:schemeClr>
              </a:solidFill>
            </a:rPr>
            <a:t> </a:t>
          </a:r>
          <a:r>
            <a:rPr lang="en-US" sz="1400" b="1" dirty="0" err="1" smtClean="0">
              <a:solidFill>
                <a:schemeClr val="bg2">
                  <a:lumMod val="10000"/>
                </a:schemeClr>
              </a:solidFill>
            </a:rPr>
            <a:t>Peraturan</a:t>
          </a:r>
          <a:endParaRPr lang="en-US" sz="1400" b="1" dirty="0">
            <a:solidFill>
              <a:schemeClr val="bg2">
                <a:lumMod val="10000"/>
              </a:schemeClr>
            </a:solidFill>
          </a:endParaRPr>
        </a:p>
      </dgm:t>
    </dgm:pt>
    <dgm:pt modelId="{F0B41833-229A-4B1C-968D-A4835BB57EDB}" type="parTrans" cxnId="{7FC6EC18-0A8D-45D8-B7DF-B66AAB6DAB59}">
      <dgm:prSet/>
      <dgm:spPr/>
      <dgm:t>
        <a:bodyPr/>
        <a:lstStyle/>
        <a:p>
          <a:endParaRPr lang="en-MY"/>
        </a:p>
      </dgm:t>
    </dgm:pt>
    <dgm:pt modelId="{C1AD3B87-1BD3-480C-9720-7569B60DCE2E}" type="sibTrans" cxnId="{7FC6EC18-0A8D-45D8-B7DF-B66AAB6DAB59}">
      <dgm:prSet/>
      <dgm:spPr/>
      <dgm:t>
        <a:bodyPr/>
        <a:lstStyle/>
        <a:p>
          <a:endParaRPr lang="en-MY"/>
        </a:p>
      </dgm:t>
    </dgm:pt>
    <dgm:pt modelId="{A53CD540-8650-4A03-BB94-731BF95D6E9A}">
      <dgm:prSet phldrT="[Text]" custT="1"/>
      <dgm:spPr/>
      <dgm:t>
        <a:bodyPr/>
        <a:lstStyle/>
        <a:p>
          <a:r>
            <a:rPr lang="en-US" sz="1400" b="1" dirty="0" smtClean="0">
              <a:solidFill>
                <a:schemeClr val="bg2">
                  <a:lumMod val="10000"/>
                </a:schemeClr>
              </a:solidFill>
            </a:rPr>
            <a:t>Tenaga </a:t>
          </a:r>
          <a:r>
            <a:rPr lang="en-US" sz="1400" b="1" dirty="0" err="1" smtClean="0">
              <a:solidFill>
                <a:schemeClr val="bg2">
                  <a:lumMod val="10000"/>
                </a:schemeClr>
              </a:solidFill>
            </a:rPr>
            <a:t>Pengajar</a:t>
          </a:r>
          <a:endParaRPr lang="en-US" sz="1400" b="1" dirty="0">
            <a:solidFill>
              <a:schemeClr val="bg2">
                <a:lumMod val="10000"/>
              </a:schemeClr>
            </a:solidFill>
          </a:endParaRPr>
        </a:p>
      </dgm:t>
    </dgm:pt>
    <dgm:pt modelId="{302CCF2C-8DDD-4A7D-9916-5C2DA91E2691}" type="parTrans" cxnId="{0B4D161B-ECB9-45D5-9674-D12C16C0665E}">
      <dgm:prSet/>
      <dgm:spPr/>
      <dgm:t>
        <a:bodyPr/>
        <a:lstStyle/>
        <a:p>
          <a:endParaRPr lang="en-MY"/>
        </a:p>
      </dgm:t>
    </dgm:pt>
    <dgm:pt modelId="{81764E69-D181-4024-9A4D-12CF894B5065}" type="sibTrans" cxnId="{0B4D161B-ECB9-45D5-9674-D12C16C0665E}">
      <dgm:prSet/>
      <dgm:spPr/>
      <dgm:t>
        <a:bodyPr/>
        <a:lstStyle/>
        <a:p>
          <a:endParaRPr lang="en-MY"/>
        </a:p>
      </dgm:t>
    </dgm:pt>
    <dgm:pt modelId="{F2A506C4-E333-43EE-B948-6697603A107D}">
      <dgm:prSet custT="1"/>
      <dgm:spPr>
        <a:solidFill>
          <a:srgbClr val="FFFF00"/>
        </a:solidFill>
      </dgm:spPr>
      <dgm:t>
        <a:bodyPr/>
        <a:lstStyle/>
        <a:p>
          <a:r>
            <a:rPr lang="en-US" sz="1400" b="1" dirty="0" smtClean="0">
              <a:solidFill>
                <a:schemeClr val="bg2">
                  <a:lumMod val="10000"/>
                </a:schemeClr>
              </a:solidFill>
            </a:rPr>
            <a:t>Proses </a:t>
          </a:r>
          <a:r>
            <a:rPr lang="en-US" sz="1400" b="1" dirty="0" err="1" smtClean="0">
              <a:solidFill>
                <a:schemeClr val="bg2">
                  <a:lumMod val="10000"/>
                </a:schemeClr>
              </a:solidFill>
            </a:rPr>
            <a:t>Pembuatan</a:t>
          </a:r>
          <a:r>
            <a:rPr lang="en-US" sz="1400" b="1" dirty="0" smtClean="0">
              <a:solidFill>
                <a:schemeClr val="bg2">
                  <a:lumMod val="10000"/>
                </a:schemeClr>
              </a:solidFill>
            </a:rPr>
            <a:t> </a:t>
          </a:r>
          <a:r>
            <a:rPr lang="en-US" sz="1400" b="1" dirty="0" err="1" smtClean="0">
              <a:solidFill>
                <a:schemeClr val="bg2">
                  <a:lumMod val="10000"/>
                </a:schemeClr>
              </a:solidFill>
            </a:rPr>
            <a:t>Dasar</a:t>
          </a:r>
          <a:r>
            <a:rPr lang="en-US" sz="1400" b="1" dirty="0" smtClean="0">
              <a:solidFill>
                <a:schemeClr val="bg2">
                  <a:lumMod val="10000"/>
                </a:schemeClr>
              </a:solidFill>
            </a:rPr>
            <a:t>/</a:t>
          </a:r>
          <a:r>
            <a:rPr lang="en-US" sz="1400" b="1" dirty="0" err="1" smtClean="0">
              <a:solidFill>
                <a:schemeClr val="bg2">
                  <a:lumMod val="10000"/>
                </a:schemeClr>
              </a:solidFill>
            </a:rPr>
            <a:t>Peraturan</a:t>
          </a:r>
          <a:endParaRPr lang="en-US" sz="1400" b="1" dirty="0">
            <a:solidFill>
              <a:schemeClr val="bg2">
                <a:lumMod val="10000"/>
              </a:schemeClr>
            </a:solidFill>
          </a:endParaRPr>
        </a:p>
      </dgm:t>
    </dgm:pt>
    <dgm:pt modelId="{1DB6C962-7ED6-43C7-829C-39123643AD19}" type="parTrans" cxnId="{FB426E7D-15BA-4170-A61E-D26F08D00843}">
      <dgm:prSet/>
      <dgm:spPr/>
      <dgm:t>
        <a:bodyPr/>
        <a:lstStyle/>
        <a:p>
          <a:endParaRPr lang="en-MY"/>
        </a:p>
      </dgm:t>
    </dgm:pt>
    <dgm:pt modelId="{B849E356-4A4C-4A9F-832B-9123F14840BA}" type="sibTrans" cxnId="{FB426E7D-15BA-4170-A61E-D26F08D00843}">
      <dgm:prSet/>
      <dgm:spPr/>
      <dgm:t>
        <a:bodyPr/>
        <a:lstStyle/>
        <a:p>
          <a:endParaRPr lang="en-MY"/>
        </a:p>
      </dgm:t>
    </dgm:pt>
    <dgm:pt modelId="{C2280569-7BC9-431D-976D-78170902E369}">
      <dgm:prSet phldrT="[Text]" custT="1"/>
      <dgm:spPr/>
      <dgm:t>
        <a:bodyPr/>
        <a:lstStyle/>
        <a:p>
          <a:r>
            <a:rPr lang="en-US" sz="1400" b="1" dirty="0" err="1" smtClean="0">
              <a:solidFill>
                <a:schemeClr val="bg2">
                  <a:lumMod val="10000"/>
                </a:schemeClr>
              </a:solidFill>
            </a:rPr>
            <a:t>Akauntabiliti</a:t>
          </a:r>
          <a:r>
            <a:rPr lang="en-US" sz="1400" b="1" dirty="0" smtClean="0">
              <a:solidFill>
                <a:schemeClr val="bg2">
                  <a:lumMod val="10000"/>
                </a:schemeClr>
              </a:solidFill>
            </a:rPr>
            <a:t> </a:t>
          </a:r>
          <a:endParaRPr lang="en-US" sz="1400" b="1" dirty="0">
            <a:solidFill>
              <a:schemeClr val="bg2">
                <a:lumMod val="10000"/>
              </a:schemeClr>
            </a:solidFill>
          </a:endParaRPr>
        </a:p>
      </dgm:t>
    </dgm:pt>
    <dgm:pt modelId="{A583B790-9E87-44BA-A993-9980793C475B}" type="parTrans" cxnId="{1C848CD7-7B0E-4E61-991A-5F9AB5D752BA}">
      <dgm:prSet/>
      <dgm:spPr/>
      <dgm:t>
        <a:bodyPr/>
        <a:lstStyle/>
        <a:p>
          <a:endParaRPr lang="en-MY"/>
        </a:p>
      </dgm:t>
    </dgm:pt>
    <dgm:pt modelId="{AB422061-EBBD-4536-A36C-3FBDB7E99C6B}" type="sibTrans" cxnId="{1C848CD7-7B0E-4E61-991A-5F9AB5D752BA}">
      <dgm:prSet/>
      <dgm:spPr/>
      <dgm:t>
        <a:bodyPr/>
        <a:lstStyle/>
        <a:p>
          <a:endParaRPr lang="en-MY"/>
        </a:p>
      </dgm:t>
    </dgm:pt>
    <dgm:pt modelId="{0063159D-AFF4-4D86-8F2C-6BA35B9B04AA}">
      <dgm:prSet custT="1"/>
      <dgm:spPr>
        <a:solidFill>
          <a:srgbClr val="FFFF00"/>
        </a:solidFill>
      </dgm:spPr>
      <dgm:t>
        <a:bodyPr/>
        <a:lstStyle/>
        <a:p>
          <a:r>
            <a:rPr lang="en-US" sz="1400" b="1" dirty="0" err="1" smtClean="0">
              <a:solidFill>
                <a:schemeClr val="bg2">
                  <a:lumMod val="10000"/>
                </a:schemeClr>
              </a:solidFill>
            </a:rPr>
            <a:t>Keperluan</a:t>
          </a:r>
          <a:r>
            <a:rPr lang="en-US" sz="1400" b="1" dirty="0" smtClean="0">
              <a:solidFill>
                <a:schemeClr val="bg2">
                  <a:lumMod val="10000"/>
                </a:schemeClr>
              </a:solidFill>
            </a:rPr>
            <a:t> </a:t>
          </a:r>
          <a:r>
            <a:rPr lang="en-US" sz="1400" b="1" dirty="0" err="1" smtClean="0">
              <a:solidFill>
                <a:schemeClr val="bg2">
                  <a:lumMod val="10000"/>
                </a:schemeClr>
              </a:solidFill>
            </a:rPr>
            <a:t>Pengurusan</a:t>
          </a:r>
          <a:endParaRPr lang="en-US" sz="1400" b="1" dirty="0">
            <a:solidFill>
              <a:schemeClr val="bg2">
                <a:lumMod val="10000"/>
              </a:schemeClr>
            </a:solidFill>
          </a:endParaRPr>
        </a:p>
      </dgm:t>
    </dgm:pt>
    <dgm:pt modelId="{1DFDD397-A6E4-46B6-BF0F-FE8F8298163D}" type="parTrans" cxnId="{C8AD4CF5-EBBD-41C3-A9C9-D1DB072992E1}">
      <dgm:prSet/>
      <dgm:spPr/>
      <dgm:t>
        <a:bodyPr/>
        <a:lstStyle/>
        <a:p>
          <a:endParaRPr lang="en-MY"/>
        </a:p>
      </dgm:t>
    </dgm:pt>
    <dgm:pt modelId="{B4C951DB-F3BD-4B6C-B0BC-9AFA5DF6540F}" type="sibTrans" cxnId="{C8AD4CF5-EBBD-41C3-A9C9-D1DB072992E1}">
      <dgm:prSet/>
      <dgm:spPr/>
      <dgm:t>
        <a:bodyPr/>
        <a:lstStyle/>
        <a:p>
          <a:endParaRPr lang="en-MY"/>
        </a:p>
      </dgm:t>
    </dgm:pt>
    <dgm:pt modelId="{DFABC80F-A34C-45E6-B569-8C7367EC642F}" type="pres">
      <dgm:prSet presAssocID="{3FB21685-95B8-42E3-AD0C-AB1A35B414E4}" presName="Name0" presStyleCnt="0">
        <dgm:presLayoutVars>
          <dgm:dir/>
          <dgm:animLvl val="lvl"/>
          <dgm:resizeHandles/>
        </dgm:presLayoutVars>
      </dgm:prSet>
      <dgm:spPr/>
      <dgm:t>
        <a:bodyPr/>
        <a:lstStyle/>
        <a:p>
          <a:endParaRPr lang="en-US"/>
        </a:p>
      </dgm:t>
    </dgm:pt>
    <dgm:pt modelId="{8F9DE16A-3116-4738-AB12-09682B658354}" type="pres">
      <dgm:prSet presAssocID="{5A1D68E6-E512-43C4-8FCE-527650784613}" presName="linNode" presStyleCnt="0"/>
      <dgm:spPr/>
    </dgm:pt>
    <dgm:pt modelId="{06406702-A6FB-4E5C-9FFA-0632FE6913F5}" type="pres">
      <dgm:prSet presAssocID="{5A1D68E6-E512-43C4-8FCE-527650784613}" presName="parentShp" presStyleLbl="node1" presStyleIdx="0" presStyleCnt="3" custScaleX="158672" custLinFactNeighborY="15600">
        <dgm:presLayoutVars>
          <dgm:bulletEnabled val="1"/>
        </dgm:presLayoutVars>
      </dgm:prSet>
      <dgm:spPr/>
      <dgm:t>
        <a:bodyPr/>
        <a:lstStyle/>
        <a:p>
          <a:endParaRPr lang="en-US"/>
        </a:p>
      </dgm:t>
    </dgm:pt>
    <dgm:pt modelId="{4C189D40-B22E-4861-BEB3-2710C41CBE11}" type="pres">
      <dgm:prSet presAssocID="{5A1D68E6-E512-43C4-8FCE-527650784613}" presName="childShp" presStyleLbl="bgAccFollowNode1" presStyleIdx="0" presStyleCnt="3" custScaleX="147870" custScaleY="111752" custLinFactNeighborY="15600">
        <dgm:presLayoutVars>
          <dgm:bulletEnabled val="1"/>
        </dgm:presLayoutVars>
      </dgm:prSet>
      <dgm:spPr/>
      <dgm:t>
        <a:bodyPr/>
        <a:lstStyle/>
        <a:p>
          <a:endParaRPr lang="en-US"/>
        </a:p>
      </dgm:t>
    </dgm:pt>
    <dgm:pt modelId="{67884E45-B2D0-4976-8C36-533F69FFD1F5}" type="pres">
      <dgm:prSet presAssocID="{6C5E8DAE-CB3C-44D4-8A4C-A742196FD7A5}" presName="spacing" presStyleCnt="0"/>
      <dgm:spPr/>
    </dgm:pt>
    <dgm:pt modelId="{8082C7D8-A348-406B-802E-EDA0BAE96090}" type="pres">
      <dgm:prSet presAssocID="{609C5F4C-A46B-455E-B6B0-FDC0E802E925}" presName="linNode" presStyleCnt="0"/>
      <dgm:spPr/>
    </dgm:pt>
    <dgm:pt modelId="{3AF1DA61-79FC-4E06-A1A7-F5DF30F095F3}" type="pres">
      <dgm:prSet presAssocID="{609C5F4C-A46B-455E-B6B0-FDC0E802E925}" presName="parentShp" presStyleLbl="node1" presStyleIdx="1" presStyleCnt="3" custScaleX="158603" custLinFactNeighborY="6000">
        <dgm:presLayoutVars>
          <dgm:bulletEnabled val="1"/>
        </dgm:presLayoutVars>
      </dgm:prSet>
      <dgm:spPr/>
      <dgm:t>
        <a:bodyPr/>
        <a:lstStyle/>
        <a:p>
          <a:endParaRPr lang="en-US"/>
        </a:p>
      </dgm:t>
    </dgm:pt>
    <dgm:pt modelId="{458F6334-D8C2-4BC9-9F60-C012C9979092}" type="pres">
      <dgm:prSet presAssocID="{609C5F4C-A46B-455E-B6B0-FDC0E802E925}" presName="childShp" presStyleLbl="bgAccFollowNode1" presStyleIdx="1" presStyleCnt="3" custScaleX="157791" custScaleY="137508" custLinFactNeighborY="10800">
        <dgm:presLayoutVars>
          <dgm:bulletEnabled val="1"/>
        </dgm:presLayoutVars>
      </dgm:prSet>
      <dgm:spPr/>
      <dgm:t>
        <a:bodyPr/>
        <a:lstStyle/>
        <a:p>
          <a:endParaRPr lang="en-GB"/>
        </a:p>
      </dgm:t>
    </dgm:pt>
    <dgm:pt modelId="{2D53238F-808E-4F6E-BD51-5E957EA027CE}" type="pres">
      <dgm:prSet presAssocID="{4760AEF4-E2FF-499F-8EBA-E2FB50AEFA3B}" presName="spacing" presStyleCnt="0"/>
      <dgm:spPr/>
    </dgm:pt>
    <dgm:pt modelId="{32A5A31E-70CB-4E98-A4F9-E0F5B165EE89}" type="pres">
      <dgm:prSet presAssocID="{3AE88524-1CF4-4C43-8D02-D5325B39BD44}" presName="linNode" presStyleCnt="0"/>
      <dgm:spPr/>
    </dgm:pt>
    <dgm:pt modelId="{EC9C8EAD-D44D-44F5-A1E3-A1198D0DFFD8}" type="pres">
      <dgm:prSet presAssocID="{3AE88524-1CF4-4C43-8D02-D5325B39BD44}" presName="parentShp" presStyleLbl="node1" presStyleIdx="2" presStyleCnt="3" custScaleX="153668" custScaleY="114576">
        <dgm:presLayoutVars>
          <dgm:bulletEnabled val="1"/>
        </dgm:presLayoutVars>
      </dgm:prSet>
      <dgm:spPr/>
      <dgm:t>
        <a:bodyPr/>
        <a:lstStyle/>
        <a:p>
          <a:endParaRPr lang="en-US"/>
        </a:p>
      </dgm:t>
    </dgm:pt>
    <dgm:pt modelId="{6BDFD079-D28E-43E2-92D2-4884524F96EB}" type="pres">
      <dgm:prSet presAssocID="{3AE88524-1CF4-4C43-8D02-D5325B39BD44}" presName="childShp" presStyleLbl="bgAccFollowNode1" presStyleIdx="2" presStyleCnt="3" custScaleX="166062" custScaleY="114808">
        <dgm:presLayoutVars>
          <dgm:bulletEnabled val="1"/>
        </dgm:presLayoutVars>
      </dgm:prSet>
      <dgm:spPr/>
      <dgm:t>
        <a:bodyPr/>
        <a:lstStyle/>
        <a:p>
          <a:endParaRPr lang="en-US"/>
        </a:p>
      </dgm:t>
    </dgm:pt>
  </dgm:ptLst>
  <dgm:cxnLst>
    <dgm:cxn modelId="{64664502-5545-4328-8F85-CF910F4C9974}" srcId="{609C5F4C-A46B-455E-B6B0-FDC0E802E925}" destId="{B34E98C3-FD80-45D6-BEC6-3CF3088A754A}" srcOrd="2" destOrd="0" parTransId="{6C95EB4C-5DAA-413E-BDA0-EFA188FFB62D}" sibTransId="{CA6B9E05-E4C7-4FD2-9523-7E0F1E6789E2}"/>
    <dgm:cxn modelId="{F1B0C156-6EF5-4535-9386-B7D37F3BBB30}" type="presOf" srcId="{2C3F4F10-5725-4434-A2EA-7D0F7F54E320}" destId="{6BDFD079-D28E-43E2-92D2-4884524F96EB}" srcOrd="0" destOrd="0" presId="urn:microsoft.com/office/officeart/2005/8/layout/vList6"/>
    <dgm:cxn modelId="{60BD1D23-A2C2-417F-923E-9CF49C377EDD}" srcId="{3FB21685-95B8-42E3-AD0C-AB1A35B414E4}" destId="{609C5F4C-A46B-455E-B6B0-FDC0E802E925}" srcOrd="1" destOrd="0" parTransId="{214A7760-675C-41B8-B921-1B922F85DFB3}" sibTransId="{4760AEF4-E2FF-499F-8EBA-E2FB50AEFA3B}"/>
    <dgm:cxn modelId="{991C4FB2-E161-4FF7-9481-169B21AB4025}" type="presOf" srcId="{6182E71C-E0DF-4D93-97BE-95AF006C8B6A}" destId="{6BDFD079-D28E-43E2-92D2-4884524F96EB}" srcOrd="0" destOrd="3" presId="urn:microsoft.com/office/officeart/2005/8/layout/vList6"/>
    <dgm:cxn modelId="{C7755078-5A92-4B18-A176-F9D45878CFCC}" srcId="{5A1D68E6-E512-43C4-8FCE-527650784613}" destId="{0DCC68CF-D48D-40C2-8468-547F8FC0DAFC}" srcOrd="2" destOrd="0" parTransId="{D47BCB02-8699-4862-9201-C8BF06C56063}" sibTransId="{D16607B3-D866-4E28-8348-E14423A18630}"/>
    <dgm:cxn modelId="{9CC01AAB-C8CE-4FF4-B3EB-4B4F98A5A1DF}" type="presOf" srcId="{FC23751E-E87A-45C1-83C5-954F09555B54}" destId="{4C189D40-B22E-4861-BEB3-2710C41CBE11}" srcOrd="0" destOrd="0" presId="urn:microsoft.com/office/officeart/2005/8/layout/vList6"/>
    <dgm:cxn modelId="{FB426E7D-15BA-4170-A61E-D26F08D00843}" srcId="{609C5F4C-A46B-455E-B6B0-FDC0E802E925}" destId="{F2A506C4-E333-43EE-B948-6697603A107D}" srcOrd="0" destOrd="0" parTransId="{1DB6C962-7ED6-43C7-829C-39123643AD19}" sibTransId="{B849E356-4A4C-4A9F-832B-9123F14840BA}"/>
    <dgm:cxn modelId="{3B2BFFDD-F932-47B6-88D0-22A58D5314BA}" srcId="{609C5F4C-A46B-455E-B6B0-FDC0E802E925}" destId="{5E61C84A-9F7D-4C04-AD26-E9F24F27480F}" srcOrd="3" destOrd="0" parTransId="{F3465CFE-2AAE-4D33-B653-79F1E501D1EB}" sibTransId="{27190BAF-1AAF-48DD-9E64-11F410CAA9F9}"/>
    <dgm:cxn modelId="{DAF37F42-F9A6-4CBB-A19A-3BE3950A7564}" type="presOf" srcId="{3FB21685-95B8-42E3-AD0C-AB1A35B414E4}" destId="{DFABC80F-A34C-45E6-B569-8C7367EC642F}" srcOrd="0" destOrd="0" presId="urn:microsoft.com/office/officeart/2005/8/layout/vList6"/>
    <dgm:cxn modelId="{F6E3A1DB-86EE-49A1-A4FB-4CA464F67CF9}" srcId="{609C5F4C-A46B-455E-B6B0-FDC0E802E925}" destId="{C4D0F41C-0FE2-4F6F-9943-7F8A723912A2}" srcOrd="4" destOrd="0" parTransId="{F7665468-D733-4174-B108-FC957D7F6DAD}" sibTransId="{11C37537-41CD-49A2-A30E-613685A711DB}"/>
    <dgm:cxn modelId="{40B0D103-C251-4EAA-943D-638B31092F34}" type="presOf" srcId="{3AE88524-1CF4-4C43-8D02-D5325B39BD44}" destId="{EC9C8EAD-D44D-44F5-A1E3-A1198D0DFFD8}" srcOrd="0" destOrd="0" presId="urn:microsoft.com/office/officeart/2005/8/layout/vList6"/>
    <dgm:cxn modelId="{D217D107-3B3E-42CA-9F62-9CC362243424}" type="presOf" srcId="{6E635F4B-D6AE-47A7-B270-67EF2AB2953D}" destId="{6BDFD079-D28E-43E2-92D2-4884524F96EB}" srcOrd="0" destOrd="1" presId="urn:microsoft.com/office/officeart/2005/8/layout/vList6"/>
    <dgm:cxn modelId="{FD1D6C80-9AC2-41E6-80AA-1C65ABCD55ED}" srcId="{5A1D68E6-E512-43C4-8FCE-527650784613}" destId="{FC23751E-E87A-45C1-83C5-954F09555B54}" srcOrd="0" destOrd="0" parTransId="{64CC9D26-8245-4A38-AEF8-C41354E3CA28}" sibTransId="{220B41CF-1C54-4A12-A036-EEFFA6B28BED}"/>
    <dgm:cxn modelId="{13DC6C1F-F266-43F6-B26D-A61399B0AA47}" type="presOf" srcId="{5E61C84A-9F7D-4C04-AD26-E9F24F27480F}" destId="{458F6334-D8C2-4BC9-9F60-C012C9979092}" srcOrd="0" destOrd="3" presId="urn:microsoft.com/office/officeart/2005/8/layout/vList6"/>
    <dgm:cxn modelId="{186152CF-C196-4586-AB07-8F1B9BD7D0C0}" type="presOf" srcId="{663A585C-457F-4F14-91CF-9C3DFF541BE0}" destId="{4C189D40-B22E-4861-BEB3-2710C41CBE11}" srcOrd="0" destOrd="1" presId="urn:microsoft.com/office/officeart/2005/8/layout/vList6"/>
    <dgm:cxn modelId="{7FC6EC18-0A8D-45D8-B7DF-B66AAB6DAB59}" srcId="{3AE88524-1CF4-4C43-8D02-D5325B39BD44}" destId="{6182E71C-E0DF-4D93-97BE-95AF006C8B6A}" srcOrd="3" destOrd="0" parTransId="{F0B41833-229A-4B1C-968D-A4835BB57EDB}" sibTransId="{C1AD3B87-1BD3-480C-9720-7569B60DCE2E}"/>
    <dgm:cxn modelId="{578398CE-781B-4D81-90D5-21A68D7068D8}" type="presOf" srcId="{A53CD540-8650-4A03-BB94-731BF95D6E9A}" destId="{6BDFD079-D28E-43E2-92D2-4884524F96EB}" srcOrd="0" destOrd="4" presId="urn:microsoft.com/office/officeart/2005/8/layout/vList6"/>
    <dgm:cxn modelId="{672584DD-16C6-4D88-A4EE-018D628A5AA3}" type="presOf" srcId="{5A1D68E6-E512-43C4-8FCE-527650784613}" destId="{06406702-A6FB-4E5C-9FFA-0632FE6913F5}" srcOrd="0" destOrd="0" presId="urn:microsoft.com/office/officeart/2005/8/layout/vList6"/>
    <dgm:cxn modelId="{7A67DBD6-58C6-456A-9657-8364DAA56C45}" type="presOf" srcId="{049D00BC-4A59-4571-811B-FFD29D425CE3}" destId="{4C189D40-B22E-4861-BEB3-2710C41CBE11}" srcOrd="0" destOrd="4" presId="urn:microsoft.com/office/officeart/2005/8/layout/vList6"/>
    <dgm:cxn modelId="{C8AD4CF5-EBBD-41C3-A9C9-D1DB072992E1}" srcId="{609C5F4C-A46B-455E-B6B0-FDC0E802E925}" destId="{0063159D-AFF4-4D86-8F2C-6BA35B9B04AA}" srcOrd="1" destOrd="0" parTransId="{1DFDD397-A6E4-46B6-BF0F-FE8F8298163D}" sibTransId="{B4C951DB-F3BD-4B6C-B0BC-9AFA5DF6540F}"/>
    <dgm:cxn modelId="{7389A5AA-180C-4CC0-9866-839F74AD1AE3}" type="presOf" srcId="{B34E98C3-FD80-45D6-BEC6-3CF3088A754A}" destId="{458F6334-D8C2-4BC9-9F60-C012C9979092}" srcOrd="0" destOrd="2" presId="urn:microsoft.com/office/officeart/2005/8/layout/vList6"/>
    <dgm:cxn modelId="{D0FFA838-E8EA-425C-BBE1-FA4340757476}" srcId="{3AE88524-1CF4-4C43-8D02-D5325B39BD44}" destId="{2C3F4F10-5725-4434-A2EA-7D0F7F54E320}" srcOrd="0" destOrd="0" parTransId="{571F02F9-74B6-4540-ACD6-844905C8FAC5}" sibTransId="{F8698E5F-A96D-469A-A438-998C7C24EC8C}"/>
    <dgm:cxn modelId="{15400CE5-7F88-4FE1-941F-3849D2832F67}" type="presOf" srcId="{C2280569-7BC9-431D-976D-78170902E369}" destId="{4C189D40-B22E-4861-BEB3-2710C41CBE11}" srcOrd="0" destOrd="3" presId="urn:microsoft.com/office/officeart/2005/8/layout/vList6"/>
    <dgm:cxn modelId="{0B4D161B-ECB9-45D5-9674-D12C16C0665E}" srcId="{3AE88524-1CF4-4C43-8D02-D5325B39BD44}" destId="{A53CD540-8650-4A03-BB94-731BF95D6E9A}" srcOrd="4" destOrd="0" parTransId="{302CCF2C-8DDD-4A7D-9916-5C2DA91E2691}" sibTransId="{81764E69-D181-4024-9A4D-12CF894B5065}"/>
    <dgm:cxn modelId="{1C848CD7-7B0E-4E61-991A-5F9AB5D752BA}" srcId="{5A1D68E6-E512-43C4-8FCE-527650784613}" destId="{C2280569-7BC9-431D-976D-78170902E369}" srcOrd="3" destOrd="0" parTransId="{A583B790-9E87-44BA-A993-9980793C475B}" sibTransId="{AB422061-EBBD-4536-A36C-3FBDB7E99C6B}"/>
    <dgm:cxn modelId="{C19739FC-E56A-4EC7-84CB-18A5F64B13D5}" srcId="{3AE88524-1CF4-4C43-8D02-D5325B39BD44}" destId="{6E635F4B-D6AE-47A7-B270-67EF2AB2953D}" srcOrd="1" destOrd="0" parTransId="{8A6D401E-B303-40BD-9F51-B10241958243}" sibTransId="{BE35791B-378E-45A2-AD1C-633EF4B01FFF}"/>
    <dgm:cxn modelId="{E4923A01-1CE3-4DC9-8A7D-12F2B09C9A07}" type="presOf" srcId="{609C5F4C-A46B-455E-B6B0-FDC0E802E925}" destId="{3AF1DA61-79FC-4E06-A1A7-F5DF30F095F3}" srcOrd="0" destOrd="0" presId="urn:microsoft.com/office/officeart/2005/8/layout/vList6"/>
    <dgm:cxn modelId="{70737F79-8C2D-4C72-8D06-C9BDF50E7E01}" srcId="{3AE88524-1CF4-4C43-8D02-D5325B39BD44}" destId="{AC700872-9FB8-49FA-B640-6D518BEE00EF}" srcOrd="2" destOrd="0" parTransId="{5AEEADCE-E095-499F-A15C-C08625B4E580}" sibTransId="{E4F7E85F-79A8-43D7-89CE-D03B66ADBC13}"/>
    <dgm:cxn modelId="{B6D2D961-3988-4613-8010-4485A26A05AC}" type="presOf" srcId="{AC700872-9FB8-49FA-B640-6D518BEE00EF}" destId="{6BDFD079-D28E-43E2-92D2-4884524F96EB}" srcOrd="0" destOrd="2" presId="urn:microsoft.com/office/officeart/2005/8/layout/vList6"/>
    <dgm:cxn modelId="{A36BCF9A-1E89-4D68-8D5E-D4CF49D81DCE}" srcId="{3FB21685-95B8-42E3-AD0C-AB1A35B414E4}" destId="{3AE88524-1CF4-4C43-8D02-D5325B39BD44}" srcOrd="2" destOrd="0" parTransId="{BC3A5E8C-0B02-4593-A7ED-3BCFB78B0773}" sibTransId="{136C4365-48C4-4653-8185-A4CC0C55E52B}"/>
    <dgm:cxn modelId="{8A77D562-21E7-42F1-99CF-B754BB1BF68B}" type="presOf" srcId="{0063159D-AFF4-4D86-8F2C-6BA35B9B04AA}" destId="{458F6334-D8C2-4BC9-9F60-C012C9979092}" srcOrd="0" destOrd="1" presId="urn:microsoft.com/office/officeart/2005/8/layout/vList6"/>
    <dgm:cxn modelId="{5BF6547F-DCB1-442A-85ED-87B61609CD82}" type="presOf" srcId="{F2A506C4-E333-43EE-B948-6697603A107D}" destId="{458F6334-D8C2-4BC9-9F60-C012C9979092}" srcOrd="0" destOrd="0" presId="urn:microsoft.com/office/officeart/2005/8/layout/vList6"/>
    <dgm:cxn modelId="{0B929A2D-35BB-4AFB-B106-1080722F99EE}" type="presOf" srcId="{C4D0F41C-0FE2-4F6F-9943-7F8A723912A2}" destId="{458F6334-D8C2-4BC9-9F60-C012C9979092}" srcOrd="0" destOrd="4" presId="urn:microsoft.com/office/officeart/2005/8/layout/vList6"/>
    <dgm:cxn modelId="{2D1E2AD6-B095-484D-B165-B4907F697AC3}" type="presOf" srcId="{0DCC68CF-D48D-40C2-8468-547F8FC0DAFC}" destId="{4C189D40-B22E-4861-BEB3-2710C41CBE11}" srcOrd="0" destOrd="2" presId="urn:microsoft.com/office/officeart/2005/8/layout/vList6"/>
    <dgm:cxn modelId="{B7BC498A-7C69-471C-A03E-4EAB37DD9461}" srcId="{5A1D68E6-E512-43C4-8FCE-527650784613}" destId="{663A585C-457F-4F14-91CF-9C3DFF541BE0}" srcOrd="1" destOrd="0" parTransId="{8C105415-E21F-43CD-9C22-F46A493747B9}" sibTransId="{361361AF-394F-45E0-A22B-B8C0988B18BC}"/>
    <dgm:cxn modelId="{B9613D92-8046-4827-BB86-18C2D7E0D122}" srcId="{5A1D68E6-E512-43C4-8FCE-527650784613}" destId="{049D00BC-4A59-4571-811B-FFD29D425CE3}" srcOrd="4" destOrd="0" parTransId="{9EB5C456-D37A-4D3F-AFC9-73D3AFC339ED}" sibTransId="{369D0FCD-0532-4378-9A74-CEE837FF16BC}"/>
    <dgm:cxn modelId="{C6B1FB46-AED9-4EB8-9124-26A30DD383B2}" srcId="{3FB21685-95B8-42E3-AD0C-AB1A35B414E4}" destId="{5A1D68E6-E512-43C4-8FCE-527650784613}" srcOrd="0" destOrd="0" parTransId="{C15AE84E-1067-44C2-823E-E4AB62CBB8F4}" sibTransId="{6C5E8DAE-CB3C-44D4-8A4C-A742196FD7A5}"/>
    <dgm:cxn modelId="{94F2149B-7F2C-45F1-845F-E446DCAF933E}" type="presParOf" srcId="{DFABC80F-A34C-45E6-B569-8C7367EC642F}" destId="{8F9DE16A-3116-4738-AB12-09682B658354}" srcOrd="0" destOrd="0" presId="urn:microsoft.com/office/officeart/2005/8/layout/vList6"/>
    <dgm:cxn modelId="{64408FDE-2725-462B-BA97-A07088B58909}" type="presParOf" srcId="{8F9DE16A-3116-4738-AB12-09682B658354}" destId="{06406702-A6FB-4E5C-9FFA-0632FE6913F5}" srcOrd="0" destOrd="0" presId="urn:microsoft.com/office/officeart/2005/8/layout/vList6"/>
    <dgm:cxn modelId="{C8C796E3-6106-4B73-A589-EB486875EC25}" type="presParOf" srcId="{8F9DE16A-3116-4738-AB12-09682B658354}" destId="{4C189D40-B22E-4861-BEB3-2710C41CBE11}" srcOrd="1" destOrd="0" presId="urn:microsoft.com/office/officeart/2005/8/layout/vList6"/>
    <dgm:cxn modelId="{2B86FF2F-5B07-4BE9-BC72-9543FBDBBB3F}" type="presParOf" srcId="{DFABC80F-A34C-45E6-B569-8C7367EC642F}" destId="{67884E45-B2D0-4976-8C36-533F69FFD1F5}" srcOrd="1" destOrd="0" presId="urn:microsoft.com/office/officeart/2005/8/layout/vList6"/>
    <dgm:cxn modelId="{AE10B69B-F7D6-442F-8A6B-3BB1C2E55CE2}" type="presParOf" srcId="{DFABC80F-A34C-45E6-B569-8C7367EC642F}" destId="{8082C7D8-A348-406B-802E-EDA0BAE96090}" srcOrd="2" destOrd="0" presId="urn:microsoft.com/office/officeart/2005/8/layout/vList6"/>
    <dgm:cxn modelId="{3A8D948A-1D52-41C1-B43B-004EABD5686D}" type="presParOf" srcId="{8082C7D8-A348-406B-802E-EDA0BAE96090}" destId="{3AF1DA61-79FC-4E06-A1A7-F5DF30F095F3}" srcOrd="0" destOrd="0" presId="urn:microsoft.com/office/officeart/2005/8/layout/vList6"/>
    <dgm:cxn modelId="{104CC6C3-D544-495E-8979-721A6C218E64}" type="presParOf" srcId="{8082C7D8-A348-406B-802E-EDA0BAE96090}" destId="{458F6334-D8C2-4BC9-9F60-C012C9979092}" srcOrd="1" destOrd="0" presId="urn:microsoft.com/office/officeart/2005/8/layout/vList6"/>
    <dgm:cxn modelId="{B81BA1F5-0D1D-4A88-B64E-EAB663D5516D}" type="presParOf" srcId="{DFABC80F-A34C-45E6-B569-8C7367EC642F}" destId="{2D53238F-808E-4F6E-BD51-5E957EA027CE}" srcOrd="3" destOrd="0" presId="urn:microsoft.com/office/officeart/2005/8/layout/vList6"/>
    <dgm:cxn modelId="{0BA73197-023F-4F1B-AE6D-51EAD08AF729}" type="presParOf" srcId="{DFABC80F-A34C-45E6-B569-8C7367EC642F}" destId="{32A5A31E-70CB-4E98-A4F9-E0F5B165EE89}" srcOrd="4" destOrd="0" presId="urn:microsoft.com/office/officeart/2005/8/layout/vList6"/>
    <dgm:cxn modelId="{3714F733-CC70-4603-94B8-B53AE1D2BB86}" type="presParOf" srcId="{32A5A31E-70CB-4E98-A4F9-E0F5B165EE89}" destId="{EC9C8EAD-D44D-44F5-A1E3-A1198D0DFFD8}" srcOrd="0" destOrd="0" presId="urn:microsoft.com/office/officeart/2005/8/layout/vList6"/>
    <dgm:cxn modelId="{0B556F4B-3BC6-415F-B52F-FB173B372219}" type="presParOf" srcId="{32A5A31E-70CB-4E98-A4F9-E0F5B165EE89}" destId="{6BDFD079-D28E-43E2-92D2-4884524F96EB}" srcOrd="1" destOrd="0" presId="urn:microsoft.com/office/officeart/2005/8/layout/vList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FCAF615-6864-984E-AE18-C16A99597948}" type="doc">
      <dgm:prSet loTypeId="urn:microsoft.com/office/officeart/2005/8/layout/chevron1" loCatId="" qsTypeId="urn:microsoft.com/office/officeart/2005/8/quickstyle/simple1" qsCatId="simple" csTypeId="urn:microsoft.com/office/officeart/2005/8/colors/accent2_2" csCatId="accent2" phldr="1"/>
      <dgm:spPr/>
    </dgm:pt>
    <dgm:pt modelId="{2BBEA24A-FE49-9845-B9EC-777B90669304}">
      <dgm:prSet phldrT="[Text]" custT="1"/>
      <dgm:spPr/>
      <dgm:t>
        <a:bodyPr/>
        <a:lstStyle/>
        <a:p>
          <a:r>
            <a:rPr lang="en-US" sz="1600" dirty="0" smtClean="0">
              <a:solidFill>
                <a:schemeClr val="bg1"/>
              </a:solidFill>
            </a:rPr>
            <a:t>Appointment/ Training  Regulatory Coordinator</a:t>
          </a:r>
          <a:endParaRPr lang="en-US" sz="1600" dirty="0">
            <a:solidFill>
              <a:schemeClr val="bg1"/>
            </a:solidFill>
          </a:endParaRPr>
        </a:p>
      </dgm:t>
    </dgm:pt>
    <dgm:pt modelId="{29821EBE-DFEB-0C45-B018-C3FBBE99C6F1}" type="parTrans" cxnId="{64328265-A78F-C64C-8A94-47D5AE32EEF4}">
      <dgm:prSet/>
      <dgm:spPr/>
      <dgm:t>
        <a:bodyPr/>
        <a:lstStyle/>
        <a:p>
          <a:endParaRPr lang="en-US">
            <a:solidFill>
              <a:schemeClr val="bg1"/>
            </a:solidFill>
          </a:endParaRPr>
        </a:p>
      </dgm:t>
    </dgm:pt>
    <dgm:pt modelId="{3E216882-FC98-534E-BD5B-47AE9490AD9F}" type="sibTrans" cxnId="{64328265-A78F-C64C-8A94-47D5AE32EEF4}">
      <dgm:prSet/>
      <dgm:spPr/>
      <dgm:t>
        <a:bodyPr/>
        <a:lstStyle/>
        <a:p>
          <a:endParaRPr lang="en-US">
            <a:solidFill>
              <a:schemeClr val="bg1"/>
            </a:solidFill>
          </a:endParaRPr>
        </a:p>
      </dgm:t>
    </dgm:pt>
    <dgm:pt modelId="{05783483-AA12-1E44-8E31-69E5538F2AF3}">
      <dgm:prSet phldrT="[Text]" custT="1"/>
      <dgm:spPr/>
      <dgm:t>
        <a:bodyPr/>
        <a:lstStyle/>
        <a:p>
          <a:r>
            <a:rPr lang="en-US" sz="1600" dirty="0" smtClean="0">
              <a:solidFill>
                <a:schemeClr val="bg1"/>
              </a:solidFill>
            </a:rPr>
            <a:t>RIA Pilot Project Implementation</a:t>
          </a:r>
          <a:endParaRPr lang="en-US" sz="1600" dirty="0">
            <a:solidFill>
              <a:schemeClr val="bg1"/>
            </a:solidFill>
          </a:endParaRPr>
        </a:p>
      </dgm:t>
    </dgm:pt>
    <dgm:pt modelId="{BEE7A82D-7D25-9B46-B1D2-CAA8B0133A46}" type="parTrans" cxnId="{93B2608A-0F0E-8D48-925D-DC7EF51E2FB3}">
      <dgm:prSet/>
      <dgm:spPr/>
      <dgm:t>
        <a:bodyPr/>
        <a:lstStyle/>
        <a:p>
          <a:endParaRPr lang="en-US">
            <a:solidFill>
              <a:schemeClr val="bg1"/>
            </a:solidFill>
          </a:endParaRPr>
        </a:p>
      </dgm:t>
    </dgm:pt>
    <dgm:pt modelId="{78DB3B8C-5BD5-0A4F-9B4F-12EC1D8AC0A1}" type="sibTrans" cxnId="{93B2608A-0F0E-8D48-925D-DC7EF51E2FB3}">
      <dgm:prSet/>
      <dgm:spPr/>
      <dgm:t>
        <a:bodyPr/>
        <a:lstStyle/>
        <a:p>
          <a:endParaRPr lang="en-US">
            <a:solidFill>
              <a:schemeClr val="bg1"/>
            </a:solidFill>
          </a:endParaRPr>
        </a:p>
      </dgm:t>
    </dgm:pt>
    <dgm:pt modelId="{5D05DCFF-A60B-ED48-9A53-9D417DBB2BD4}">
      <dgm:prSet phldrT="[Text]" custT="1"/>
      <dgm:spPr/>
      <dgm:t>
        <a:bodyPr/>
        <a:lstStyle/>
        <a:p>
          <a:r>
            <a:rPr lang="en-US" sz="1600" dirty="0" smtClean="0">
              <a:solidFill>
                <a:schemeClr val="bg1"/>
              </a:solidFill>
            </a:rPr>
            <a:t>Policy Formation and  Gate Keeping Function</a:t>
          </a:r>
          <a:endParaRPr lang="en-US" sz="1600" i="1" dirty="0">
            <a:solidFill>
              <a:schemeClr val="bg1"/>
            </a:solidFill>
          </a:endParaRPr>
        </a:p>
      </dgm:t>
    </dgm:pt>
    <dgm:pt modelId="{E01F9E67-4493-C644-B3FB-8E8D4AB2DF29}" type="parTrans" cxnId="{B917389F-9F30-9F46-A9E8-E04C103A25D5}">
      <dgm:prSet/>
      <dgm:spPr/>
      <dgm:t>
        <a:bodyPr/>
        <a:lstStyle/>
        <a:p>
          <a:endParaRPr lang="en-US">
            <a:solidFill>
              <a:schemeClr val="bg1"/>
            </a:solidFill>
          </a:endParaRPr>
        </a:p>
      </dgm:t>
    </dgm:pt>
    <dgm:pt modelId="{F34ADB51-CBAF-3740-A56A-EE88C0CF4249}" type="sibTrans" cxnId="{B917389F-9F30-9F46-A9E8-E04C103A25D5}">
      <dgm:prSet/>
      <dgm:spPr/>
      <dgm:t>
        <a:bodyPr/>
        <a:lstStyle/>
        <a:p>
          <a:endParaRPr lang="en-US">
            <a:solidFill>
              <a:schemeClr val="bg1"/>
            </a:solidFill>
          </a:endParaRPr>
        </a:p>
      </dgm:t>
    </dgm:pt>
    <dgm:pt modelId="{49FD4EF3-31D3-4745-822C-A0346008D3CB}" type="pres">
      <dgm:prSet presAssocID="{BFCAF615-6864-984E-AE18-C16A99597948}" presName="Name0" presStyleCnt="0">
        <dgm:presLayoutVars>
          <dgm:dir/>
          <dgm:animLvl val="lvl"/>
          <dgm:resizeHandles val="exact"/>
        </dgm:presLayoutVars>
      </dgm:prSet>
      <dgm:spPr/>
    </dgm:pt>
    <dgm:pt modelId="{8BAE2AD8-3BE8-8149-B56D-25DA67EBC325}" type="pres">
      <dgm:prSet presAssocID="{2BBEA24A-FE49-9845-B9EC-777B90669304}" presName="parTxOnly" presStyleLbl="node1" presStyleIdx="0" presStyleCnt="3" custLinFactNeighborX="-55161" custLinFactNeighborY="76235">
        <dgm:presLayoutVars>
          <dgm:chMax val="0"/>
          <dgm:chPref val="0"/>
          <dgm:bulletEnabled val="1"/>
        </dgm:presLayoutVars>
      </dgm:prSet>
      <dgm:spPr/>
      <dgm:t>
        <a:bodyPr/>
        <a:lstStyle/>
        <a:p>
          <a:endParaRPr lang="en-US"/>
        </a:p>
      </dgm:t>
    </dgm:pt>
    <dgm:pt modelId="{E2E7FD4D-F6D9-5447-83B8-A802E29C7B5A}" type="pres">
      <dgm:prSet presAssocID="{3E216882-FC98-534E-BD5B-47AE9490AD9F}" presName="parTxOnlySpace" presStyleCnt="0"/>
      <dgm:spPr/>
    </dgm:pt>
    <dgm:pt modelId="{90C23C84-30B7-8640-A431-897871E43EC7}" type="pres">
      <dgm:prSet presAssocID="{05783483-AA12-1E44-8E31-69E5538F2AF3}" presName="parTxOnly" presStyleLbl="node1" presStyleIdx="1" presStyleCnt="3" custLinFactNeighborX="-3614" custLinFactNeighborY="76235">
        <dgm:presLayoutVars>
          <dgm:chMax val="0"/>
          <dgm:chPref val="0"/>
          <dgm:bulletEnabled val="1"/>
        </dgm:presLayoutVars>
      </dgm:prSet>
      <dgm:spPr/>
      <dgm:t>
        <a:bodyPr/>
        <a:lstStyle/>
        <a:p>
          <a:endParaRPr lang="en-US"/>
        </a:p>
      </dgm:t>
    </dgm:pt>
    <dgm:pt modelId="{C459EFD3-7A32-C445-921E-3D810A774734}" type="pres">
      <dgm:prSet presAssocID="{78DB3B8C-5BD5-0A4F-9B4F-12EC1D8AC0A1}" presName="parTxOnlySpace" presStyleCnt="0"/>
      <dgm:spPr/>
    </dgm:pt>
    <dgm:pt modelId="{9DD9FB6E-6578-3745-B72B-81206CF93A32}" type="pres">
      <dgm:prSet presAssocID="{5D05DCFF-A60B-ED48-9A53-9D417DBB2BD4}" presName="parTxOnly" presStyleLbl="node1" presStyleIdx="2" presStyleCnt="3" custLinFactNeighborX="-16993" custLinFactNeighborY="68475">
        <dgm:presLayoutVars>
          <dgm:chMax val="0"/>
          <dgm:chPref val="0"/>
          <dgm:bulletEnabled val="1"/>
        </dgm:presLayoutVars>
      </dgm:prSet>
      <dgm:spPr/>
      <dgm:t>
        <a:bodyPr/>
        <a:lstStyle/>
        <a:p>
          <a:endParaRPr lang="en-US"/>
        </a:p>
      </dgm:t>
    </dgm:pt>
  </dgm:ptLst>
  <dgm:cxnLst>
    <dgm:cxn modelId="{93B2608A-0F0E-8D48-925D-DC7EF51E2FB3}" srcId="{BFCAF615-6864-984E-AE18-C16A99597948}" destId="{05783483-AA12-1E44-8E31-69E5538F2AF3}" srcOrd="1" destOrd="0" parTransId="{BEE7A82D-7D25-9B46-B1D2-CAA8B0133A46}" sibTransId="{78DB3B8C-5BD5-0A4F-9B4F-12EC1D8AC0A1}"/>
    <dgm:cxn modelId="{64328265-A78F-C64C-8A94-47D5AE32EEF4}" srcId="{BFCAF615-6864-984E-AE18-C16A99597948}" destId="{2BBEA24A-FE49-9845-B9EC-777B90669304}" srcOrd="0" destOrd="0" parTransId="{29821EBE-DFEB-0C45-B018-C3FBBE99C6F1}" sibTransId="{3E216882-FC98-534E-BD5B-47AE9490AD9F}"/>
    <dgm:cxn modelId="{81886D34-2AE7-47B2-AFAB-F7F47C3B08D9}" type="presOf" srcId="{BFCAF615-6864-984E-AE18-C16A99597948}" destId="{49FD4EF3-31D3-4745-822C-A0346008D3CB}" srcOrd="0" destOrd="0" presId="urn:microsoft.com/office/officeart/2005/8/layout/chevron1"/>
    <dgm:cxn modelId="{B917389F-9F30-9F46-A9E8-E04C103A25D5}" srcId="{BFCAF615-6864-984E-AE18-C16A99597948}" destId="{5D05DCFF-A60B-ED48-9A53-9D417DBB2BD4}" srcOrd="2" destOrd="0" parTransId="{E01F9E67-4493-C644-B3FB-8E8D4AB2DF29}" sibTransId="{F34ADB51-CBAF-3740-A56A-EE88C0CF4249}"/>
    <dgm:cxn modelId="{0BDCB9C8-C457-4C24-9ADB-B0A16E8E9F41}" type="presOf" srcId="{2BBEA24A-FE49-9845-B9EC-777B90669304}" destId="{8BAE2AD8-3BE8-8149-B56D-25DA67EBC325}" srcOrd="0" destOrd="0" presId="urn:microsoft.com/office/officeart/2005/8/layout/chevron1"/>
    <dgm:cxn modelId="{81DD2F3B-1C80-4ADA-BA7C-DB1EF2DAF44B}" type="presOf" srcId="{5D05DCFF-A60B-ED48-9A53-9D417DBB2BD4}" destId="{9DD9FB6E-6578-3745-B72B-81206CF93A32}" srcOrd="0" destOrd="0" presId="urn:microsoft.com/office/officeart/2005/8/layout/chevron1"/>
    <dgm:cxn modelId="{A172D286-135F-44EA-9301-65B32262A62F}" type="presOf" srcId="{05783483-AA12-1E44-8E31-69E5538F2AF3}" destId="{90C23C84-30B7-8640-A431-897871E43EC7}" srcOrd="0" destOrd="0" presId="urn:microsoft.com/office/officeart/2005/8/layout/chevron1"/>
    <dgm:cxn modelId="{BF157F51-CEA7-4B57-BB72-9C4C2B483F0C}" type="presParOf" srcId="{49FD4EF3-31D3-4745-822C-A0346008D3CB}" destId="{8BAE2AD8-3BE8-8149-B56D-25DA67EBC325}" srcOrd="0" destOrd="0" presId="urn:microsoft.com/office/officeart/2005/8/layout/chevron1"/>
    <dgm:cxn modelId="{FC7CC6E3-B9A0-40B2-A70D-696C6DD9045E}" type="presParOf" srcId="{49FD4EF3-31D3-4745-822C-A0346008D3CB}" destId="{E2E7FD4D-F6D9-5447-83B8-A802E29C7B5A}" srcOrd="1" destOrd="0" presId="urn:microsoft.com/office/officeart/2005/8/layout/chevron1"/>
    <dgm:cxn modelId="{4B3F24AB-330A-4AE8-8234-CE18C94ADA0D}" type="presParOf" srcId="{49FD4EF3-31D3-4745-822C-A0346008D3CB}" destId="{90C23C84-30B7-8640-A431-897871E43EC7}" srcOrd="2" destOrd="0" presId="urn:microsoft.com/office/officeart/2005/8/layout/chevron1"/>
    <dgm:cxn modelId="{702813DB-31CD-4FC7-9FCD-D8BED968A12C}" type="presParOf" srcId="{49FD4EF3-31D3-4745-822C-A0346008D3CB}" destId="{C459EFD3-7A32-C445-921E-3D810A774734}" srcOrd="3" destOrd="0" presId="urn:microsoft.com/office/officeart/2005/8/layout/chevron1"/>
    <dgm:cxn modelId="{002E207E-314C-4FD3-9487-93847B8C1DF6}" type="presParOf" srcId="{49FD4EF3-31D3-4745-822C-A0346008D3CB}" destId="{9DD9FB6E-6578-3745-B72B-81206CF93A32}" srcOrd="4"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BFCAF615-6864-984E-AE18-C16A99597948}" type="doc">
      <dgm:prSet loTypeId="urn:microsoft.com/office/officeart/2005/8/layout/chevron1" loCatId="" qsTypeId="urn:microsoft.com/office/officeart/2005/8/quickstyle/simple4" qsCatId="simple" csTypeId="urn:microsoft.com/office/officeart/2005/8/colors/accent5_2" csCatId="accent5" phldr="1"/>
      <dgm:spPr/>
    </dgm:pt>
    <dgm:pt modelId="{2BBEA24A-FE49-9845-B9EC-777B90669304}">
      <dgm:prSet phldrT="[Text]" custT="1"/>
      <dgm:spPr>
        <a:solidFill>
          <a:srgbClr val="FFF44C"/>
        </a:solidFill>
      </dgm:spPr>
      <dgm:t>
        <a:bodyPr/>
        <a:lstStyle/>
        <a:p>
          <a:r>
            <a:rPr lang="en-US" sz="1600" dirty="0" smtClean="0">
              <a:solidFill>
                <a:srgbClr val="000000"/>
              </a:solidFill>
            </a:rPr>
            <a:t>Engagement Activities with Task Force/State EPU</a:t>
          </a:r>
          <a:endParaRPr lang="en-US" sz="1600" dirty="0">
            <a:solidFill>
              <a:srgbClr val="000000"/>
            </a:solidFill>
          </a:endParaRPr>
        </a:p>
      </dgm:t>
    </dgm:pt>
    <dgm:pt modelId="{29821EBE-DFEB-0C45-B018-C3FBBE99C6F1}" type="parTrans" cxnId="{64328265-A78F-C64C-8A94-47D5AE32EEF4}">
      <dgm:prSet/>
      <dgm:spPr/>
      <dgm:t>
        <a:bodyPr/>
        <a:lstStyle/>
        <a:p>
          <a:endParaRPr lang="en-US">
            <a:solidFill>
              <a:schemeClr val="tx1"/>
            </a:solidFill>
          </a:endParaRPr>
        </a:p>
      </dgm:t>
    </dgm:pt>
    <dgm:pt modelId="{3E216882-FC98-534E-BD5B-47AE9490AD9F}" type="sibTrans" cxnId="{64328265-A78F-C64C-8A94-47D5AE32EEF4}">
      <dgm:prSet/>
      <dgm:spPr/>
      <dgm:t>
        <a:bodyPr/>
        <a:lstStyle/>
        <a:p>
          <a:endParaRPr lang="en-US">
            <a:solidFill>
              <a:schemeClr val="tx1"/>
            </a:solidFill>
          </a:endParaRPr>
        </a:p>
      </dgm:t>
    </dgm:pt>
    <dgm:pt modelId="{05783483-AA12-1E44-8E31-69E5538F2AF3}">
      <dgm:prSet phldrT="[Text]" custT="1"/>
      <dgm:spPr>
        <a:solidFill>
          <a:srgbClr val="FFF44C"/>
        </a:solidFill>
      </dgm:spPr>
      <dgm:t>
        <a:bodyPr/>
        <a:lstStyle/>
        <a:p>
          <a:r>
            <a:rPr lang="en-US" sz="1600" dirty="0" smtClean="0">
              <a:solidFill>
                <a:srgbClr val="000000"/>
              </a:solidFill>
            </a:rPr>
            <a:t>Training / Workshop on GRP Programs/RIA</a:t>
          </a:r>
          <a:endParaRPr lang="en-US" sz="1600" dirty="0">
            <a:solidFill>
              <a:srgbClr val="000000"/>
            </a:solidFill>
          </a:endParaRPr>
        </a:p>
      </dgm:t>
    </dgm:pt>
    <dgm:pt modelId="{BEE7A82D-7D25-9B46-B1D2-CAA8B0133A46}" type="parTrans" cxnId="{93B2608A-0F0E-8D48-925D-DC7EF51E2FB3}">
      <dgm:prSet/>
      <dgm:spPr/>
      <dgm:t>
        <a:bodyPr/>
        <a:lstStyle/>
        <a:p>
          <a:endParaRPr lang="en-US">
            <a:solidFill>
              <a:schemeClr val="tx1"/>
            </a:solidFill>
          </a:endParaRPr>
        </a:p>
      </dgm:t>
    </dgm:pt>
    <dgm:pt modelId="{78DB3B8C-5BD5-0A4F-9B4F-12EC1D8AC0A1}" type="sibTrans" cxnId="{93B2608A-0F0E-8D48-925D-DC7EF51E2FB3}">
      <dgm:prSet/>
      <dgm:spPr/>
      <dgm:t>
        <a:bodyPr/>
        <a:lstStyle/>
        <a:p>
          <a:endParaRPr lang="en-US">
            <a:solidFill>
              <a:schemeClr val="tx1"/>
            </a:solidFill>
          </a:endParaRPr>
        </a:p>
      </dgm:t>
    </dgm:pt>
    <dgm:pt modelId="{5D05DCFF-A60B-ED48-9A53-9D417DBB2BD4}">
      <dgm:prSet phldrT="[Text]" custT="1"/>
      <dgm:spPr>
        <a:solidFill>
          <a:srgbClr val="FFF44C"/>
        </a:solidFill>
      </dgm:spPr>
      <dgm:t>
        <a:bodyPr/>
        <a:lstStyle/>
        <a:p>
          <a:r>
            <a:rPr lang="en-US" sz="1400" dirty="0" smtClean="0">
              <a:solidFill>
                <a:srgbClr val="000000"/>
              </a:solidFill>
            </a:rPr>
            <a:t>Setting Up State GRP Committee/Tighten Existing Structure</a:t>
          </a:r>
          <a:endParaRPr lang="en-US" sz="1400" dirty="0">
            <a:solidFill>
              <a:srgbClr val="000000"/>
            </a:solidFill>
          </a:endParaRPr>
        </a:p>
      </dgm:t>
    </dgm:pt>
    <dgm:pt modelId="{E01F9E67-4493-C644-B3FB-8E8D4AB2DF29}" type="parTrans" cxnId="{B917389F-9F30-9F46-A9E8-E04C103A25D5}">
      <dgm:prSet/>
      <dgm:spPr/>
      <dgm:t>
        <a:bodyPr/>
        <a:lstStyle/>
        <a:p>
          <a:endParaRPr lang="en-US">
            <a:solidFill>
              <a:schemeClr val="tx1"/>
            </a:solidFill>
          </a:endParaRPr>
        </a:p>
      </dgm:t>
    </dgm:pt>
    <dgm:pt modelId="{F34ADB51-CBAF-3740-A56A-EE88C0CF4249}" type="sibTrans" cxnId="{B917389F-9F30-9F46-A9E8-E04C103A25D5}">
      <dgm:prSet/>
      <dgm:spPr/>
      <dgm:t>
        <a:bodyPr/>
        <a:lstStyle/>
        <a:p>
          <a:endParaRPr lang="en-US">
            <a:solidFill>
              <a:schemeClr val="tx1"/>
            </a:solidFill>
          </a:endParaRPr>
        </a:p>
      </dgm:t>
    </dgm:pt>
    <dgm:pt modelId="{CB7B45C9-5192-C94D-AC3E-66CF510C3024}">
      <dgm:prSet phldrT="[Text]" custT="1"/>
      <dgm:spPr>
        <a:solidFill>
          <a:srgbClr val="FFF44C"/>
        </a:solidFill>
      </dgm:spPr>
      <dgm:t>
        <a:bodyPr/>
        <a:lstStyle/>
        <a:p>
          <a:r>
            <a:rPr lang="en-US" sz="1400" dirty="0" smtClean="0">
              <a:solidFill>
                <a:srgbClr val="000000"/>
              </a:solidFill>
            </a:rPr>
            <a:t>Establish Networking and Creating Awareness among Head of State Department/Agencie</a:t>
          </a:r>
          <a:r>
            <a:rPr lang="en-US" sz="1600" dirty="0" smtClean="0">
              <a:solidFill>
                <a:srgbClr val="000000"/>
              </a:solidFill>
            </a:rPr>
            <a:t>s</a:t>
          </a:r>
          <a:endParaRPr lang="en-US" sz="1600" dirty="0">
            <a:solidFill>
              <a:srgbClr val="000000"/>
            </a:solidFill>
          </a:endParaRPr>
        </a:p>
      </dgm:t>
    </dgm:pt>
    <dgm:pt modelId="{5F3F9F5E-A84F-7E46-A463-129D46DE4A4A}" type="parTrans" cxnId="{18830E77-7561-A349-B0DA-9DBAEBF852EB}">
      <dgm:prSet/>
      <dgm:spPr/>
      <dgm:t>
        <a:bodyPr/>
        <a:lstStyle/>
        <a:p>
          <a:endParaRPr lang="en-US"/>
        </a:p>
      </dgm:t>
    </dgm:pt>
    <dgm:pt modelId="{2C27B70C-4B61-5B4B-A298-41225766FB71}" type="sibTrans" cxnId="{18830E77-7561-A349-B0DA-9DBAEBF852EB}">
      <dgm:prSet/>
      <dgm:spPr/>
      <dgm:t>
        <a:bodyPr/>
        <a:lstStyle/>
        <a:p>
          <a:endParaRPr lang="en-US"/>
        </a:p>
      </dgm:t>
    </dgm:pt>
    <dgm:pt modelId="{49FD4EF3-31D3-4745-822C-A0346008D3CB}" type="pres">
      <dgm:prSet presAssocID="{BFCAF615-6864-984E-AE18-C16A99597948}" presName="Name0" presStyleCnt="0">
        <dgm:presLayoutVars>
          <dgm:dir/>
          <dgm:animLvl val="lvl"/>
          <dgm:resizeHandles val="exact"/>
        </dgm:presLayoutVars>
      </dgm:prSet>
      <dgm:spPr/>
    </dgm:pt>
    <dgm:pt modelId="{38275CDE-3E36-804B-9BE6-9114DCDB2DEE}" type="pres">
      <dgm:prSet presAssocID="{CB7B45C9-5192-C94D-AC3E-66CF510C3024}" presName="parTxOnly" presStyleLbl="node1" presStyleIdx="0" presStyleCnt="4" custScaleY="100836" custLinFactNeighborX="-3338" custLinFactNeighborY="-42205">
        <dgm:presLayoutVars>
          <dgm:chMax val="0"/>
          <dgm:chPref val="0"/>
          <dgm:bulletEnabled val="1"/>
        </dgm:presLayoutVars>
      </dgm:prSet>
      <dgm:spPr/>
      <dgm:t>
        <a:bodyPr/>
        <a:lstStyle/>
        <a:p>
          <a:endParaRPr lang="en-US"/>
        </a:p>
      </dgm:t>
    </dgm:pt>
    <dgm:pt modelId="{666EB352-5E55-3C43-BBF8-186A85AE5955}" type="pres">
      <dgm:prSet presAssocID="{2C27B70C-4B61-5B4B-A298-41225766FB71}" presName="parTxOnlySpace" presStyleCnt="0"/>
      <dgm:spPr/>
    </dgm:pt>
    <dgm:pt modelId="{8BAE2AD8-3BE8-8149-B56D-25DA67EBC325}" type="pres">
      <dgm:prSet presAssocID="{2BBEA24A-FE49-9845-B9EC-777B90669304}" presName="parTxOnly" presStyleLbl="node1" presStyleIdx="1" presStyleCnt="4" custLinFactNeighborX="-9414" custLinFactNeighborY="-41787">
        <dgm:presLayoutVars>
          <dgm:chMax val="0"/>
          <dgm:chPref val="0"/>
          <dgm:bulletEnabled val="1"/>
        </dgm:presLayoutVars>
      </dgm:prSet>
      <dgm:spPr/>
      <dgm:t>
        <a:bodyPr/>
        <a:lstStyle/>
        <a:p>
          <a:endParaRPr lang="en-US"/>
        </a:p>
      </dgm:t>
    </dgm:pt>
    <dgm:pt modelId="{E2E7FD4D-F6D9-5447-83B8-A802E29C7B5A}" type="pres">
      <dgm:prSet presAssocID="{3E216882-FC98-534E-BD5B-47AE9490AD9F}" presName="parTxOnlySpace" presStyleCnt="0"/>
      <dgm:spPr/>
    </dgm:pt>
    <dgm:pt modelId="{90C23C84-30B7-8640-A431-897871E43EC7}" type="pres">
      <dgm:prSet presAssocID="{05783483-AA12-1E44-8E31-69E5538F2AF3}" presName="parTxOnly" presStyleLbl="node1" presStyleIdx="2" presStyleCnt="4" custLinFactNeighborX="1172" custLinFactNeighborY="-41787">
        <dgm:presLayoutVars>
          <dgm:chMax val="0"/>
          <dgm:chPref val="0"/>
          <dgm:bulletEnabled val="1"/>
        </dgm:presLayoutVars>
      </dgm:prSet>
      <dgm:spPr/>
      <dgm:t>
        <a:bodyPr/>
        <a:lstStyle/>
        <a:p>
          <a:endParaRPr lang="en-US"/>
        </a:p>
      </dgm:t>
    </dgm:pt>
    <dgm:pt modelId="{C459EFD3-7A32-C445-921E-3D810A774734}" type="pres">
      <dgm:prSet presAssocID="{78DB3B8C-5BD5-0A4F-9B4F-12EC1D8AC0A1}" presName="parTxOnlySpace" presStyleCnt="0"/>
      <dgm:spPr/>
    </dgm:pt>
    <dgm:pt modelId="{9DD9FB6E-6578-3745-B72B-81206CF93A32}" type="pres">
      <dgm:prSet presAssocID="{5D05DCFF-A60B-ED48-9A53-9D417DBB2BD4}" presName="parTxOnly" presStyleLbl="node1" presStyleIdx="3" presStyleCnt="4" custLinFactNeighborX="16212" custLinFactNeighborY="-41787">
        <dgm:presLayoutVars>
          <dgm:chMax val="0"/>
          <dgm:chPref val="0"/>
          <dgm:bulletEnabled val="1"/>
        </dgm:presLayoutVars>
      </dgm:prSet>
      <dgm:spPr/>
      <dgm:t>
        <a:bodyPr/>
        <a:lstStyle/>
        <a:p>
          <a:endParaRPr lang="en-US"/>
        </a:p>
      </dgm:t>
    </dgm:pt>
  </dgm:ptLst>
  <dgm:cxnLst>
    <dgm:cxn modelId="{6C89749D-5A9F-4217-BD34-DE312B163CC8}" type="presOf" srcId="{05783483-AA12-1E44-8E31-69E5538F2AF3}" destId="{90C23C84-30B7-8640-A431-897871E43EC7}" srcOrd="0" destOrd="0" presId="urn:microsoft.com/office/officeart/2005/8/layout/chevron1"/>
    <dgm:cxn modelId="{93B2608A-0F0E-8D48-925D-DC7EF51E2FB3}" srcId="{BFCAF615-6864-984E-AE18-C16A99597948}" destId="{05783483-AA12-1E44-8E31-69E5538F2AF3}" srcOrd="2" destOrd="0" parTransId="{BEE7A82D-7D25-9B46-B1D2-CAA8B0133A46}" sibTransId="{78DB3B8C-5BD5-0A4F-9B4F-12EC1D8AC0A1}"/>
    <dgm:cxn modelId="{64328265-A78F-C64C-8A94-47D5AE32EEF4}" srcId="{BFCAF615-6864-984E-AE18-C16A99597948}" destId="{2BBEA24A-FE49-9845-B9EC-777B90669304}" srcOrd="1" destOrd="0" parTransId="{29821EBE-DFEB-0C45-B018-C3FBBE99C6F1}" sibTransId="{3E216882-FC98-534E-BD5B-47AE9490AD9F}"/>
    <dgm:cxn modelId="{18830E77-7561-A349-B0DA-9DBAEBF852EB}" srcId="{BFCAF615-6864-984E-AE18-C16A99597948}" destId="{CB7B45C9-5192-C94D-AC3E-66CF510C3024}" srcOrd="0" destOrd="0" parTransId="{5F3F9F5E-A84F-7E46-A463-129D46DE4A4A}" sibTransId="{2C27B70C-4B61-5B4B-A298-41225766FB71}"/>
    <dgm:cxn modelId="{B917389F-9F30-9F46-A9E8-E04C103A25D5}" srcId="{BFCAF615-6864-984E-AE18-C16A99597948}" destId="{5D05DCFF-A60B-ED48-9A53-9D417DBB2BD4}" srcOrd="3" destOrd="0" parTransId="{E01F9E67-4493-C644-B3FB-8E8D4AB2DF29}" sibTransId="{F34ADB51-CBAF-3740-A56A-EE88C0CF4249}"/>
    <dgm:cxn modelId="{30CDF1D8-946F-46F9-A884-7F96B9EC645D}" type="presOf" srcId="{5D05DCFF-A60B-ED48-9A53-9D417DBB2BD4}" destId="{9DD9FB6E-6578-3745-B72B-81206CF93A32}" srcOrd="0" destOrd="0" presId="urn:microsoft.com/office/officeart/2005/8/layout/chevron1"/>
    <dgm:cxn modelId="{3AEC1695-6D75-4E1F-B240-052C3212CC9A}" type="presOf" srcId="{CB7B45C9-5192-C94D-AC3E-66CF510C3024}" destId="{38275CDE-3E36-804B-9BE6-9114DCDB2DEE}" srcOrd="0" destOrd="0" presId="urn:microsoft.com/office/officeart/2005/8/layout/chevron1"/>
    <dgm:cxn modelId="{6E378F96-082E-40F4-94E3-582638850A61}" type="presOf" srcId="{2BBEA24A-FE49-9845-B9EC-777B90669304}" destId="{8BAE2AD8-3BE8-8149-B56D-25DA67EBC325}" srcOrd="0" destOrd="0" presId="urn:microsoft.com/office/officeart/2005/8/layout/chevron1"/>
    <dgm:cxn modelId="{65387780-8932-4E25-A341-AA9CDD452AA5}" type="presOf" srcId="{BFCAF615-6864-984E-AE18-C16A99597948}" destId="{49FD4EF3-31D3-4745-822C-A0346008D3CB}" srcOrd="0" destOrd="0" presId="urn:microsoft.com/office/officeart/2005/8/layout/chevron1"/>
    <dgm:cxn modelId="{6ACF23AB-D22E-4B62-8E16-E0A5E1960DA2}" type="presParOf" srcId="{49FD4EF3-31D3-4745-822C-A0346008D3CB}" destId="{38275CDE-3E36-804B-9BE6-9114DCDB2DEE}" srcOrd="0" destOrd="0" presId="urn:microsoft.com/office/officeart/2005/8/layout/chevron1"/>
    <dgm:cxn modelId="{23A4AA22-504B-4D17-B68E-861376FD1858}" type="presParOf" srcId="{49FD4EF3-31D3-4745-822C-A0346008D3CB}" destId="{666EB352-5E55-3C43-BBF8-186A85AE5955}" srcOrd="1" destOrd="0" presId="urn:microsoft.com/office/officeart/2005/8/layout/chevron1"/>
    <dgm:cxn modelId="{B1EB5156-3865-4922-8BBC-228EB5A0989F}" type="presParOf" srcId="{49FD4EF3-31D3-4745-822C-A0346008D3CB}" destId="{8BAE2AD8-3BE8-8149-B56D-25DA67EBC325}" srcOrd="2" destOrd="0" presId="urn:microsoft.com/office/officeart/2005/8/layout/chevron1"/>
    <dgm:cxn modelId="{1A3090C0-4A63-472D-81A7-A4C011CB3130}" type="presParOf" srcId="{49FD4EF3-31D3-4745-822C-A0346008D3CB}" destId="{E2E7FD4D-F6D9-5447-83B8-A802E29C7B5A}" srcOrd="3" destOrd="0" presId="urn:microsoft.com/office/officeart/2005/8/layout/chevron1"/>
    <dgm:cxn modelId="{4A43A821-A96C-431A-895F-76959D9BD420}" type="presParOf" srcId="{49FD4EF3-31D3-4745-822C-A0346008D3CB}" destId="{90C23C84-30B7-8640-A431-897871E43EC7}" srcOrd="4" destOrd="0" presId="urn:microsoft.com/office/officeart/2005/8/layout/chevron1"/>
    <dgm:cxn modelId="{9FD374D6-0352-4E84-83C8-D6A3DED123C9}" type="presParOf" srcId="{49FD4EF3-31D3-4745-822C-A0346008D3CB}" destId="{C459EFD3-7A32-C445-921E-3D810A774734}" srcOrd="5" destOrd="0" presId="urn:microsoft.com/office/officeart/2005/8/layout/chevron1"/>
    <dgm:cxn modelId="{E2C1331C-257F-446C-865A-792EDE369F5E}" type="presParOf" srcId="{49FD4EF3-31D3-4745-822C-A0346008D3CB}" destId="{9DD9FB6E-6578-3745-B72B-81206CF93A32}" srcOrd="6" destOrd="0" presId="urn:microsoft.com/office/officeart/2005/8/layout/chevron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973BBA9-E1EC-43F3-A269-544B03764680}" type="doc">
      <dgm:prSet loTypeId="urn:microsoft.com/office/officeart/2005/8/layout/vList2" loCatId="list" qsTypeId="urn:microsoft.com/office/officeart/2005/8/quickstyle/simple1" qsCatId="simple" csTypeId="urn:microsoft.com/office/officeart/2005/8/colors/colorful2" csCatId="colorful" phldr="1"/>
      <dgm:spPr/>
      <dgm:t>
        <a:bodyPr/>
        <a:lstStyle/>
        <a:p>
          <a:endParaRPr lang="ms-MY"/>
        </a:p>
      </dgm:t>
    </dgm:pt>
    <dgm:pt modelId="{972BA085-C34F-4E9B-8DCC-F546FD3B03F9}">
      <dgm:prSet phldrT="[Text]" custT="1"/>
      <dgm:spPr/>
      <dgm:t>
        <a:bodyPr/>
        <a:lstStyle/>
        <a:p>
          <a:r>
            <a:rPr lang="ms-MY" sz="2400" b="1" dirty="0" smtClean="0">
              <a:solidFill>
                <a:schemeClr val="tx1"/>
              </a:solidFill>
              <a:latin typeface="Arial" pitchFamily="34" charset="0"/>
              <a:cs typeface="Arial" pitchFamily="34" charset="0"/>
            </a:rPr>
            <a:t>Menubuhkan Jawatankuasa GRP Negeri</a:t>
          </a:r>
          <a:endParaRPr lang="ms-MY" sz="2400" b="1" dirty="0">
            <a:solidFill>
              <a:schemeClr val="tx1"/>
            </a:solidFill>
            <a:latin typeface="Arial" pitchFamily="34" charset="0"/>
            <a:cs typeface="Arial" pitchFamily="34" charset="0"/>
          </a:endParaRPr>
        </a:p>
      </dgm:t>
    </dgm:pt>
    <dgm:pt modelId="{8D26E9A7-9C21-40E8-B810-92579C8D9B43}" type="parTrans" cxnId="{F1947E88-00F8-44A8-A078-4077379B34DA}">
      <dgm:prSet/>
      <dgm:spPr/>
      <dgm:t>
        <a:bodyPr/>
        <a:lstStyle/>
        <a:p>
          <a:endParaRPr lang="ms-MY" sz="2400" b="1">
            <a:latin typeface="Arial" pitchFamily="34" charset="0"/>
            <a:cs typeface="Arial" pitchFamily="34" charset="0"/>
          </a:endParaRPr>
        </a:p>
      </dgm:t>
    </dgm:pt>
    <dgm:pt modelId="{B4B227A3-E46A-45C5-80B6-22B9C9B9CC3A}" type="sibTrans" cxnId="{F1947E88-00F8-44A8-A078-4077379B34DA}">
      <dgm:prSet/>
      <dgm:spPr/>
      <dgm:t>
        <a:bodyPr/>
        <a:lstStyle/>
        <a:p>
          <a:endParaRPr lang="ms-MY" sz="2400" b="1">
            <a:latin typeface="Arial" pitchFamily="34" charset="0"/>
            <a:cs typeface="Arial" pitchFamily="34" charset="0"/>
          </a:endParaRPr>
        </a:p>
      </dgm:t>
    </dgm:pt>
    <dgm:pt modelId="{F5553444-E1D3-4DF4-A9FC-3E5594DF43B3}">
      <dgm:prSet phldrT="[Text]" custT="1"/>
      <dgm:spPr/>
      <dgm:t>
        <a:bodyPr/>
        <a:lstStyle/>
        <a:p>
          <a:r>
            <a:rPr lang="ms-MY" sz="2400" b="1" dirty="0" smtClean="0">
              <a:solidFill>
                <a:schemeClr val="tx1"/>
              </a:solidFill>
              <a:latin typeface="Arial" pitchFamily="34" charset="0"/>
              <a:cs typeface="Arial" pitchFamily="34" charset="0"/>
            </a:rPr>
            <a:t>Meningkatkan Pembangunan Kapasiti Pegawai-Pegawai Negeri/PBT</a:t>
          </a:r>
          <a:endParaRPr lang="ms-MY" sz="2400" b="1" dirty="0">
            <a:solidFill>
              <a:schemeClr val="tx1"/>
            </a:solidFill>
            <a:latin typeface="Arial" pitchFamily="34" charset="0"/>
            <a:cs typeface="Arial" pitchFamily="34" charset="0"/>
          </a:endParaRPr>
        </a:p>
      </dgm:t>
    </dgm:pt>
    <dgm:pt modelId="{F74F695F-B980-4C67-B7A9-FCC88D78168F}" type="parTrans" cxnId="{6DD4C717-D74C-4D4C-A79D-BA124ADAED97}">
      <dgm:prSet/>
      <dgm:spPr/>
      <dgm:t>
        <a:bodyPr/>
        <a:lstStyle/>
        <a:p>
          <a:endParaRPr lang="ms-MY" sz="2400" b="1">
            <a:latin typeface="Arial" pitchFamily="34" charset="0"/>
            <a:cs typeface="Arial" pitchFamily="34" charset="0"/>
          </a:endParaRPr>
        </a:p>
      </dgm:t>
    </dgm:pt>
    <dgm:pt modelId="{C9301E0E-B746-4EA7-ACF8-DF82256EB33C}" type="sibTrans" cxnId="{6DD4C717-D74C-4D4C-A79D-BA124ADAED97}">
      <dgm:prSet/>
      <dgm:spPr/>
      <dgm:t>
        <a:bodyPr/>
        <a:lstStyle/>
        <a:p>
          <a:endParaRPr lang="ms-MY" sz="2400" b="1">
            <a:latin typeface="Arial" pitchFamily="34" charset="0"/>
            <a:cs typeface="Arial" pitchFamily="34" charset="0"/>
          </a:endParaRPr>
        </a:p>
      </dgm:t>
    </dgm:pt>
    <dgm:pt modelId="{03E1DB83-E920-4717-9AC5-BEBF1E84A88F}">
      <dgm:prSet phldrT="[Text]" custT="1"/>
      <dgm:spPr/>
      <dgm:t>
        <a:bodyPr/>
        <a:lstStyle/>
        <a:p>
          <a:r>
            <a:rPr lang="ms-MY" sz="2400" b="1" dirty="0" smtClean="0">
              <a:solidFill>
                <a:schemeClr val="tx1"/>
              </a:solidFill>
              <a:latin typeface="Arial" pitchFamily="34" charset="0"/>
              <a:cs typeface="Arial" pitchFamily="34" charset="0"/>
            </a:rPr>
            <a:t>Komitmen/ Penglibatan Pengurusan Tertinggi</a:t>
          </a:r>
          <a:endParaRPr lang="ms-MY" sz="2400" b="1" dirty="0">
            <a:solidFill>
              <a:schemeClr val="tx1"/>
            </a:solidFill>
            <a:latin typeface="Arial" pitchFamily="34" charset="0"/>
            <a:cs typeface="Arial" pitchFamily="34" charset="0"/>
          </a:endParaRPr>
        </a:p>
      </dgm:t>
    </dgm:pt>
    <dgm:pt modelId="{5A3C2EE1-0086-4D99-8391-D945E6DC796A}" type="parTrans" cxnId="{B804C1E9-E547-4446-9CEC-DED5816C005A}">
      <dgm:prSet/>
      <dgm:spPr/>
      <dgm:t>
        <a:bodyPr/>
        <a:lstStyle/>
        <a:p>
          <a:endParaRPr lang="ms-MY" sz="2400" b="1">
            <a:latin typeface="Arial" pitchFamily="34" charset="0"/>
            <a:cs typeface="Arial" pitchFamily="34" charset="0"/>
          </a:endParaRPr>
        </a:p>
      </dgm:t>
    </dgm:pt>
    <dgm:pt modelId="{00AB24A2-BBBE-4051-9263-BC89F8432E83}" type="sibTrans" cxnId="{B804C1E9-E547-4446-9CEC-DED5816C005A}">
      <dgm:prSet/>
      <dgm:spPr/>
      <dgm:t>
        <a:bodyPr/>
        <a:lstStyle/>
        <a:p>
          <a:endParaRPr lang="ms-MY" sz="2400" b="1">
            <a:latin typeface="Arial" pitchFamily="34" charset="0"/>
            <a:cs typeface="Arial" pitchFamily="34" charset="0"/>
          </a:endParaRPr>
        </a:p>
      </dgm:t>
    </dgm:pt>
    <dgm:pt modelId="{59EA94A1-0861-41AE-BA76-8E8E9F1ED9AA}" type="pres">
      <dgm:prSet presAssocID="{2973BBA9-E1EC-43F3-A269-544B03764680}" presName="linear" presStyleCnt="0">
        <dgm:presLayoutVars>
          <dgm:animLvl val="lvl"/>
          <dgm:resizeHandles val="exact"/>
        </dgm:presLayoutVars>
      </dgm:prSet>
      <dgm:spPr/>
      <dgm:t>
        <a:bodyPr/>
        <a:lstStyle/>
        <a:p>
          <a:endParaRPr lang="ms-MY"/>
        </a:p>
      </dgm:t>
    </dgm:pt>
    <dgm:pt modelId="{1CD2A4E0-94C1-4428-ABEB-9741D6283ED2}" type="pres">
      <dgm:prSet presAssocID="{972BA085-C34F-4E9B-8DCC-F546FD3B03F9}" presName="parentText" presStyleLbl="node1" presStyleIdx="0" presStyleCnt="3" custLinFactY="47097" custLinFactNeighborX="-423" custLinFactNeighborY="100000">
        <dgm:presLayoutVars>
          <dgm:chMax val="0"/>
          <dgm:bulletEnabled val="1"/>
        </dgm:presLayoutVars>
      </dgm:prSet>
      <dgm:spPr/>
      <dgm:t>
        <a:bodyPr/>
        <a:lstStyle/>
        <a:p>
          <a:endParaRPr lang="ms-MY"/>
        </a:p>
      </dgm:t>
    </dgm:pt>
    <dgm:pt modelId="{396A46EB-65F8-4FA7-82B5-FE11A4945D5F}" type="pres">
      <dgm:prSet presAssocID="{B4B227A3-E46A-45C5-80B6-22B9C9B9CC3A}" presName="spacer" presStyleCnt="0"/>
      <dgm:spPr/>
      <dgm:t>
        <a:bodyPr/>
        <a:lstStyle/>
        <a:p>
          <a:endParaRPr lang="ms-MY"/>
        </a:p>
      </dgm:t>
    </dgm:pt>
    <dgm:pt modelId="{8764C595-BA4E-4BAA-B4C5-41ED692F31DC}" type="pres">
      <dgm:prSet presAssocID="{F5553444-E1D3-4DF4-A9FC-3E5594DF43B3}" presName="parentText" presStyleLbl="node1" presStyleIdx="1" presStyleCnt="3" custLinFactY="-183579" custLinFactNeighborX="-1690" custLinFactNeighborY="-200000">
        <dgm:presLayoutVars>
          <dgm:chMax val="0"/>
          <dgm:bulletEnabled val="1"/>
        </dgm:presLayoutVars>
      </dgm:prSet>
      <dgm:spPr/>
      <dgm:t>
        <a:bodyPr/>
        <a:lstStyle/>
        <a:p>
          <a:endParaRPr lang="ms-MY"/>
        </a:p>
      </dgm:t>
    </dgm:pt>
    <dgm:pt modelId="{2D6C2A5C-834C-4D3F-B93D-A1CCC695519E}" type="pres">
      <dgm:prSet presAssocID="{C9301E0E-B746-4EA7-ACF8-DF82256EB33C}" presName="spacer" presStyleCnt="0"/>
      <dgm:spPr/>
    </dgm:pt>
    <dgm:pt modelId="{28CD50F5-B26E-4E60-8A1B-035119C420F9}" type="pres">
      <dgm:prSet presAssocID="{03E1DB83-E920-4717-9AC5-BEBF1E84A88F}" presName="parentText" presStyleLbl="node1" presStyleIdx="2" presStyleCnt="3" custLinFactY="-54175" custLinFactNeighborX="-1479" custLinFactNeighborY="-100000">
        <dgm:presLayoutVars>
          <dgm:chMax val="0"/>
          <dgm:bulletEnabled val="1"/>
        </dgm:presLayoutVars>
      </dgm:prSet>
      <dgm:spPr/>
      <dgm:t>
        <a:bodyPr/>
        <a:lstStyle/>
        <a:p>
          <a:endParaRPr lang="ms-MY"/>
        </a:p>
      </dgm:t>
    </dgm:pt>
  </dgm:ptLst>
  <dgm:cxnLst>
    <dgm:cxn modelId="{B804C1E9-E547-4446-9CEC-DED5816C005A}" srcId="{2973BBA9-E1EC-43F3-A269-544B03764680}" destId="{03E1DB83-E920-4717-9AC5-BEBF1E84A88F}" srcOrd="2" destOrd="0" parTransId="{5A3C2EE1-0086-4D99-8391-D945E6DC796A}" sibTransId="{00AB24A2-BBBE-4051-9263-BC89F8432E83}"/>
    <dgm:cxn modelId="{6DD4C717-D74C-4D4C-A79D-BA124ADAED97}" srcId="{2973BBA9-E1EC-43F3-A269-544B03764680}" destId="{F5553444-E1D3-4DF4-A9FC-3E5594DF43B3}" srcOrd="1" destOrd="0" parTransId="{F74F695F-B980-4C67-B7A9-FCC88D78168F}" sibTransId="{C9301E0E-B746-4EA7-ACF8-DF82256EB33C}"/>
    <dgm:cxn modelId="{F1947E88-00F8-44A8-A078-4077379B34DA}" srcId="{2973BBA9-E1EC-43F3-A269-544B03764680}" destId="{972BA085-C34F-4E9B-8DCC-F546FD3B03F9}" srcOrd="0" destOrd="0" parTransId="{8D26E9A7-9C21-40E8-B810-92579C8D9B43}" sibTransId="{B4B227A3-E46A-45C5-80B6-22B9C9B9CC3A}"/>
    <dgm:cxn modelId="{2BF317D0-D5A5-4967-A4E2-8E9F93818934}" type="presOf" srcId="{972BA085-C34F-4E9B-8DCC-F546FD3B03F9}" destId="{1CD2A4E0-94C1-4428-ABEB-9741D6283ED2}" srcOrd="0" destOrd="0" presId="urn:microsoft.com/office/officeart/2005/8/layout/vList2"/>
    <dgm:cxn modelId="{6CCB3C98-DB35-471E-B3F5-C60DF75AA492}" type="presOf" srcId="{F5553444-E1D3-4DF4-A9FC-3E5594DF43B3}" destId="{8764C595-BA4E-4BAA-B4C5-41ED692F31DC}" srcOrd="0" destOrd="0" presId="urn:microsoft.com/office/officeart/2005/8/layout/vList2"/>
    <dgm:cxn modelId="{D8F09FA9-4D96-4360-A614-DD39E356DC3B}" type="presOf" srcId="{03E1DB83-E920-4717-9AC5-BEBF1E84A88F}" destId="{28CD50F5-B26E-4E60-8A1B-035119C420F9}" srcOrd="0" destOrd="0" presId="urn:microsoft.com/office/officeart/2005/8/layout/vList2"/>
    <dgm:cxn modelId="{4B2E0FE7-74F0-48CD-BAE6-C8574EA1973C}" type="presOf" srcId="{2973BBA9-E1EC-43F3-A269-544B03764680}" destId="{59EA94A1-0861-41AE-BA76-8E8E9F1ED9AA}" srcOrd="0" destOrd="0" presId="urn:microsoft.com/office/officeart/2005/8/layout/vList2"/>
    <dgm:cxn modelId="{3E74D5E7-A67C-4AF8-A71F-EEC62EFF61A2}" type="presParOf" srcId="{59EA94A1-0861-41AE-BA76-8E8E9F1ED9AA}" destId="{1CD2A4E0-94C1-4428-ABEB-9741D6283ED2}" srcOrd="0" destOrd="0" presId="urn:microsoft.com/office/officeart/2005/8/layout/vList2"/>
    <dgm:cxn modelId="{BD136C30-A9CE-4215-881C-957AD12436C7}" type="presParOf" srcId="{59EA94A1-0861-41AE-BA76-8E8E9F1ED9AA}" destId="{396A46EB-65F8-4FA7-82B5-FE11A4945D5F}" srcOrd="1" destOrd="0" presId="urn:microsoft.com/office/officeart/2005/8/layout/vList2"/>
    <dgm:cxn modelId="{4A969363-719F-4FA7-8F46-B2D6E000198C}" type="presParOf" srcId="{59EA94A1-0861-41AE-BA76-8E8E9F1ED9AA}" destId="{8764C595-BA4E-4BAA-B4C5-41ED692F31DC}" srcOrd="2" destOrd="0" presId="urn:microsoft.com/office/officeart/2005/8/layout/vList2"/>
    <dgm:cxn modelId="{6EB3CF0F-AEB9-43B2-8DD3-853DC0C47262}" type="presParOf" srcId="{59EA94A1-0861-41AE-BA76-8E8E9F1ED9AA}" destId="{2D6C2A5C-834C-4D3F-B93D-A1CCC695519E}" srcOrd="3" destOrd="0" presId="urn:microsoft.com/office/officeart/2005/8/layout/vList2"/>
    <dgm:cxn modelId="{B68EB855-6C6B-4528-9E01-4197940CFCD4}" type="presParOf" srcId="{59EA94A1-0861-41AE-BA76-8E8E9F1ED9AA}" destId="{28CD50F5-B26E-4E60-8A1B-035119C420F9}"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900F055-C2B6-415A-AF88-9F8AFC8D5E77}" type="doc">
      <dgm:prSet loTypeId="urn:microsoft.com/office/officeart/2005/8/layout/cycle6" loCatId="relationship" qsTypeId="urn:microsoft.com/office/officeart/2005/8/quickstyle/simple1" qsCatId="simple" csTypeId="urn:microsoft.com/office/officeart/2005/8/colors/accent1_2" csCatId="accent1" phldr="1"/>
      <dgm:spPr/>
      <dgm:t>
        <a:bodyPr/>
        <a:lstStyle/>
        <a:p>
          <a:endParaRPr lang="en-MY"/>
        </a:p>
      </dgm:t>
    </dgm:pt>
    <dgm:pt modelId="{B5DA94E3-353A-4ACF-B740-A5AE504BE24B}">
      <dgm:prSet phldrT="[Text]"/>
      <dgm:spPr>
        <a:solidFill>
          <a:schemeClr val="tx2"/>
        </a:solidFill>
      </dgm:spPr>
      <dgm:t>
        <a:bodyPr/>
        <a:lstStyle/>
        <a:p>
          <a:r>
            <a:rPr lang="en-US" dirty="0" smtClean="0"/>
            <a:t>1. </a:t>
          </a:r>
          <a:r>
            <a:rPr lang="en-US" dirty="0" err="1" smtClean="0"/>
            <a:t>Penyataan</a:t>
          </a:r>
          <a:r>
            <a:rPr lang="en-US" dirty="0" smtClean="0"/>
            <a:t> </a:t>
          </a:r>
          <a:r>
            <a:rPr lang="en-US" dirty="0" err="1" smtClean="0"/>
            <a:t>Masalah</a:t>
          </a:r>
          <a:endParaRPr lang="en-MY" dirty="0"/>
        </a:p>
      </dgm:t>
    </dgm:pt>
    <dgm:pt modelId="{832DC155-1539-4179-8744-351C4039BB73}" type="parTrans" cxnId="{0C63EBAD-226B-44DD-A533-9735BE6C5613}">
      <dgm:prSet/>
      <dgm:spPr/>
      <dgm:t>
        <a:bodyPr/>
        <a:lstStyle/>
        <a:p>
          <a:endParaRPr lang="en-MY"/>
        </a:p>
      </dgm:t>
    </dgm:pt>
    <dgm:pt modelId="{14B03EC3-6FE5-4C30-B304-3E4813606F16}" type="sibTrans" cxnId="{0C63EBAD-226B-44DD-A533-9735BE6C5613}">
      <dgm:prSet/>
      <dgm:spPr/>
      <dgm:t>
        <a:bodyPr/>
        <a:lstStyle/>
        <a:p>
          <a:endParaRPr lang="en-MY"/>
        </a:p>
      </dgm:t>
    </dgm:pt>
    <dgm:pt modelId="{36B91B78-BBAC-4591-926D-C14DEA499488}">
      <dgm:prSet phldrT="[Text]"/>
      <dgm:spPr>
        <a:solidFill>
          <a:schemeClr val="tx2"/>
        </a:solidFill>
      </dgm:spPr>
      <dgm:t>
        <a:bodyPr/>
        <a:lstStyle/>
        <a:p>
          <a:r>
            <a:rPr lang="en-US" dirty="0" smtClean="0"/>
            <a:t>2. </a:t>
          </a:r>
          <a:r>
            <a:rPr lang="en-US" dirty="0" err="1" smtClean="0"/>
            <a:t>Objektif</a:t>
          </a:r>
          <a:endParaRPr lang="en-MY" dirty="0"/>
        </a:p>
      </dgm:t>
    </dgm:pt>
    <dgm:pt modelId="{AD987016-D9A2-45CD-A35B-B41847819A95}" type="parTrans" cxnId="{EACB8252-01FF-4040-AF03-A203D36FC8EB}">
      <dgm:prSet/>
      <dgm:spPr/>
      <dgm:t>
        <a:bodyPr/>
        <a:lstStyle/>
        <a:p>
          <a:endParaRPr lang="en-MY"/>
        </a:p>
      </dgm:t>
    </dgm:pt>
    <dgm:pt modelId="{213C8794-5854-4AC6-AF94-4C010D2A76DD}" type="sibTrans" cxnId="{EACB8252-01FF-4040-AF03-A203D36FC8EB}">
      <dgm:prSet/>
      <dgm:spPr/>
      <dgm:t>
        <a:bodyPr/>
        <a:lstStyle/>
        <a:p>
          <a:endParaRPr lang="en-MY"/>
        </a:p>
      </dgm:t>
    </dgm:pt>
    <dgm:pt modelId="{C90F573D-67C3-4449-8FAD-32F1CC5D4396}">
      <dgm:prSet phldrT="[Text]"/>
      <dgm:spPr>
        <a:solidFill>
          <a:schemeClr val="tx2"/>
        </a:solidFill>
      </dgm:spPr>
      <dgm:t>
        <a:bodyPr/>
        <a:lstStyle/>
        <a:p>
          <a:r>
            <a:rPr lang="en-US" dirty="0" smtClean="0"/>
            <a:t>4. </a:t>
          </a:r>
          <a:r>
            <a:rPr lang="en-US" dirty="0" err="1" smtClean="0"/>
            <a:t>Analisa</a:t>
          </a:r>
          <a:r>
            <a:rPr lang="en-US" dirty="0" smtClean="0"/>
            <a:t> </a:t>
          </a:r>
          <a:r>
            <a:rPr lang="en-US" dirty="0" err="1" smtClean="0"/>
            <a:t>Impak</a:t>
          </a:r>
          <a:endParaRPr lang="en-MY" dirty="0"/>
        </a:p>
      </dgm:t>
    </dgm:pt>
    <dgm:pt modelId="{7A1A7C4B-9C96-4D75-86A9-C1C8A34E1927}" type="parTrans" cxnId="{6044CCC0-7FEF-4B96-90E7-49C8EE306141}">
      <dgm:prSet/>
      <dgm:spPr/>
      <dgm:t>
        <a:bodyPr/>
        <a:lstStyle/>
        <a:p>
          <a:endParaRPr lang="en-MY"/>
        </a:p>
      </dgm:t>
    </dgm:pt>
    <dgm:pt modelId="{73ECC2F4-DB7B-45EA-B89F-43071EEC9177}" type="sibTrans" cxnId="{6044CCC0-7FEF-4B96-90E7-49C8EE306141}">
      <dgm:prSet/>
      <dgm:spPr/>
      <dgm:t>
        <a:bodyPr/>
        <a:lstStyle/>
        <a:p>
          <a:endParaRPr lang="en-MY"/>
        </a:p>
      </dgm:t>
    </dgm:pt>
    <dgm:pt modelId="{CC186F41-4A8F-4C4F-9E52-FAD7366B82DA}">
      <dgm:prSet phldrT="[Text]"/>
      <dgm:spPr>
        <a:solidFill>
          <a:schemeClr val="tx2"/>
        </a:solidFill>
      </dgm:spPr>
      <dgm:t>
        <a:bodyPr/>
        <a:lstStyle/>
        <a:p>
          <a:r>
            <a:rPr lang="en-US" dirty="0" smtClean="0"/>
            <a:t>5. </a:t>
          </a:r>
          <a:r>
            <a:rPr lang="en-US" dirty="0" err="1" smtClean="0"/>
            <a:t>Konsultasi</a:t>
          </a:r>
          <a:r>
            <a:rPr lang="en-US" dirty="0" smtClean="0"/>
            <a:t>/  </a:t>
          </a:r>
          <a:r>
            <a:rPr lang="en-US" dirty="0" err="1" smtClean="0"/>
            <a:t>Seranta</a:t>
          </a:r>
          <a:r>
            <a:rPr lang="en-US" dirty="0" smtClean="0"/>
            <a:t> </a:t>
          </a:r>
          <a:r>
            <a:rPr lang="en-US" dirty="0" err="1" smtClean="0"/>
            <a:t>Awam</a:t>
          </a:r>
          <a:endParaRPr lang="en-MY" dirty="0"/>
        </a:p>
      </dgm:t>
    </dgm:pt>
    <dgm:pt modelId="{4C95B2CE-431D-48AE-AE9D-8F9E8149305F}" type="parTrans" cxnId="{98C67BF5-18ED-40A7-BAAE-EDF2CE2E92C1}">
      <dgm:prSet/>
      <dgm:spPr/>
      <dgm:t>
        <a:bodyPr/>
        <a:lstStyle/>
        <a:p>
          <a:endParaRPr lang="en-MY"/>
        </a:p>
      </dgm:t>
    </dgm:pt>
    <dgm:pt modelId="{7BB271E6-4FF6-484D-BE16-9E4ECE1AA560}" type="sibTrans" cxnId="{98C67BF5-18ED-40A7-BAAE-EDF2CE2E92C1}">
      <dgm:prSet/>
      <dgm:spPr/>
      <dgm:t>
        <a:bodyPr/>
        <a:lstStyle/>
        <a:p>
          <a:endParaRPr lang="en-MY"/>
        </a:p>
      </dgm:t>
    </dgm:pt>
    <dgm:pt modelId="{35D8C51F-574B-4749-8404-24D7D80492DC}">
      <dgm:prSet phldrT="[Text]"/>
      <dgm:spPr>
        <a:solidFill>
          <a:schemeClr val="tx2"/>
        </a:solidFill>
      </dgm:spPr>
      <dgm:t>
        <a:bodyPr/>
        <a:lstStyle/>
        <a:p>
          <a:r>
            <a:rPr lang="en-US" dirty="0" smtClean="0"/>
            <a:t>6. </a:t>
          </a:r>
          <a:r>
            <a:rPr lang="en-US" dirty="0" err="1" smtClean="0"/>
            <a:t>Rumusan</a:t>
          </a:r>
          <a:r>
            <a:rPr lang="en-US" dirty="0" smtClean="0"/>
            <a:t> </a:t>
          </a:r>
          <a:r>
            <a:rPr lang="en-US" dirty="0" err="1" smtClean="0"/>
            <a:t>dan</a:t>
          </a:r>
          <a:r>
            <a:rPr lang="en-US" dirty="0" smtClean="0"/>
            <a:t> </a:t>
          </a:r>
          <a:r>
            <a:rPr lang="en-US" dirty="0" err="1" smtClean="0"/>
            <a:t>Syor</a:t>
          </a:r>
          <a:endParaRPr lang="en-MY" dirty="0"/>
        </a:p>
      </dgm:t>
    </dgm:pt>
    <dgm:pt modelId="{2CBEF7C0-9470-4E6E-834B-6D85F40DE42E}" type="parTrans" cxnId="{EDA9B6BD-84C3-46EF-9BE7-E692776C685B}">
      <dgm:prSet/>
      <dgm:spPr/>
      <dgm:t>
        <a:bodyPr/>
        <a:lstStyle/>
        <a:p>
          <a:endParaRPr lang="en-MY"/>
        </a:p>
      </dgm:t>
    </dgm:pt>
    <dgm:pt modelId="{9D839785-7313-4208-A257-2EE9552981E3}" type="sibTrans" cxnId="{EDA9B6BD-84C3-46EF-9BE7-E692776C685B}">
      <dgm:prSet/>
      <dgm:spPr/>
      <dgm:t>
        <a:bodyPr/>
        <a:lstStyle/>
        <a:p>
          <a:endParaRPr lang="en-MY"/>
        </a:p>
      </dgm:t>
    </dgm:pt>
    <dgm:pt modelId="{99E73761-91C8-46E5-8CFB-409073D8BCDD}">
      <dgm:prSet phldrT="[Text]"/>
      <dgm:spPr>
        <a:solidFill>
          <a:schemeClr val="tx2"/>
        </a:solidFill>
      </dgm:spPr>
      <dgm:t>
        <a:bodyPr/>
        <a:lstStyle/>
        <a:p>
          <a:r>
            <a:rPr lang="en-US" dirty="0" smtClean="0"/>
            <a:t>7. </a:t>
          </a:r>
          <a:r>
            <a:rPr lang="en-US" dirty="0" err="1" smtClean="0"/>
            <a:t>Strategi</a:t>
          </a:r>
          <a:r>
            <a:rPr lang="en-US" dirty="0" smtClean="0"/>
            <a:t> </a:t>
          </a:r>
          <a:r>
            <a:rPr lang="en-US" dirty="0" err="1" smtClean="0"/>
            <a:t>Pelaksanaan</a:t>
          </a:r>
          <a:endParaRPr lang="en-MY" dirty="0"/>
        </a:p>
      </dgm:t>
    </dgm:pt>
    <dgm:pt modelId="{E6BF79A6-C67F-442F-B8B4-73F98F43981C}" type="parTrans" cxnId="{9A3C7D8A-F5B5-4472-A3C6-E53586325F88}">
      <dgm:prSet/>
      <dgm:spPr/>
      <dgm:t>
        <a:bodyPr/>
        <a:lstStyle/>
        <a:p>
          <a:endParaRPr lang="en-MY"/>
        </a:p>
      </dgm:t>
    </dgm:pt>
    <dgm:pt modelId="{EA8817AA-8111-4C54-9704-4A3A621C3934}" type="sibTrans" cxnId="{9A3C7D8A-F5B5-4472-A3C6-E53586325F88}">
      <dgm:prSet/>
      <dgm:spPr/>
      <dgm:t>
        <a:bodyPr/>
        <a:lstStyle/>
        <a:p>
          <a:endParaRPr lang="en-MY"/>
        </a:p>
      </dgm:t>
    </dgm:pt>
    <dgm:pt modelId="{38F32AC0-1C4A-4172-97DA-DEE20A6977B7}">
      <dgm:prSet phldrT="[Text]"/>
      <dgm:spPr>
        <a:solidFill>
          <a:schemeClr val="tx2"/>
        </a:solidFill>
      </dgm:spPr>
      <dgm:t>
        <a:bodyPr/>
        <a:lstStyle/>
        <a:p>
          <a:r>
            <a:rPr lang="en-US" dirty="0" smtClean="0"/>
            <a:t>3. </a:t>
          </a:r>
          <a:r>
            <a:rPr lang="en-US" dirty="0" err="1" smtClean="0"/>
            <a:t>Opsyen</a:t>
          </a:r>
          <a:endParaRPr lang="en-MY" dirty="0"/>
        </a:p>
      </dgm:t>
    </dgm:pt>
    <dgm:pt modelId="{62D6D169-C224-413B-9630-3AFB0095D675}" type="parTrans" cxnId="{CC87B390-5EB1-4F5C-9EC8-5C8C4DFEC669}">
      <dgm:prSet/>
      <dgm:spPr/>
      <dgm:t>
        <a:bodyPr/>
        <a:lstStyle/>
        <a:p>
          <a:endParaRPr lang="en-MY"/>
        </a:p>
      </dgm:t>
    </dgm:pt>
    <dgm:pt modelId="{4146ACD8-E888-4975-B849-ADC8B5F7A79B}" type="sibTrans" cxnId="{CC87B390-5EB1-4F5C-9EC8-5C8C4DFEC669}">
      <dgm:prSet/>
      <dgm:spPr/>
      <dgm:t>
        <a:bodyPr/>
        <a:lstStyle/>
        <a:p>
          <a:endParaRPr lang="en-MY"/>
        </a:p>
      </dgm:t>
    </dgm:pt>
    <dgm:pt modelId="{D3A0B7BF-1337-4AD2-AD0E-E42315F6CFBE}" type="pres">
      <dgm:prSet presAssocID="{B900F055-C2B6-415A-AF88-9F8AFC8D5E77}" presName="cycle" presStyleCnt="0">
        <dgm:presLayoutVars>
          <dgm:dir/>
          <dgm:resizeHandles val="exact"/>
        </dgm:presLayoutVars>
      </dgm:prSet>
      <dgm:spPr/>
      <dgm:t>
        <a:bodyPr/>
        <a:lstStyle/>
        <a:p>
          <a:endParaRPr lang="en-MY"/>
        </a:p>
      </dgm:t>
    </dgm:pt>
    <dgm:pt modelId="{3C05140B-B05A-4FEB-B7B3-82793128C7E2}" type="pres">
      <dgm:prSet presAssocID="{B5DA94E3-353A-4ACF-B740-A5AE504BE24B}" presName="node" presStyleLbl="node1" presStyleIdx="0" presStyleCnt="7">
        <dgm:presLayoutVars>
          <dgm:bulletEnabled val="1"/>
        </dgm:presLayoutVars>
      </dgm:prSet>
      <dgm:spPr/>
      <dgm:t>
        <a:bodyPr/>
        <a:lstStyle/>
        <a:p>
          <a:endParaRPr lang="en-MY"/>
        </a:p>
      </dgm:t>
    </dgm:pt>
    <dgm:pt modelId="{24903714-2E23-4EDC-A404-D54F02466DDB}" type="pres">
      <dgm:prSet presAssocID="{B5DA94E3-353A-4ACF-B740-A5AE504BE24B}" presName="spNode" presStyleCnt="0"/>
      <dgm:spPr/>
    </dgm:pt>
    <dgm:pt modelId="{F8C2084E-C274-4EF0-AAAB-6B21DB4F2F08}" type="pres">
      <dgm:prSet presAssocID="{14B03EC3-6FE5-4C30-B304-3E4813606F16}" presName="sibTrans" presStyleLbl="sibTrans1D1" presStyleIdx="0" presStyleCnt="7"/>
      <dgm:spPr/>
      <dgm:t>
        <a:bodyPr/>
        <a:lstStyle/>
        <a:p>
          <a:endParaRPr lang="en-MY"/>
        </a:p>
      </dgm:t>
    </dgm:pt>
    <dgm:pt modelId="{A13C68C0-226E-4163-AC47-972E692E3AF9}" type="pres">
      <dgm:prSet presAssocID="{36B91B78-BBAC-4591-926D-C14DEA499488}" presName="node" presStyleLbl="node1" presStyleIdx="1" presStyleCnt="7" custRadScaleRad="92829" custRadScaleInc="5859">
        <dgm:presLayoutVars>
          <dgm:bulletEnabled val="1"/>
        </dgm:presLayoutVars>
      </dgm:prSet>
      <dgm:spPr/>
      <dgm:t>
        <a:bodyPr/>
        <a:lstStyle/>
        <a:p>
          <a:endParaRPr lang="en-MY"/>
        </a:p>
      </dgm:t>
    </dgm:pt>
    <dgm:pt modelId="{E153F627-CA6F-4AE9-B56F-9AE42186FCE3}" type="pres">
      <dgm:prSet presAssocID="{36B91B78-BBAC-4591-926D-C14DEA499488}" presName="spNode" presStyleCnt="0"/>
      <dgm:spPr/>
    </dgm:pt>
    <dgm:pt modelId="{28481D69-F30A-41A0-BFFA-A167454D508B}" type="pres">
      <dgm:prSet presAssocID="{213C8794-5854-4AC6-AF94-4C010D2A76DD}" presName="sibTrans" presStyleLbl="sibTrans1D1" presStyleIdx="1" presStyleCnt="7"/>
      <dgm:spPr/>
      <dgm:t>
        <a:bodyPr/>
        <a:lstStyle/>
        <a:p>
          <a:endParaRPr lang="en-MY"/>
        </a:p>
      </dgm:t>
    </dgm:pt>
    <dgm:pt modelId="{C45726DF-3F2E-453B-898A-C68C40C673C0}" type="pres">
      <dgm:prSet presAssocID="{38F32AC0-1C4A-4172-97DA-DEE20A6977B7}" presName="node" presStyleLbl="node1" presStyleIdx="2" presStyleCnt="7" custRadScaleRad="87298" custRadScaleInc="-43750">
        <dgm:presLayoutVars>
          <dgm:bulletEnabled val="1"/>
        </dgm:presLayoutVars>
      </dgm:prSet>
      <dgm:spPr/>
      <dgm:t>
        <a:bodyPr/>
        <a:lstStyle/>
        <a:p>
          <a:endParaRPr lang="en-MY"/>
        </a:p>
      </dgm:t>
    </dgm:pt>
    <dgm:pt modelId="{6B8FAC92-630D-480A-B411-B7E9EC1F952A}" type="pres">
      <dgm:prSet presAssocID="{38F32AC0-1C4A-4172-97DA-DEE20A6977B7}" presName="spNode" presStyleCnt="0"/>
      <dgm:spPr/>
    </dgm:pt>
    <dgm:pt modelId="{0B73C4F9-D717-42B1-8D85-6A07DD586802}" type="pres">
      <dgm:prSet presAssocID="{4146ACD8-E888-4975-B849-ADC8B5F7A79B}" presName="sibTrans" presStyleLbl="sibTrans1D1" presStyleIdx="2" presStyleCnt="7"/>
      <dgm:spPr/>
      <dgm:t>
        <a:bodyPr/>
        <a:lstStyle/>
        <a:p>
          <a:endParaRPr lang="en-MY"/>
        </a:p>
      </dgm:t>
    </dgm:pt>
    <dgm:pt modelId="{1FDC1797-1B1C-48C2-9605-78CE3240AEFA}" type="pres">
      <dgm:prSet presAssocID="{C90F573D-67C3-4449-8FAD-32F1CC5D4396}" presName="node" presStyleLbl="node1" presStyleIdx="3" presStyleCnt="7" custRadScaleRad="78599" custRadScaleInc="-17426">
        <dgm:presLayoutVars>
          <dgm:bulletEnabled val="1"/>
        </dgm:presLayoutVars>
      </dgm:prSet>
      <dgm:spPr/>
      <dgm:t>
        <a:bodyPr/>
        <a:lstStyle/>
        <a:p>
          <a:endParaRPr lang="en-MY"/>
        </a:p>
      </dgm:t>
    </dgm:pt>
    <dgm:pt modelId="{E44E2812-0DCC-4B0C-9126-53E0819DFAD0}" type="pres">
      <dgm:prSet presAssocID="{C90F573D-67C3-4449-8FAD-32F1CC5D4396}" presName="spNode" presStyleCnt="0"/>
      <dgm:spPr/>
    </dgm:pt>
    <dgm:pt modelId="{0A16263D-5C1F-4D2C-8FDF-0E706EF34603}" type="pres">
      <dgm:prSet presAssocID="{73ECC2F4-DB7B-45EA-B89F-43071EEC9177}" presName="sibTrans" presStyleLbl="sibTrans1D1" presStyleIdx="3" presStyleCnt="7"/>
      <dgm:spPr/>
      <dgm:t>
        <a:bodyPr/>
        <a:lstStyle/>
        <a:p>
          <a:endParaRPr lang="en-MY"/>
        </a:p>
      </dgm:t>
    </dgm:pt>
    <dgm:pt modelId="{41D43C1F-2B85-49EE-970C-DE311A61C070}" type="pres">
      <dgm:prSet presAssocID="{CC186F41-4A8F-4C4F-9E52-FAD7366B82DA}" presName="node" presStyleLbl="node1" presStyleIdx="4" presStyleCnt="7" custScaleX="158287" custRadScaleRad="82057" custRadScaleInc="36208">
        <dgm:presLayoutVars>
          <dgm:bulletEnabled val="1"/>
        </dgm:presLayoutVars>
      </dgm:prSet>
      <dgm:spPr/>
      <dgm:t>
        <a:bodyPr/>
        <a:lstStyle/>
        <a:p>
          <a:endParaRPr lang="en-MY"/>
        </a:p>
      </dgm:t>
    </dgm:pt>
    <dgm:pt modelId="{FF091955-F2C6-417D-8850-653B72BB197B}" type="pres">
      <dgm:prSet presAssocID="{CC186F41-4A8F-4C4F-9E52-FAD7366B82DA}" presName="spNode" presStyleCnt="0"/>
      <dgm:spPr/>
    </dgm:pt>
    <dgm:pt modelId="{FC56BB73-92A9-4A30-B571-C200AC078752}" type="pres">
      <dgm:prSet presAssocID="{7BB271E6-4FF6-484D-BE16-9E4ECE1AA560}" presName="sibTrans" presStyleLbl="sibTrans1D1" presStyleIdx="4" presStyleCnt="7"/>
      <dgm:spPr/>
      <dgm:t>
        <a:bodyPr/>
        <a:lstStyle/>
        <a:p>
          <a:endParaRPr lang="en-MY"/>
        </a:p>
      </dgm:t>
    </dgm:pt>
    <dgm:pt modelId="{F1D0A8BF-EA14-4D8E-BA8B-C9DB516DD021}" type="pres">
      <dgm:prSet presAssocID="{35D8C51F-574B-4749-8404-24D7D80492DC}" presName="node" presStyleLbl="node1" presStyleIdx="5" presStyleCnt="7" custScaleX="170162" custRadScaleRad="97500" custRadScaleInc="71230">
        <dgm:presLayoutVars>
          <dgm:bulletEnabled val="1"/>
        </dgm:presLayoutVars>
      </dgm:prSet>
      <dgm:spPr/>
      <dgm:t>
        <a:bodyPr/>
        <a:lstStyle/>
        <a:p>
          <a:endParaRPr lang="en-MY"/>
        </a:p>
      </dgm:t>
    </dgm:pt>
    <dgm:pt modelId="{2A2253B6-83C6-4F3C-937B-18B72C620859}" type="pres">
      <dgm:prSet presAssocID="{35D8C51F-574B-4749-8404-24D7D80492DC}" presName="spNode" presStyleCnt="0"/>
      <dgm:spPr/>
    </dgm:pt>
    <dgm:pt modelId="{3ACE71DC-07FA-4F85-91ED-53C603C7D8FF}" type="pres">
      <dgm:prSet presAssocID="{9D839785-7313-4208-A257-2EE9552981E3}" presName="sibTrans" presStyleLbl="sibTrans1D1" presStyleIdx="5" presStyleCnt="7"/>
      <dgm:spPr/>
      <dgm:t>
        <a:bodyPr/>
        <a:lstStyle/>
        <a:p>
          <a:endParaRPr lang="en-MY"/>
        </a:p>
      </dgm:t>
    </dgm:pt>
    <dgm:pt modelId="{EB685CD1-F78B-451D-89FF-AB44C25AD2C5}" type="pres">
      <dgm:prSet presAssocID="{99E73761-91C8-46E5-8CFB-409073D8BCDD}" presName="node" presStyleLbl="node1" presStyleIdx="6" presStyleCnt="7" custScaleX="169153">
        <dgm:presLayoutVars>
          <dgm:bulletEnabled val="1"/>
        </dgm:presLayoutVars>
      </dgm:prSet>
      <dgm:spPr/>
      <dgm:t>
        <a:bodyPr/>
        <a:lstStyle/>
        <a:p>
          <a:endParaRPr lang="en-MY"/>
        </a:p>
      </dgm:t>
    </dgm:pt>
    <dgm:pt modelId="{2C20CF79-7080-4ED8-BB2E-0B3C71019577}" type="pres">
      <dgm:prSet presAssocID="{99E73761-91C8-46E5-8CFB-409073D8BCDD}" presName="spNode" presStyleCnt="0"/>
      <dgm:spPr/>
    </dgm:pt>
    <dgm:pt modelId="{E2F3BB18-4008-4AD5-9F2C-0602C537F3C0}" type="pres">
      <dgm:prSet presAssocID="{EA8817AA-8111-4C54-9704-4A3A621C3934}" presName="sibTrans" presStyleLbl="sibTrans1D1" presStyleIdx="6" presStyleCnt="7"/>
      <dgm:spPr/>
      <dgm:t>
        <a:bodyPr/>
        <a:lstStyle/>
        <a:p>
          <a:endParaRPr lang="en-MY"/>
        </a:p>
      </dgm:t>
    </dgm:pt>
  </dgm:ptLst>
  <dgm:cxnLst>
    <dgm:cxn modelId="{C5C88EBD-6323-4770-BD17-891B9EFE4159}" type="presOf" srcId="{B5DA94E3-353A-4ACF-B740-A5AE504BE24B}" destId="{3C05140B-B05A-4FEB-B7B3-82793128C7E2}" srcOrd="0" destOrd="0" presId="urn:microsoft.com/office/officeart/2005/8/layout/cycle6"/>
    <dgm:cxn modelId="{5CFC9D10-7ED7-41DC-9164-D414709CC01A}" type="presOf" srcId="{4146ACD8-E888-4975-B849-ADC8B5F7A79B}" destId="{0B73C4F9-D717-42B1-8D85-6A07DD586802}" srcOrd="0" destOrd="0" presId="urn:microsoft.com/office/officeart/2005/8/layout/cycle6"/>
    <dgm:cxn modelId="{1A2C0AD2-AC56-40C7-979E-78807A18B85C}" type="presOf" srcId="{B900F055-C2B6-415A-AF88-9F8AFC8D5E77}" destId="{D3A0B7BF-1337-4AD2-AD0E-E42315F6CFBE}" srcOrd="0" destOrd="0" presId="urn:microsoft.com/office/officeart/2005/8/layout/cycle6"/>
    <dgm:cxn modelId="{B43CA417-674D-446A-8824-01EC49864923}" type="presOf" srcId="{9D839785-7313-4208-A257-2EE9552981E3}" destId="{3ACE71DC-07FA-4F85-91ED-53C603C7D8FF}" srcOrd="0" destOrd="0" presId="urn:microsoft.com/office/officeart/2005/8/layout/cycle6"/>
    <dgm:cxn modelId="{AC9EBA65-0B11-49C5-97C0-5189FF40E587}" type="presOf" srcId="{213C8794-5854-4AC6-AF94-4C010D2A76DD}" destId="{28481D69-F30A-41A0-BFFA-A167454D508B}" srcOrd="0" destOrd="0" presId="urn:microsoft.com/office/officeart/2005/8/layout/cycle6"/>
    <dgm:cxn modelId="{A15E9145-6DE1-4CD5-BE74-1D5F38827911}" type="presOf" srcId="{35D8C51F-574B-4749-8404-24D7D80492DC}" destId="{F1D0A8BF-EA14-4D8E-BA8B-C9DB516DD021}" srcOrd="0" destOrd="0" presId="urn:microsoft.com/office/officeart/2005/8/layout/cycle6"/>
    <dgm:cxn modelId="{9CC60E48-BF24-4054-A547-C335B0B03DA5}" type="presOf" srcId="{CC186F41-4A8F-4C4F-9E52-FAD7366B82DA}" destId="{41D43C1F-2B85-49EE-970C-DE311A61C070}" srcOrd="0" destOrd="0" presId="urn:microsoft.com/office/officeart/2005/8/layout/cycle6"/>
    <dgm:cxn modelId="{4F6BD86A-8247-49C0-B5B5-0A37ECBAABA9}" type="presOf" srcId="{7BB271E6-4FF6-484D-BE16-9E4ECE1AA560}" destId="{FC56BB73-92A9-4A30-B571-C200AC078752}" srcOrd="0" destOrd="0" presId="urn:microsoft.com/office/officeart/2005/8/layout/cycle6"/>
    <dgm:cxn modelId="{CADDEC95-B0CC-4538-B75C-5DF679DD8E8D}" type="presOf" srcId="{36B91B78-BBAC-4591-926D-C14DEA499488}" destId="{A13C68C0-226E-4163-AC47-972E692E3AF9}" srcOrd="0" destOrd="0" presId="urn:microsoft.com/office/officeart/2005/8/layout/cycle6"/>
    <dgm:cxn modelId="{00A5DF19-974A-4E98-9942-76789AA575A9}" type="presOf" srcId="{99E73761-91C8-46E5-8CFB-409073D8BCDD}" destId="{EB685CD1-F78B-451D-89FF-AB44C25AD2C5}" srcOrd="0" destOrd="0" presId="urn:microsoft.com/office/officeart/2005/8/layout/cycle6"/>
    <dgm:cxn modelId="{26FED415-7410-4C8C-93E6-F097391D1B50}" type="presOf" srcId="{73ECC2F4-DB7B-45EA-B89F-43071EEC9177}" destId="{0A16263D-5C1F-4D2C-8FDF-0E706EF34603}" srcOrd="0" destOrd="0" presId="urn:microsoft.com/office/officeart/2005/8/layout/cycle6"/>
    <dgm:cxn modelId="{98C67BF5-18ED-40A7-BAAE-EDF2CE2E92C1}" srcId="{B900F055-C2B6-415A-AF88-9F8AFC8D5E77}" destId="{CC186F41-4A8F-4C4F-9E52-FAD7366B82DA}" srcOrd="4" destOrd="0" parTransId="{4C95B2CE-431D-48AE-AE9D-8F9E8149305F}" sibTransId="{7BB271E6-4FF6-484D-BE16-9E4ECE1AA560}"/>
    <dgm:cxn modelId="{6044CCC0-7FEF-4B96-90E7-49C8EE306141}" srcId="{B900F055-C2B6-415A-AF88-9F8AFC8D5E77}" destId="{C90F573D-67C3-4449-8FAD-32F1CC5D4396}" srcOrd="3" destOrd="0" parTransId="{7A1A7C4B-9C96-4D75-86A9-C1C8A34E1927}" sibTransId="{73ECC2F4-DB7B-45EA-B89F-43071EEC9177}"/>
    <dgm:cxn modelId="{60BD8075-35A6-41D4-B5FC-82571DD6424C}" type="presOf" srcId="{14B03EC3-6FE5-4C30-B304-3E4813606F16}" destId="{F8C2084E-C274-4EF0-AAAB-6B21DB4F2F08}" srcOrd="0" destOrd="0" presId="urn:microsoft.com/office/officeart/2005/8/layout/cycle6"/>
    <dgm:cxn modelId="{EACB8252-01FF-4040-AF03-A203D36FC8EB}" srcId="{B900F055-C2B6-415A-AF88-9F8AFC8D5E77}" destId="{36B91B78-BBAC-4591-926D-C14DEA499488}" srcOrd="1" destOrd="0" parTransId="{AD987016-D9A2-45CD-A35B-B41847819A95}" sibTransId="{213C8794-5854-4AC6-AF94-4C010D2A76DD}"/>
    <dgm:cxn modelId="{EDA9B6BD-84C3-46EF-9BE7-E692776C685B}" srcId="{B900F055-C2B6-415A-AF88-9F8AFC8D5E77}" destId="{35D8C51F-574B-4749-8404-24D7D80492DC}" srcOrd="5" destOrd="0" parTransId="{2CBEF7C0-9470-4E6E-834B-6D85F40DE42E}" sibTransId="{9D839785-7313-4208-A257-2EE9552981E3}"/>
    <dgm:cxn modelId="{F4CCCD27-812D-4ADC-AAF6-9AD4D4016EB2}" type="presOf" srcId="{38F32AC0-1C4A-4172-97DA-DEE20A6977B7}" destId="{C45726DF-3F2E-453B-898A-C68C40C673C0}" srcOrd="0" destOrd="0" presId="urn:microsoft.com/office/officeart/2005/8/layout/cycle6"/>
    <dgm:cxn modelId="{0C63EBAD-226B-44DD-A533-9735BE6C5613}" srcId="{B900F055-C2B6-415A-AF88-9F8AFC8D5E77}" destId="{B5DA94E3-353A-4ACF-B740-A5AE504BE24B}" srcOrd="0" destOrd="0" parTransId="{832DC155-1539-4179-8744-351C4039BB73}" sibTransId="{14B03EC3-6FE5-4C30-B304-3E4813606F16}"/>
    <dgm:cxn modelId="{CC87B390-5EB1-4F5C-9EC8-5C8C4DFEC669}" srcId="{B900F055-C2B6-415A-AF88-9F8AFC8D5E77}" destId="{38F32AC0-1C4A-4172-97DA-DEE20A6977B7}" srcOrd="2" destOrd="0" parTransId="{62D6D169-C224-413B-9630-3AFB0095D675}" sibTransId="{4146ACD8-E888-4975-B849-ADC8B5F7A79B}"/>
    <dgm:cxn modelId="{5915EA26-09B9-4010-A77C-AEF6DF078723}" type="presOf" srcId="{C90F573D-67C3-4449-8FAD-32F1CC5D4396}" destId="{1FDC1797-1B1C-48C2-9605-78CE3240AEFA}" srcOrd="0" destOrd="0" presId="urn:microsoft.com/office/officeart/2005/8/layout/cycle6"/>
    <dgm:cxn modelId="{24FF3883-AAF3-472C-95E2-87F988D3FA6E}" type="presOf" srcId="{EA8817AA-8111-4C54-9704-4A3A621C3934}" destId="{E2F3BB18-4008-4AD5-9F2C-0602C537F3C0}" srcOrd="0" destOrd="0" presId="urn:microsoft.com/office/officeart/2005/8/layout/cycle6"/>
    <dgm:cxn modelId="{9A3C7D8A-F5B5-4472-A3C6-E53586325F88}" srcId="{B900F055-C2B6-415A-AF88-9F8AFC8D5E77}" destId="{99E73761-91C8-46E5-8CFB-409073D8BCDD}" srcOrd="6" destOrd="0" parTransId="{E6BF79A6-C67F-442F-B8B4-73F98F43981C}" sibTransId="{EA8817AA-8111-4C54-9704-4A3A621C3934}"/>
    <dgm:cxn modelId="{3E005AEA-9459-44E3-81A4-2F93DB7AA43A}" type="presParOf" srcId="{D3A0B7BF-1337-4AD2-AD0E-E42315F6CFBE}" destId="{3C05140B-B05A-4FEB-B7B3-82793128C7E2}" srcOrd="0" destOrd="0" presId="urn:microsoft.com/office/officeart/2005/8/layout/cycle6"/>
    <dgm:cxn modelId="{60A0FADE-FF31-4196-A9EE-EA247D08AF33}" type="presParOf" srcId="{D3A0B7BF-1337-4AD2-AD0E-E42315F6CFBE}" destId="{24903714-2E23-4EDC-A404-D54F02466DDB}" srcOrd="1" destOrd="0" presId="urn:microsoft.com/office/officeart/2005/8/layout/cycle6"/>
    <dgm:cxn modelId="{73E02154-D75F-4B09-8F21-09AFC4E8531B}" type="presParOf" srcId="{D3A0B7BF-1337-4AD2-AD0E-E42315F6CFBE}" destId="{F8C2084E-C274-4EF0-AAAB-6B21DB4F2F08}" srcOrd="2" destOrd="0" presId="urn:microsoft.com/office/officeart/2005/8/layout/cycle6"/>
    <dgm:cxn modelId="{26A64C51-3C31-4BF1-BE58-BD1F9BA054FD}" type="presParOf" srcId="{D3A0B7BF-1337-4AD2-AD0E-E42315F6CFBE}" destId="{A13C68C0-226E-4163-AC47-972E692E3AF9}" srcOrd="3" destOrd="0" presId="urn:microsoft.com/office/officeart/2005/8/layout/cycle6"/>
    <dgm:cxn modelId="{BD6A4F08-A6C5-4CDC-9AD2-765F1FD2325C}" type="presParOf" srcId="{D3A0B7BF-1337-4AD2-AD0E-E42315F6CFBE}" destId="{E153F627-CA6F-4AE9-B56F-9AE42186FCE3}" srcOrd="4" destOrd="0" presId="urn:microsoft.com/office/officeart/2005/8/layout/cycle6"/>
    <dgm:cxn modelId="{9846FB8B-67BE-479B-8170-3014DBD34B73}" type="presParOf" srcId="{D3A0B7BF-1337-4AD2-AD0E-E42315F6CFBE}" destId="{28481D69-F30A-41A0-BFFA-A167454D508B}" srcOrd="5" destOrd="0" presId="urn:microsoft.com/office/officeart/2005/8/layout/cycle6"/>
    <dgm:cxn modelId="{C2A3E8B3-423B-4F68-92B9-0EF8B1EF5245}" type="presParOf" srcId="{D3A0B7BF-1337-4AD2-AD0E-E42315F6CFBE}" destId="{C45726DF-3F2E-453B-898A-C68C40C673C0}" srcOrd="6" destOrd="0" presId="urn:microsoft.com/office/officeart/2005/8/layout/cycle6"/>
    <dgm:cxn modelId="{4F3EDC9C-3E9A-4D02-8F4A-F7987373AB04}" type="presParOf" srcId="{D3A0B7BF-1337-4AD2-AD0E-E42315F6CFBE}" destId="{6B8FAC92-630D-480A-B411-B7E9EC1F952A}" srcOrd="7" destOrd="0" presId="urn:microsoft.com/office/officeart/2005/8/layout/cycle6"/>
    <dgm:cxn modelId="{EE8EBEC5-0AD5-4E1D-86D2-4FBA2C0E7847}" type="presParOf" srcId="{D3A0B7BF-1337-4AD2-AD0E-E42315F6CFBE}" destId="{0B73C4F9-D717-42B1-8D85-6A07DD586802}" srcOrd="8" destOrd="0" presId="urn:microsoft.com/office/officeart/2005/8/layout/cycle6"/>
    <dgm:cxn modelId="{6CFE1AEF-2A8C-42DB-98DD-9F9290E425C0}" type="presParOf" srcId="{D3A0B7BF-1337-4AD2-AD0E-E42315F6CFBE}" destId="{1FDC1797-1B1C-48C2-9605-78CE3240AEFA}" srcOrd="9" destOrd="0" presId="urn:microsoft.com/office/officeart/2005/8/layout/cycle6"/>
    <dgm:cxn modelId="{37415FA0-FAEA-4B79-A534-D301619F7612}" type="presParOf" srcId="{D3A0B7BF-1337-4AD2-AD0E-E42315F6CFBE}" destId="{E44E2812-0DCC-4B0C-9126-53E0819DFAD0}" srcOrd="10" destOrd="0" presId="urn:microsoft.com/office/officeart/2005/8/layout/cycle6"/>
    <dgm:cxn modelId="{843C11B0-20DF-4082-AE39-0FC91AC869C1}" type="presParOf" srcId="{D3A0B7BF-1337-4AD2-AD0E-E42315F6CFBE}" destId="{0A16263D-5C1F-4D2C-8FDF-0E706EF34603}" srcOrd="11" destOrd="0" presId="urn:microsoft.com/office/officeart/2005/8/layout/cycle6"/>
    <dgm:cxn modelId="{CD47EB6C-AC1F-4730-B99E-3CDD28041306}" type="presParOf" srcId="{D3A0B7BF-1337-4AD2-AD0E-E42315F6CFBE}" destId="{41D43C1F-2B85-49EE-970C-DE311A61C070}" srcOrd="12" destOrd="0" presId="urn:microsoft.com/office/officeart/2005/8/layout/cycle6"/>
    <dgm:cxn modelId="{039E5DEC-4263-4764-BD8C-409ADF24F0C2}" type="presParOf" srcId="{D3A0B7BF-1337-4AD2-AD0E-E42315F6CFBE}" destId="{FF091955-F2C6-417D-8850-653B72BB197B}" srcOrd="13" destOrd="0" presId="urn:microsoft.com/office/officeart/2005/8/layout/cycle6"/>
    <dgm:cxn modelId="{A2A6B1CF-A4E3-46C2-80DF-A993DDD4830A}" type="presParOf" srcId="{D3A0B7BF-1337-4AD2-AD0E-E42315F6CFBE}" destId="{FC56BB73-92A9-4A30-B571-C200AC078752}" srcOrd="14" destOrd="0" presId="urn:microsoft.com/office/officeart/2005/8/layout/cycle6"/>
    <dgm:cxn modelId="{697C1A4D-6B96-4D48-AA4C-807F58814C64}" type="presParOf" srcId="{D3A0B7BF-1337-4AD2-AD0E-E42315F6CFBE}" destId="{F1D0A8BF-EA14-4D8E-BA8B-C9DB516DD021}" srcOrd="15" destOrd="0" presId="urn:microsoft.com/office/officeart/2005/8/layout/cycle6"/>
    <dgm:cxn modelId="{EBBCE195-311E-412D-A0B1-F1E8D25F0571}" type="presParOf" srcId="{D3A0B7BF-1337-4AD2-AD0E-E42315F6CFBE}" destId="{2A2253B6-83C6-4F3C-937B-18B72C620859}" srcOrd="16" destOrd="0" presId="urn:microsoft.com/office/officeart/2005/8/layout/cycle6"/>
    <dgm:cxn modelId="{4B690243-4279-424E-8A21-1543632DB2FE}" type="presParOf" srcId="{D3A0B7BF-1337-4AD2-AD0E-E42315F6CFBE}" destId="{3ACE71DC-07FA-4F85-91ED-53C603C7D8FF}" srcOrd="17" destOrd="0" presId="urn:microsoft.com/office/officeart/2005/8/layout/cycle6"/>
    <dgm:cxn modelId="{C6FE43B4-EA11-4F3B-8BA8-A07CA50DE9F6}" type="presParOf" srcId="{D3A0B7BF-1337-4AD2-AD0E-E42315F6CFBE}" destId="{EB685CD1-F78B-451D-89FF-AB44C25AD2C5}" srcOrd="18" destOrd="0" presId="urn:microsoft.com/office/officeart/2005/8/layout/cycle6"/>
    <dgm:cxn modelId="{8E0B15E3-5FED-4EFC-AAF1-1CA4C6448900}" type="presParOf" srcId="{D3A0B7BF-1337-4AD2-AD0E-E42315F6CFBE}" destId="{2C20CF79-7080-4ED8-BB2E-0B3C71019577}" srcOrd="19" destOrd="0" presId="urn:microsoft.com/office/officeart/2005/8/layout/cycle6"/>
    <dgm:cxn modelId="{5ACDA782-E503-45F4-B674-95B8CD662732}" type="presParOf" srcId="{D3A0B7BF-1337-4AD2-AD0E-E42315F6CFBE}" destId="{E2F3BB18-4008-4AD5-9F2C-0602C537F3C0}" srcOrd="20"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22D444D2-4E41-4B0E-9D2F-9BAB6A2570B5}" type="doc">
      <dgm:prSet loTypeId="urn:microsoft.com/office/officeart/2005/8/layout/orgChart1" loCatId="hierarchy" qsTypeId="urn:microsoft.com/office/officeart/2005/8/quickstyle/3d2" qsCatId="3D" csTypeId="urn:microsoft.com/office/officeart/2005/8/colors/colorful5" csCatId="colorful" phldr="1"/>
      <dgm:spPr/>
      <dgm:t>
        <a:bodyPr/>
        <a:lstStyle/>
        <a:p>
          <a:endParaRPr lang="en-US"/>
        </a:p>
      </dgm:t>
    </dgm:pt>
    <dgm:pt modelId="{339E9D00-841B-4BBD-9D22-D63100EDB996}">
      <dgm:prSet phldrT="[Text]"/>
      <dgm:spPr>
        <a:solidFill>
          <a:srgbClr val="CCCC00"/>
        </a:solidFill>
      </dgm:spPr>
      <dgm:t>
        <a:bodyPr/>
        <a:lstStyle/>
        <a:p>
          <a:r>
            <a:rPr lang="en-US" dirty="0"/>
            <a:t>RNF RECEIVED</a:t>
          </a:r>
        </a:p>
        <a:p>
          <a:r>
            <a:rPr lang="en-US" dirty="0"/>
            <a:t>95</a:t>
          </a:r>
        </a:p>
      </dgm:t>
    </dgm:pt>
    <dgm:pt modelId="{92E1940B-EFFD-45D5-958F-57C32852D463}" type="parTrans" cxnId="{4E8893D2-F555-49DF-9255-2F779E4DFD44}">
      <dgm:prSet/>
      <dgm:spPr/>
      <dgm:t>
        <a:bodyPr/>
        <a:lstStyle/>
        <a:p>
          <a:endParaRPr lang="en-US"/>
        </a:p>
      </dgm:t>
    </dgm:pt>
    <dgm:pt modelId="{0B3BDCBB-18A0-407A-90E4-2A17555C722F}" type="sibTrans" cxnId="{4E8893D2-F555-49DF-9255-2F779E4DFD44}">
      <dgm:prSet/>
      <dgm:spPr/>
      <dgm:t>
        <a:bodyPr/>
        <a:lstStyle/>
        <a:p>
          <a:endParaRPr lang="en-US"/>
        </a:p>
      </dgm:t>
    </dgm:pt>
    <dgm:pt modelId="{E818065D-9C40-4197-9B72-32FABAED3BA3}">
      <dgm:prSet phldrT="[Text]"/>
      <dgm:spPr>
        <a:solidFill>
          <a:schemeClr val="accent6">
            <a:lumMod val="75000"/>
          </a:schemeClr>
        </a:solidFill>
      </dgm:spPr>
      <dgm:t>
        <a:bodyPr/>
        <a:lstStyle/>
        <a:p>
          <a:r>
            <a:rPr lang="en-US" dirty="0"/>
            <a:t>EXEMPTION</a:t>
          </a:r>
        </a:p>
        <a:p>
          <a:r>
            <a:rPr lang="en-US" dirty="0"/>
            <a:t>21</a:t>
          </a:r>
        </a:p>
      </dgm:t>
    </dgm:pt>
    <dgm:pt modelId="{E39B419D-CF43-4705-8D7A-2169255B0688}" type="parTrans" cxnId="{31D684C9-5392-48F6-8B4D-122750735A4F}">
      <dgm:prSet/>
      <dgm:spPr/>
      <dgm:t>
        <a:bodyPr/>
        <a:lstStyle/>
        <a:p>
          <a:endParaRPr lang="en-US"/>
        </a:p>
      </dgm:t>
    </dgm:pt>
    <dgm:pt modelId="{58CF52B6-C760-4317-8199-2828820F0855}" type="sibTrans" cxnId="{31D684C9-5392-48F6-8B4D-122750735A4F}">
      <dgm:prSet/>
      <dgm:spPr/>
      <dgm:t>
        <a:bodyPr/>
        <a:lstStyle/>
        <a:p>
          <a:endParaRPr lang="en-US"/>
        </a:p>
      </dgm:t>
    </dgm:pt>
    <dgm:pt modelId="{CD5E2A8C-169E-4481-9641-B141C36CCCE2}">
      <dgm:prSet phldrT="[Text]"/>
      <dgm:spPr>
        <a:solidFill>
          <a:srgbClr val="6600FF"/>
        </a:solidFill>
      </dgm:spPr>
      <dgm:t>
        <a:bodyPr/>
        <a:lstStyle/>
        <a:p>
          <a:r>
            <a:rPr lang="en-US" dirty="0"/>
            <a:t>UNDERGO RIA PROCESS</a:t>
          </a:r>
        </a:p>
        <a:p>
          <a:r>
            <a:rPr lang="en-US" dirty="0">
              <a:solidFill>
                <a:schemeClr val="bg1"/>
              </a:solidFill>
            </a:rPr>
            <a:t>59</a:t>
          </a:r>
        </a:p>
      </dgm:t>
    </dgm:pt>
    <dgm:pt modelId="{285FFA99-41A7-44E1-9F57-4D1C2DE4C363}" type="parTrans" cxnId="{24AA4A56-91FC-4CBD-AF73-E290F94BB6F1}">
      <dgm:prSet/>
      <dgm:spPr/>
      <dgm:t>
        <a:bodyPr/>
        <a:lstStyle/>
        <a:p>
          <a:endParaRPr lang="en-US"/>
        </a:p>
      </dgm:t>
    </dgm:pt>
    <dgm:pt modelId="{5E3553BB-C32B-4187-8AF6-951D575C9A7E}" type="sibTrans" cxnId="{24AA4A56-91FC-4CBD-AF73-E290F94BB6F1}">
      <dgm:prSet/>
      <dgm:spPr/>
      <dgm:t>
        <a:bodyPr/>
        <a:lstStyle/>
        <a:p>
          <a:endParaRPr lang="en-US"/>
        </a:p>
      </dgm:t>
    </dgm:pt>
    <dgm:pt modelId="{B1E819D4-8B29-4F5B-BD60-B745186C3905}" type="asst">
      <dgm:prSet/>
      <dgm:spPr>
        <a:solidFill>
          <a:srgbClr val="00B050"/>
        </a:solidFill>
      </dgm:spPr>
      <dgm:t>
        <a:bodyPr/>
        <a:lstStyle/>
        <a:p>
          <a:r>
            <a:rPr lang="en-US" dirty="0"/>
            <a:t>RNF UNDER PROCESSING</a:t>
          </a:r>
        </a:p>
        <a:p>
          <a:r>
            <a:rPr lang="en-US" dirty="0">
              <a:solidFill>
                <a:schemeClr val="bg1"/>
              </a:solidFill>
            </a:rPr>
            <a:t>11</a:t>
          </a:r>
        </a:p>
      </dgm:t>
    </dgm:pt>
    <dgm:pt modelId="{C6575442-22C6-42F6-B588-4B2C54ECE479}" type="parTrans" cxnId="{107A6AA9-9054-4132-8DD1-314DB8DDDD0E}">
      <dgm:prSet/>
      <dgm:spPr/>
      <dgm:t>
        <a:bodyPr/>
        <a:lstStyle/>
        <a:p>
          <a:endParaRPr lang="en-US"/>
        </a:p>
      </dgm:t>
    </dgm:pt>
    <dgm:pt modelId="{6978B033-04FF-4A1D-904C-9A11D26994EC}" type="sibTrans" cxnId="{107A6AA9-9054-4132-8DD1-314DB8DDDD0E}">
      <dgm:prSet/>
      <dgm:spPr/>
      <dgm:t>
        <a:bodyPr/>
        <a:lstStyle/>
        <a:p>
          <a:endParaRPr lang="en-US"/>
        </a:p>
      </dgm:t>
    </dgm:pt>
    <dgm:pt modelId="{DA42D1F6-5D4E-418D-9ABB-44AD724450B3}" type="asst">
      <dgm:prSet/>
      <dgm:spPr>
        <a:solidFill>
          <a:schemeClr val="accent5">
            <a:lumMod val="75000"/>
          </a:schemeClr>
        </a:solidFill>
      </dgm:spPr>
      <dgm:t>
        <a:bodyPr/>
        <a:lstStyle/>
        <a:p>
          <a:r>
            <a:rPr lang="en-US"/>
            <a:t>RNF WITHDRAWN</a:t>
          </a:r>
        </a:p>
        <a:p>
          <a:r>
            <a:rPr lang="en-US"/>
            <a:t>4</a:t>
          </a:r>
        </a:p>
      </dgm:t>
    </dgm:pt>
    <dgm:pt modelId="{6B68E487-48DE-438E-988B-6AE77A5614ED}" type="parTrans" cxnId="{6BF362AF-B389-4445-8D47-A5881681083B}">
      <dgm:prSet/>
      <dgm:spPr/>
      <dgm:t>
        <a:bodyPr/>
        <a:lstStyle/>
        <a:p>
          <a:endParaRPr lang="en-US"/>
        </a:p>
      </dgm:t>
    </dgm:pt>
    <dgm:pt modelId="{AC4C227F-25DA-426C-AD59-DD35D1AEA224}" type="sibTrans" cxnId="{6BF362AF-B389-4445-8D47-A5881681083B}">
      <dgm:prSet/>
      <dgm:spPr/>
      <dgm:t>
        <a:bodyPr/>
        <a:lstStyle/>
        <a:p>
          <a:endParaRPr lang="en-US"/>
        </a:p>
      </dgm:t>
    </dgm:pt>
    <dgm:pt modelId="{DEBD2350-9E9D-4D48-A3DB-FC2ECACF21EF}" type="pres">
      <dgm:prSet presAssocID="{22D444D2-4E41-4B0E-9D2F-9BAB6A2570B5}" presName="hierChild1" presStyleCnt="0">
        <dgm:presLayoutVars>
          <dgm:orgChart val="1"/>
          <dgm:chPref val="1"/>
          <dgm:dir/>
          <dgm:animOne val="branch"/>
          <dgm:animLvl val="lvl"/>
          <dgm:resizeHandles/>
        </dgm:presLayoutVars>
      </dgm:prSet>
      <dgm:spPr/>
      <dgm:t>
        <a:bodyPr/>
        <a:lstStyle/>
        <a:p>
          <a:endParaRPr lang="en-US"/>
        </a:p>
      </dgm:t>
    </dgm:pt>
    <dgm:pt modelId="{DF8CB79B-A32C-4C88-B8F4-81B911FDA876}" type="pres">
      <dgm:prSet presAssocID="{339E9D00-841B-4BBD-9D22-D63100EDB996}" presName="hierRoot1" presStyleCnt="0">
        <dgm:presLayoutVars>
          <dgm:hierBranch val="init"/>
        </dgm:presLayoutVars>
      </dgm:prSet>
      <dgm:spPr/>
      <dgm:t>
        <a:bodyPr/>
        <a:lstStyle/>
        <a:p>
          <a:endParaRPr lang="en-US"/>
        </a:p>
      </dgm:t>
    </dgm:pt>
    <dgm:pt modelId="{7CB33D11-37AF-4CF9-87B8-23464A7A90F4}" type="pres">
      <dgm:prSet presAssocID="{339E9D00-841B-4BBD-9D22-D63100EDB996}" presName="rootComposite1" presStyleCnt="0"/>
      <dgm:spPr/>
      <dgm:t>
        <a:bodyPr/>
        <a:lstStyle/>
        <a:p>
          <a:endParaRPr lang="en-US"/>
        </a:p>
      </dgm:t>
    </dgm:pt>
    <dgm:pt modelId="{1F980A0F-1B90-4870-B713-04941096B7C9}" type="pres">
      <dgm:prSet presAssocID="{339E9D00-841B-4BBD-9D22-D63100EDB996}" presName="rootText1" presStyleLbl="node0" presStyleIdx="0" presStyleCnt="1" custScaleY="70430" custLinFactNeighborX="-1281" custLinFactNeighborY="-4031">
        <dgm:presLayoutVars>
          <dgm:chPref val="3"/>
        </dgm:presLayoutVars>
      </dgm:prSet>
      <dgm:spPr/>
      <dgm:t>
        <a:bodyPr/>
        <a:lstStyle/>
        <a:p>
          <a:endParaRPr lang="en-US"/>
        </a:p>
      </dgm:t>
    </dgm:pt>
    <dgm:pt modelId="{5D1A5D1E-7D30-4AF6-B41D-8AF167FF6B28}" type="pres">
      <dgm:prSet presAssocID="{339E9D00-841B-4BBD-9D22-D63100EDB996}" presName="rootConnector1" presStyleLbl="node1" presStyleIdx="0" presStyleCnt="0"/>
      <dgm:spPr/>
      <dgm:t>
        <a:bodyPr/>
        <a:lstStyle/>
        <a:p>
          <a:endParaRPr lang="en-US"/>
        </a:p>
      </dgm:t>
    </dgm:pt>
    <dgm:pt modelId="{BB1721FD-5FD9-49AF-9995-7B364B203F8E}" type="pres">
      <dgm:prSet presAssocID="{339E9D00-841B-4BBD-9D22-D63100EDB996}" presName="hierChild2" presStyleCnt="0"/>
      <dgm:spPr/>
      <dgm:t>
        <a:bodyPr/>
        <a:lstStyle/>
        <a:p>
          <a:endParaRPr lang="en-US"/>
        </a:p>
      </dgm:t>
    </dgm:pt>
    <dgm:pt modelId="{49C6AC98-F7A2-4898-9616-5A0C81AA7710}" type="pres">
      <dgm:prSet presAssocID="{E39B419D-CF43-4705-8D7A-2169255B0688}" presName="Name37" presStyleLbl="parChTrans1D2" presStyleIdx="0" presStyleCnt="4"/>
      <dgm:spPr/>
      <dgm:t>
        <a:bodyPr/>
        <a:lstStyle/>
        <a:p>
          <a:endParaRPr lang="en-US"/>
        </a:p>
      </dgm:t>
    </dgm:pt>
    <dgm:pt modelId="{6D566F29-42BC-4F6A-AE3C-96CBCC6B612E}" type="pres">
      <dgm:prSet presAssocID="{E818065D-9C40-4197-9B72-32FABAED3BA3}" presName="hierRoot2" presStyleCnt="0">
        <dgm:presLayoutVars>
          <dgm:hierBranch val="init"/>
        </dgm:presLayoutVars>
      </dgm:prSet>
      <dgm:spPr/>
      <dgm:t>
        <a:bodyPr/>
        <a:lstStyle/>
        <a:p>
          <a:endParaRPr lang="en-US"/>
        </a:p>
      </dgm:t>
    </dgm:pt>
    <dgm:pt modelId="{47B3269B-5AB1-4698-988F-BEE79CC9DC8A}" type="pres">
      <dgm:prSet presAssocID="{E818065D-9C40-4197-9B72-32FABAED3BA3}" presName="rootComposite" presStyleCnt="0"/>
      <dgm:spPr/>
      <dgm:t>
        <a:bodyPr/>
        <a:lstStyle/>
        <a:p>
          <a:endParaRPr lang="en-US"/>
        </a:p>
      </dgm:t>
    </dgm:pt>
    <dgm:pt modelId="{A24FA1D4-E53B-4C54-99F1-5ABAD578933A}" type="pres">
      <dgm:prSet presAssocID="{E818065D-9C40-4197-9B72-32FABAED3BA3}" presName="rootText" presStyleLbl="node2" presStyleIdx="0" presStyleCnt="2" custScaleY="79547">
        <dgm:presLayoutVars>
          <dgm:chPref val="3"/>
        </dgm:presLayoutVars>
      </dgm:prSet>
      <dgm:spPr/>
      <dgm:t>
        <a:bodyPr/>
        <a:lstStyle/>
        <a:p>
          <a:endParaRPr lang="en-US"/>
        </a:p>
      </dgm:t>
    </dgm:pt>
    <dgm:pt modelId="{3D5F1E47-35FA-4E4A-86BC-D37B7546F9F8}" type="pres">
      <dgm:prSet presAssocID="{E818065D-9C40-4197-9B72-32FABAED3BA3}" presName="rootConnector" presStyleLbl="node2" presStyleIdx="0" presStyleCnt="2"/>
      <dgm:spPr/>
      <dgm:t>
        <a:bodyPr/>
        <a:lstStyle/>
        <a:p>
          <a:endParaRPr lang="en-US"/>
        </a:p>
      </dgm:t>
    </dgm:pt>
    <dgm:pt modelId="{85F25678-5E77-4E4E-88DB-54D038C5A94E}" type="pres">
      <dgm:prSet presAssocID="{E818065D-9C40-4197-9B72-32FABAED3BA3}" presName="hierChild4" presStyleCnt="0"/>
      <dgm:spPr/>
      <dgm:t>
        <a:bodyPr/>
        <a:lstStyle/>
        <a:p>
          <a:endParaRPr lang="en-US"/>
        </a:p>
      </dgm:t>
    </dgm:pt>
    <dgm:pt modelId="{0C37CF40-D706-4D74-A8D4-B2667BC63CCF}" type="pres">
      <dgm:prSet presAssocID="{E818065D-9C40-4197-9B72-32FABAED3BA3}" presName="hierChild5" presStyleCnt="0"/>
      <dgm:spPr/>
      <dgm:t>
        <a:bodyPr/>
        <a:lstStyle/>
        <a:p>
          <a:endParaRPr lang="en-US"/>
        </a:p>
      </dgm:t>
    </dgm:pt>
    <dgm:pt modelId="{630FA068-FC70-4A42-B192-57F98D29C65C}" type="pres">
      <dgm:prSet presAssocID="{285FFA99-41A7-44E1-9F57-4D1C2DE4C363}" presName="Name37" presStyleLbl="parChTrans1D2" presStyleIdx="1" presStyleCnt="4"/>
      <dgm:spPr/>
      <dgm:t>
        <a:bodyPr/>
        <a:lstStyle/>
        <a:p>
          <a:endParaRPr lang="en-US"/>
        </a:p>
      </dgm:t>
    </dgm:pt>
    <dgm:pt modelId="{2E119EC7-CA3C-45C1-9D52-CA72FCD487FF}" type="pres">
      <dgm:prSet presAssocID="{CD5E2A8C-169E-4481-9641-B141C36CCCE2}" presName="hierRoot2" presStyleCnt="0">
        <dgm:presLayoutVars>
          <dgm:hierBranch val="init"/>
        </dgm:presLayoutVars>
      </dgm:prSet>
      <dgm:spPr/>
      <dgm:t>
        <a:bodyPr/>
        <a:lstStyle/>
        <a:p>
          <a:endParaRPr lang="en-US"/>
        </a:p>
      </dgm:t>
    </dgm:pt>
    <dgm:pt modelId="{35CA5A1A-FA3C-4749-9CA3-AFDF3AC6DF63}" type="pres">
      <dgm:prSet presAssocID="{CD5E2A8C-169E-4481-9641-B141C36CCCE2}" presName="rootComposite" presStyleCnt="0"/>
      <dgm:spPr/>
      <dgm:t>
        <a:bodyPr/>
        <a:lstStyle/>
        <a:p>
          <a:endParaRPr lang="en-US"/>
        </a:p>
      </dgm:t>
    </dgm:pt>
    <dgm:pt modelId="{5787D6A8-430D-408E-88BC-DDA34C29FC3F}" type="pres">
      <dgm:prSet presAssocID="{CD5E2A8C-169E-4481-9641-B141C36CCCE2}" presName="rootText" presStyleLbl="node2" presStyleIdx="1" presStyleCnt="2" custScaleX="125433" custScaleY="85335" custLinFactNeighborX="-2066" custLinFactNeighborY="142">
        <dgm:presLayoutVars>
          <dgm:chPref val="3"/>
        </dgm:presLayoutVars>
      </dgm:prSet>
      <dgm:spPr/>
      <dgm:t>
        <a:bodyPr/>
        <a:lstStyle/>
        <a:p>
          <a:endParaRPr lang="en-US"/>
        </a:p>
      </dgm:t>
    </dgm:pt>
    <dgm:pt modelId="{A1A0CDE6-84A9-44A8-8706-20EE1214ED8B}" type="pres">
      <dgm:prSet presAssocID="{CD5E2A8C-169E-4481-9641-B141C36CCCE2}" presName="rootConnector" presStyleLbl="node2" presStyleIdx="1" presStyleCnt="2"/>
      <dgm:spPr/>
      <dgm:t>
        <a:bodyPr/>
        <a:lstStyle/>
        <a:p>
          <a:endParaRPr lang="en-US"/>
        </a:p>
      </dgm:t>
    </dgm:pt>
    <dgm:pt modelId="{D5C0F19E-C653-49E7-B4EA-DADBC014CE72}" type="pres">
      <dgm:prSet presAssocID="{CD5E2A8C-169E-4481-9641-B141C36CCCE2}" presName="hierChild4" presStyleCnt="0"/>
      <dgm:spPr/>
      <dgm:t>
        <a:bodyPr/>
        <a:lstStyle/>
        <a:p>
          <a:endParaRPr lang="en-US"/>
        </a:p>
      </dgm:t>
    </dgm:pt>
    <dgm:pt modelId="{E7A2BED1-04BB-4F68-BD30-BCB4652BFF90}" type="pres">
      <dgm:prSet presAssocID="{CD5E2A8C-169E-4481-9641-B141C36CCCE2}" presName="hierChild5" presStyleCnt="0"/>
      <dgm:spPr/>
      <dgm:t>
        <a:bodyPr/>
        <a:lstStyle/>
        <a:p>
          <a:endParaRPr lang="en-US"/>
        </a:p>
      </dgm:t>
    </dgm:pt>
    <dgm:pt modelId="{8DD99B93-421F-44B5-805A-B1E25C8F34CF}" type="pres">
      <dgm:prSet presAssocID="{339E9D00-841B-4BBD-9D22-D63100EDB996}" presName="hierChild3" presStyleCnt="0"/>
      <dgm:spPr/>
      <dgm:t>
        <a:bodyPr/>
        <a:lstStyle/>
        <a:p>
          <a:endParaRPr lang="en-US"/>
        </a:p>
      </dgm:t>
    </dgm:pt>
    <dgm:pt modelId="{56B020CC-FAC2-4F08-B9D5-0158E9CB8893}" type="pres">
      <dgm:prSet presAssocID="{C6575442-22C6-42F6-B588-4B2C54ECE479}" presName="Name111" presStyleLbl="parChTrans1D2" presStyleIdx="2" presStyleCnt="4"/>
      <dgm:spPr/>
      <dgm:t>
        <a:bodyPr/>
        <a:lstStyle/>
        <a:p>
          <a:endParaRPr lang="en-US"/>
        </a:p>
      </dgm:t>
    </dgm:pt>
    <dgm:pt modelId="{3F018CBD-F588-4EC0-BD7E-1A0A6B4E4691}" type="pres">
      <dgm:prSet presAssocID="{B1E819D4-8B29-4F5B-BD60-B745186C3905}" presName="hierRoot3" presStyleCnt="0">
        <dgm:presLayoutVars>
          <dgm:hierBranch val="init"/>
        </dgm:presLayoutVars>
      </dgm:prSet>
      <dgm:spPr/>
      <dgm:t>
        <a:bodyPr/>
        <a:lstStyle/>
        <a:p>
          <a:endParaRPr lang="en-US"/>
        </a:p>
      </dgm:t>
    </dgm:pt>
    <dgm:pt modelId="{8D5993F2-B47B-4025-815B-0E873B29D44B}" type="pres">
      <dgm:prSet presAssocID="{B1E819D4-8B29-4F5B-BD60-B745186C3905}" presName="rootComposite3" presStyleCnt="0"/>
      <dgm:spPr/>
      <dgm:t>
        <a:bodyPr/>
        <a:lstStyle/>
        <a:p>
          <a:endParaRPr lang="en-US"/>
        </a:p>
      </dgm:t>
    </dgm:pt>
    <dgm:pt modelId="{20169A9D-506F-4486-8824-4150CAA04852}" type="pres">
      <dgm:prSet presAssocID="{B1E819D4-8B29-4F5B-BD60-B745186C3905}" presName="rootText3" presStyleLbl="asst1" presStyleIdx="0" presStyleCnt="2" custScaleX="137648" custScaleY="71379">
        <dgm:presLayoutVars>
          <dgm:chPref val="3"/>
        </dgm:presLayoutVars>
      </dgm:prSet>
      <dgm:spPr/>
      <dgm:t>
        <a:bodyPr/>
        <a:lstStyle/>
        <a:p>
          <a:endParaRPr lang="en-US"/>
        </a:p>
      </dgm:t>
    </dgm:pt>
    <dgm:pt modelId="{BAA9458E-A1BC-4D2E-992C-0B1C44B27DC7}" type="pres">
      <dgm:prSet presAssocID="{B1E819D4-8B29-4F5B-BD60-B745186C3905}" presName="rootConnector3" presStyleLbl="asst1" presStyleIdx="0" presStyleCnt="2"/>
      <dgm:spPr/>
      <dgm:t>
        <a:bodyPr/>
        <a:lstStyle/>
        <a:p>
          <a:endParaRPr lang="en-US"/>
        </a:p>
      </dgm:t>
    </dgm:pt>
    <dgm:pt modelId="{6C329EF5-6CB2-4DEC-89BE-DD0D12F97320}" type="pres">
      <dgm:prSet presAssocID="{B1E819D4-8B29-4F5B-BD60-B745186C3905}" presName="hierChild6" presStyleCnt="0"/>
      <dgm:spPr/>
      <dgm:t>
        <a:bodyPr/>
        <a:lstStyle/>
        <a:p>
          <a:endParaRPr lang="en-US"/>
        </a:p>
      </dgm:t>
    </dgm:pt>
    <dgm:pt modelId="{881D6762-C191-4B9A-A466-0986A4F9D389}" type="pres">
      <dgm:prSet presAssocID="{B1E819D4-8B29-4F5B-BD60-B745186C3905}" presName="hierChild7" presStyleCnt="0"/>
      <dgm:spPr/>
      <dgm:t>
        <a:bodyPr/>
        <a:lstStyle/>
        <a:p>
          <a:endParaRPr lang="en-US"/>
        </a:p>
      </dgm:t>
    </dgm:pt>
    <dgm:pt modelId="{C93C8F61-3FF3-442C-B811-FA4170303896}" type="pres">
      <dgm:prSet presAssocID="{6B68E487-48DE-438E-988B-6AE77A5614ED}" presName="Name111" presStyleLbl="parChTrans1D2" presStyleIdx="3" presStyleCnt="4"/>
      <dgm:spPr/>
      <dgm:t>
        <a:bodyPr/>
        <a:lstStyle/>
        <a:p>
          <a:endParaRPr lang="en-US"/>
        </a:p>
      </dgm:t>
    </dgm:pt>
    <dgm:pt modelId="{1775DCEC-16D5-4E61-8207-D64F00D91F8E}" type="pres">
      <dgm:prSet presAssocID="{DA42D1F6-5D4E-418D-9ABB-44AD724450B3}" presName="hierRoot3" presStyleCnt="0">
        <dgm:presLayoutVars>
          <dgm:hierBranch val="init"/>
        </dgm:presLayoutVars>
      </dgm:prSet>
      <dgm:spPr/>
      <dgm:t>
        <a:bodyPr/>
        <a:lstStyle/>
        <a:p>
          <a:endParaRPr lang="en-US"/>
        </a:p>
      </dgm:t>
    </dgm:pt>
    <dgm:pt modelId="{5B639272-2990-4EB1-8198-0DE4B67ADCD7}" type="pres">
      <dgm:prSet presAssocID="{DA42D1F6-5D4E-418D-9ABB-44AD724450B3}" presName="rootComposite3" presStyleCnt="0"/>
      <dgm:spPr/>
      <dgm:t>
        <a:bodyPr/>
        <a:lstStyle/>
        <a:p>
          <a:endParaRPr lang="en-US"/>
        </a:p>
      </dgm:t>
    </dgm:pt>
    <dgm:pt modelId="{537F3BB8-7A27-4951-8727-EF56AA3D3131}" type="pres">
      <dgm:prSet presAssocID="{DA42D1F6-5D4E-418D-9ABB-44AD724450B3}" presName="rootText3" presStyleLbl="asst1" presStyleIdx="1" presStyleCnt="2" custScaleY="72312">
        <dgm:presLayoutVars>
          <dgm:chPref val="3"/>
        </dgm:presLayoutVars>
      </dgm:prSet>
      <dgm:spPr/>
      <dgm:t>
        <a:bodyPr/>
        <a:lstStyle/>
        <a:p>
          <a:endParaRPr lang="en-US"/>
        </a:p>
      </dgm:t>
    </dgm:pt>
    <dgm:pt modelId="{2AEF31A8-D639-4FBD-B8A6-90EEDE0C5363}" type="pres">
      <dgm:prSet presAssocID="{DA42D1F6-5D4E-418D-9ABB-44AD724450B3}" presName="rootConnector3" presStyleLbl="asst1" presStyleIdx="1" presStyleCnt="2"/>
      <dgm:spPr/>
      <dgm:t>
        <a:bodyPr/>
        <a:lstStyle/>
        <a:p>
          <a:endParaRPr lang="en-US"/>
        </a:p>
      </dgm:t>
    </dgm:pt>
    <dgm:pt modelId="{B30180A6-D37C-4746-9398-5B7CF6D43F63}" type="pres">
      <dgm:prSet presAssocID="{DA42D1F6-5D4E-418D-9ABB-44AD724450B3}" presName="hierChild6" presStyleCnt="0"/>
      <dgm:spPr/>
      <dgm:t>
        <a:bodyPr/>
        <a:lstStyle/>
        <a:p>
          <a:endParaRPr lang="en-US"/>
        </a:p>
      </dgm:t>
    </dgm:pt>
    <dgm:pt modelId="{217E1325-BA66-491C-9CC9-AF68C6BEE94A}" type="pres">
      <dgm:prSet presAssocID="{DA42D1F6-5D4E-418D-9ABB-44AD724450B3}" presName="hierChild7" presStyleCnt="0"/>
      <dgm:spPr/>
      <dgm:t>
        <a:bodyPr/>
        <a:lstStyle/>
        <a:p>
          <a:endParaRPr lang="en-US"/>
        </a:p>
      </dgm:t>
    </dgm:pt>
  </dgm:ptLst>
  <dgm:cxnLst>
    <dgm:cxn modelId="{FEBD3DBD-B88A-46BC-8090-1A4F55E22D1C}" type="presOf" srcId="{22D444D2-4E41-4B0E-9D2F-9BAB6A2570B5}" destId="{DEBD2350-9E9D-4D48-A3DB-FC2ECACF21EF}" srcOrd="0" destOrd="0" presId="urn:microsoft.com/office/officeart/2005/8/layout/orgChart1"/>
    <dgm:cxn modelId="{361B34EF-E189-4811-80AD-064719C82A12}" type="presOf" srcId="{CD5E2A8C-169E-4481-9641-B141C36CCCE2}" destId="{5787D6A8-430D-408E-88BC-DDA34C29FC3F}" srcOrd="0" destOrd="0" presId="urn:microsoft.com/office/officeart/2005/8/layout/orgChart1"/>
    <dgm:cxn modelId="{A35466BE-3202-4368-99CF-1F2E4E2714B3}" type="presOf" srcId="{339E9D00-841B-4BBD-9D22-D63100EDB996}" destId="{5D1A5D1E-7D30-4AF6-B41D-8AF167FF6B28}" srcOrd="1" destOrd="0" presId="urn:microsoft.com/office/officeart/2005/8/layout/orgChart1"/>
    <dgm:cxn modelId="{D1BFA63A-4A20-4BC6-AF84-91FBDBFC528B}" type="presOf" srcId="{C6575442-22C6-42F6-B588-4B2C54ECE479}" destId="{56B020CC-FAC2-4F08-B9D5-0158E9CB8893}" srcOrd="0" destOrd="0" presId="urn:microsoft.com/office/officeart/2005/8/layout/orgChart1"/>
    <dgm:cxn modelId="{3FDD5735-4808-4856-B6D8-E4B0AA3D6C59}" type="presOf" srcId="{DA42D1F6-5D4E-418D-9ABB-44AD724450B3}" destId="{537F3BB8-7A27-4951-8727-EF56AA3D3131}" srcOrd="0" destOrd="0" presId="urn:microsoft.com/office/officeart/2005/8/layout/orgChart1"/>
    <dgm:cxn modelId="{09D837B1-93B1-498B-B0C3-14A9EBCE6545}" type="presOf" srcId="{E818065D-9C40-4197-9B72-32FABAED3BA3}" destId="{A24FA1D4-E53B-4C54-99F1-5ABAD578933A}" srcOrd="0" destOrd="0" presId="urn:microsoft.com/office/officeart/2005/8/layout/orgChart1"/>
    <dgm:cxn modelId="{9475E9A9-D519-442A-B8AC-2CFAA398A2B5}" type="presOf" srcId="{DA42D1F6-5D4E-418D-9ABB-44AD724450B3}" destId="{2AEF31A8-D639-4FBD-B8A6-90EEDE0C5363}" srcOrd="1" destOrd="0" presId="urn:microsoft.com/office/officeart/2005/8/layout/orgChart1"/>
    <dgm:cxn modelId="{4E8893D2-F555-49DF-9255-2F779E4DFD44}" srcId="{22D444D2-4E41-4B0E-9D2F-9BAB6A2570B5}" destId="{339E9D00-841B-4BBD-9D22-D63100EDB996}" srcOrd="0" destOrd="0" parTransId="{92E1940B-EFFD-45D5-958F-57C32852D463}" sibTransId="{0B3BDCBB-18A0-407A-90E4-2A17555C722F}"/>
    <dgm:cxn modelId="{D45B2E6F-078E-4BA8-A349-71F4A4006474}" type="presOf" srcId="{6B68E487-48DE-438E-988B-6AE77A5614ED}" destId="{C93C8F61-3FF3-442C-B811-FA4170303896}" srcOrd="0" destOrd="0" presId="urn:microsoft.com/office/officeart/2005/8/layout/orgChart1"/>
    <dgm:cxn modelId="{6BF362AF-B389-4445-8D47-A5881681083B}" srcId="{339E9D00-841B-4BBD-9D22-D63100EDB996}" destId="{DA42D1F6-5D4E-418D-9ABB-44AD724450B3}" srcOrd="3" destOrd="0" parTransId="{6B68E487-48DE-438E-988B-6AE77A5614ED}" sibTransId="{AC4C227F-25DA-426C-AD59-DD35D1AEA224}"/>
    <dgm:cxn modelId="{F3E329B8-BFED-455D-82AF-D511719C7142}" type="presOf" srcId="{E818065D-9C40-4197-9B72-32FABAED3BA3}" destId="{3D5F1E47-35FA-4E4A-86BC-D37B7546F9F8}" srcOrd="1" destOrd="0" presId="urn:microsoft.com/office/officeart/2005/8/layout/orgChart1"/>
    <dgm:cxn modelId="{89A7F205-3B53-4FFA-B37F-B175512B8F42}" type="presOf" srcId="{B1E819D4-8B29-4F5B-BD60-B745186C3905}" destId="{20169A9D-506F-4486-8824-4150CAA04852}" srcOrd="0" destOrd="0" presId="urn:microsoft.com/office/officeart/2005/8/layout/orgChart1"/>
    <dgm:cxn modelId="{24AA4A56-91FC-4CBD-AF73-E290F94BB6F1}" srcId="{339E9D00-841B-4BBD-9D22-D63100EDB996}" destId="{CD5E2A8C-169E-4481-9641-B141C36CCCE2}" srcOrd="1" destOrd="0" parTransId="{285FFA99-41A7-44E1-9F57-4D1C2DE4C363}" sibTransId="{5E3553BB-C32B-4187-8AF6-951D575C9A7E}"/>
    <dgm:cxn modelId="{228B8682-7500-40E1-AE28-7BB4D3717D4A}" type="presOf" srcId="{CD5E2A8C-169E-4481-9641-B141C36CCCE2}" destId="{A1A0CDE6-84A9-44A8-8706-20EE1214ED8B}" srcOrd="1" destOrd="0" presId="urn:microsoft.com/office/officeart/2005/8/layout/orgChart1"/>
    <dgm:cxn modelId="{5CF23A55-AB02-4C09-96CC-FD3285747EF8}" type="presOf" srcId="{B1E819D4-8B29-4F5B-BD60-B745186C3905}" destId="{BAA9458E-A1BC-4D2E-992C-0B1C44B27DC7}" srcOrd="1" destOrd="0" presId="urn:microsoft.com/office/officeart/2005/8/layout/orgChart1"/>
    <dgm:cxn modelId="{D72AF46E-6C36-454C-AC43-B6F3AB53DBF5}" type="presOf" srcId="{285FFA99-41A7-44E1-9F57-4D1C2DE4C363}" destId="{630FA068-FC70-4A42-B192-57F98D29C65C}" srcOrd="0" destOrd="0" presId="urn:microsoft.com/office/officeart/2005/8/layout/orgChart1"/>
    <dgm:cxn modelId="{99E76467-C986-42FD-90DA-4BE3CE5FF51E}" type="presOf" srcId="{E39B419D-CF43-4705-8D7A-2169255B0688}" destId="{49C6AC98-F7A2-4898-9616-5A0C81AA7710}" srcOrd="0" destOrd="0" presId="urn:microsoft.com/office/officeart/2005/8/layout/orgChart1"/>
    <dgm:cxn modelId="{107A6AA9-9054-4132-8DD1-314DB8DDDD0E}" srcId="{339E9D00-841B-4BBD-9D22-D63100EDB996}" destId="{B1E819D4-8B29-4F5B-BD60-B745186C3905}" srcOrd="2" destOrd="0" parTransId="{C6575442-22C6-42F6-B588-4B2C54ECE479}" sibTransId="{6978B033-04FF-4A1D-904C-9A11D26994EC}"/>
    <dgm:cxn modelId="{70BE3E7D-F2FF-4AC3-8EF1-E334D4EA99C5}" type="presOf" srcId="{339E9D00-841B-4BBD-9D22-D63100EDB996}" destId="{1F980A0F-1B90-4870-B713-04941096B7C9}" srcOrd="0" destOrd="0" presId="urn:microsoft.com/office/officeart/2005/8/layout/orgChart1"/>
    <dgm:cxn modelId="{31D684C9-5392-48F6-8B4D-122750735A4F}" srcId="{339E9D00-841B-4BBD-9D22-D63100EDB996}" destId="{E818065D-9C40-4197-9B72-32FABAED3BA3}" srcOrd="0" destOrd="0" parTransId="{E39B419D-CF43-4705-8D7A-2169255B0688}" sibTransId="{58CF52B6-C760-4317-8199-2828820F0855}"/>
    <dgm:cxn modelId="{4A7A2F9F-085B-4CE9-A969-06A1DAB45F6F}" type="presParOf" srcId="{DEBD2350-9E9D-4D48-A3DB-FC2ECACF21EF}" destId="{DF8CB79B-A32C-4C88-B8F4-81B911FDA876}" srcOrd="0" destOrd="0" presId="urn:microsoft.com/office/officeart/2005/8/layout/orgChart1"/>
    <dgm:cxn modelId="{0A403ED2-E5CB-40C4-AEB4-5F20910741FF}" type="presParOf" srcId="{DF8CB79B-A32C-4C88-B8F4-81B911FDA876}" destId="{7CB33D11-37AF-4CF9-87B8-23464A7A90F4}" srcOrd="0" destOrd="0" presId="urn:microsoft.com/office/officeart/2005/8/layout/orgChart1"/>
    <dgm:cxn modelId="{6E68D549-C57E-4A35-8C67-02F24FA9405F}" type="presParOf" srcId="{7CB33D11-37AF-4CF9-87B8-23464A7A90F4}" destId="{1F980A0F-1B90-4870-B713-04941096B7C9}" srcOrd="0" destOrd="0" presId="urn:microsoft.com/office/officeart/2005/8/layout/orgChart1"/>
    <dgm:cxn modelId="{77085581-404F-4D62-A50A-78706D9BF4D9}" type="presParOf" srcId="{7CB33D11-37AF-4CF9-87B8-23464A7A90F4}" destId="{5D1A5D1E-7D30-4AF6-B41D-8AF167FF6B28}" srcOrd="1" destOrd="0" presId="urn:microsoft.com/office/officeart/2005/8/layout/orgChart1"/>
    <dgm:cxn modelId="{F824B262-49AC-4DBB-AB9C-A5232BD2B8A9}" type="presParOf" srcId="{DF8CB79B-A32C-4C88-B8F4-81B911FDA876}" destId="{BB1721FD-5FD9-49AF-9995-7B364B203F8E}" srcOrd="1" destOrd="0" presId="urn:microsoft.com/office/officeart/2005/8/layout/orgChart1"/>
    <dgm:cxn modelId="{574427EC-C459-410F-8541-1A3940DB7487}" type="presParOf" srcId="{BB1721FD-5FD9-49AF-9995-7B364B203F8E}" destId="{49C6AC98-F7A2-4898-9616-5A0C81AA7710}" srcOrd="0" destOrd="0" presId="urn:microsoft.com/office/officeart/2005/8/layout/orgChart1"/>
    <dgm:cxn modelId="{0A78EA25-B0B3-466F-9AD2-596DE08338E3}" type="presParOf" srcId="{BB1721FD-5FD9-49AF-9995-7B364B203F8E}" destId="{6D566F29-42BC-4F6A-AE3C-96CBCC6B612E}" srcOrd="1" destOrd="0" presId="urn:microsoft.com/office/officeart/2005/8/layout/orgChart1"/>
    <dgm:cxn modelId="{F6C26853-B57A-4EF4-8F2C-A93F1B5E062E}" type="presParOf" srcId="{6D566F29-42BC-4F6A-AE3C-96CBCC6B612E}" destId="{47B3269B-5AB1-4698-988F-BEE79CC9DC8A}" srcOrd="0" destOrd="0" presId="urn:microsoft.com/office/officeart/2005/8/layout/orgChart1"/>
    <dgm:cxn modelId="{E6B537D6-30C4-454B-A187-257D921FDDC1}" type="presParOf" srcId="{47B3269B-5AB1-4698-988F-BEE79CC9DC8A}" destId="{A24FA1D4-E53B-4C54-99F1-5ABAD578933A}" srcOrd="0" destOrd="0" presId="urn:microsoft.com/office/officeart/2005/8/layout/orgChart1"/>
    <dgm:cxn modelId="{E5B67F0F-5BFF-4F46-95A8-5260E1BE7A10}" type="presParOf" srcId="{47B3269B-5AB1-4698-988F-BEE79CC9DC8A}" destId="{3D5F1E47-35FA-4E4A-86BC-D37B7546F9F8}" srcOrd="1" destOrd="0" presId="urn:microsoft.com/office/officeart/2005/8/layout/orgChart1"/>
    <dgm:cxn modelId="{09823B87-BDBB-485E-96B6-C1E537137E32}" type="presParOf" srcId="{6D566F29-42BC-4F6A-AE3C-96CBCC6B612E}" destId="{85F25678-5E77-4E4E-88DB-54D038C5A94E}" srcOrd="1" destOrd="0" presId="urn:microsoft.com/office/officeart/2005/8/layout/orgChart1"/>
    <dgm:cxn modelId="{FF17111E-815E-4D88-B699-77AA3B2D1CB1}" type="presParOf" srcId="{6D566F29-42BC-4F6A-AE3C-96CBCC6B612E}" destId="{0C37CF40-D706-4D74-A8D4-B2667BC63CCF}" srcOrd="2" destOrd="0" presId="urn:microsoft.com/office/officeart/2005/8/layout/orgChart1"/>
    <dgm:cxn modelId="{413D76FD-7472-4503-80AC-3BCC09378FFF}" type="presParOf" srcId="{BB1721FD-5FD9-49AF-9995-7B364B203F8E}" destId="{630FA068-FC70-4A42-B192-57F98D29C65C}" srcOrd="2" destOrd="0" presId="urn:microsoft.com/office/officeart/2005/8/layout/orgChart1"/>
    <dgm:cxn modelId="{95455AD1-AD83-481D-85C4-94E5B36F4402}" type="presParOf" srcId="{BB1721FD-5FD9-49AF-9995-7B364B203F8E}" destId="{2E119EC7-CA3C-45C1-9D52-CA72FCD487FF}" srcOrd="3" destOrd="0" presId="urn:microsoft.com/office/officeart/2005/8/layout/orgChart1"/>
    <dgm:cxn modelId="{9D9FE791-0989-49E7-BA25-67B722E1227F}" type="presParOf" srcId="{2E119EC7-CA3C-45C1-9D52-CA72FCD487FF}" destId="{35CA5A1A-FA3C-4749-9CA3-AFDF3AC6DF63}" srcOrd="0" destOrd="0" presId="urn:microsoft.com/office/officeart/2005/8/layout/orgChart1"/>
    <dgm:cxn modelId="{A34B2EDA-D96B-4D6A-901E-D2EB269B87C8}" type="presParOf" srcId="{35CA5A1A-FA3C-4749-9CA3-AFDF3AC6DF63}" destId="{5787D6A8-430D-408E-88BC-DDA34C29FC3F}" srcOrd="0" destOrd="0" presId="urn:microsoft.com/office/officeart/2005/8/layout/orgChart1"/>
    <dgm:cxn modelId="{743B2AA3-8490-46B6-BF7F-2E254BE77347}" type="presParOf" srcId="{35CA5A1A-FA3C-4749-9CA3-AFDF3AC6DF63}" destId="{A1A0CDE6-84A9-44A8-8706-20EE1214ED8B}" srcOrd="1" destOrd="0" presId="urn:microsoft.com/office/officeart/2005/8/layout/orgChart1"/>
    <dgm:cxn modelId="{D6F66E5F-0889-447D-9762-3931EBFAED1E}" type="presParOf" srcId="{2E119EC7-CA3C-45C1-9D52-CA72FCD487FF}" destId="{D5C0F19E-C653-49E7-B4EA-DADBC014CE72}" srcOrd="1" destOrd="0" presId="urn:microsoft.com/office/officeart/2005/8/layout/orgChart1"/>
    <dgm:cxn modelId="{BE5FA1E7-81B3-4FE9-853B-78D223023199}" type="presParOf" srcId="{2E119EC7-CA3C-45C1-9D52-CA72FCD487FF}" destId="{E7A2BED1-04BB-4F68-BD30-BCB4652BFF90}" srcOrd="2" destOrd="0" presId="urn:microsoft.com/office/officeart/2005/8/layout/orgChart1"/>
    <dgm:cxn modelId="{5101B6E6-EFD7-451C-9550-37357E033D62}" type="presParOf" srcId="{DF8CB79B-A32C-4C88-B8F4-81B911FDA876}" destId="{8DD99B93-421F-44B5-805A-B1E25C8F34CF}" srcOrd="2" destOrd="0" presId="urn:microsoft.com/office/officeart/2005/8/layout/orgChart1"/>
    <dgm:cxn modelId="{74BD2A1E-DFAF-4E30-9CA1-A3503D1AC795}" type="presParOf" srcId="{8DD99B93-421F-44B5-805A-B1E25C8F34CF}" destId="{56B020CC-FAC2-4F08-B9D5-0158E9CB8893}" srcOrd="0" destOrd="0" presId="urn:microsoft.com/office/officeart/2005/8/layout/orgChart1"/>
    <dgm:cxn modelId="{D0CABD0D-C007-4ADB-AC48-302929363397}" type="presParOf" srcId="{8DD99B93-421F-44B5-805A-B1E25C8F34CF}" destId="{3F018CBD-F588-4EC0-BD7E-1A0A6B4E4691}" srcOrd="1" destOrd="0" presId="urn:microsoft.com/office/officeart/2005/8/layout/orgChart1"/>
    <dgm:cxn modelId="{FBD995C0-4E5E-4625-A7E7-4E77329CDF01}" type="presParOf" srcId="{3F018CBD-F588-4EC0-BD7E-1A0A6B4E4691}" destId="{8D5993F2-B47B-4025-815B-0E873B29D44B}" srcOrd="0" destOrd="0" presId="urn:microsoft.com/office/officeart/2005/8/layout/orgChart1"/>
    <dgm:cxn modelId="{BC267370-B652-4A8C-8374-566193C5CB21}" type="presParOf" srcId="{8D5993F2-B47B-4025-815B-0E873B29D44B}" destId="{20169A9D-506F-4486-8824-4150CAA04852}" srcOrd="0" destOrd="0" presId="urn:microsoft.com/office/officeart/2005/8/layout/orgChart1"/>
    <dgm:cxn modelId="{3EC983F6-0C23-4E16-A503-A2835FCA7A57}" type="presParOf" srcId="{8D5993F2-B47B-4025-815B-0E873B29D44B}" destId="{BAA9458E-A1BC-4D2E-992C-0B1C44B27DC7}" srcOrd="1" destOrd="0" presId="urn:microsoft.com/office/officeart/2005/8/layout/orgChart1"/>
    <dgm:cxn modelId="{E5E634EC-EDA2-4A42-9161-90C235107464}" type="presParOf" srcId="{3F018CBD-F588-4EC0-BD7E-1A0A6B4E4691}" destId="{6C329EF5-6CB2-4DEC-89BE-DD0D12F97320}" srcOrd="1" destOrd="0" presId="urn:microsoft.com/office/officeart/2005/8/layout/orgChart1"/>
    <dgm:cxn modelId="{76B34752-58FC-4154-BD4B-A7F4D99DA926}" type="presParOf" srcId="{3F018CBD-F588-4EC0-BD7E-1A0A6B4E4691}" destId="{881D6762-C191-4B9A-A466-0986A4F9D389}" srcOrd="2" destOrd="0" presId="urn:microsoft.com/office/officeart/2005/8/layout/orgChart1"/>
    <dgm:cxn modelId="{55C3C4CD-043B-434B-9248-5440CD97CEFB}" type="presParOf" srcId="{8DD99B93-421F-44B5-805A-B1E25C8F34CF}" destId="{C93C8F61-3FF3-442C-B811-FA4170303896}" srcOrd="2" destOrd="0" presId="urn:microsoft.com/office/officeart/2005/8/layout/orgChart1"/>
    <dgm:cxn modelId="{FC38FE5F-C9E0-4315-92C9-5EC754774604}" type="presParOf" srcId="{8DD99B93-421F-44B5-805A-B1E25C8F34CF}" destId="{1775DCEC-16D5-4E61-8207-D64F00D91F8E}" srcOrd="3" destOrd="0" presId="urn:microsoft.com/office/officeart/2005/8/layout/orgChart1"/>
    <dgm:cxn modelId="{ED713955-99D2-486B-9E57-D2D5DAE77CD2}" type="presParOf" srcId="{1775DCEC-16D5-4E61-8207-D64F00D91F8E}" destId="{5B639272-2990-4EB1-8198-0DE4B67ADCD7}" srcOrd="0" destOrd="0" presId="urn:microsoft.com/office/officeart/2005/8/layout/orgChart1"/>
    <dgm:cxn modelId="{0E858A0B-1110-4FBD-B6F5-F012F61AE370}" type="presParOf" srcId="{5B639272-2990-4EB1-8198-0DE4B67ADCD7}" destId="{537F3BB8-7A27-4951-8727-EF56AA3D3131}" srcOrd="0" destOrd="0" presId="urn:microsoft.com/office/officeart/2005/8/layout/orgChart1"/>
    <dgm:cxn modelId="{74AA58FC-BF6E-4575-8D12-B21457FF636C}" type="presParOf" srcId="{5B639272-2990-4EB1-8198-0DE4B67ADCD7}" destId="{2AEF31A8-D639-4FBD-B8A6-90EEDE0C5363}" srcOrd="1" destOrd="0" presId="urn:microsoft.com/office/officeart/2005/8/layout/orgChart1"/>
    <dgm:cxn modelId="{85970812-21CD-4875-91B8-67A066F01730}" type="presParOf" srcId="{1775DCEC-16D5-4E61-8207-D64F00D91F8E}" destId="{B30180A6-D37C-4746-9398-5B7CF6D43F63}" srcOrd="1" destOrd="0" presId="urn:microsoft.com/office/officeart/2005/8/layout/orgChart1"/>
    <dgm:cxn modelId="{85EA73C9-DBAB-47A4-958E-12B1C165F5BE}" type="presParOf" srcId="{1775DCEC-16D5-4E61-8207-D64F00D91F8E}" destId="{217E1325-BA66-491C-9CC9-AF68C6BEE94A}"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CBF3F1-2788-44CF-BA83-F1819EB5EF9F}">
      <dsp:nvSpPr>
        <dsp:cNvPr id="0" name=""/>
        <dsp:cNvSpPr/>
      </dsp:nvSpPr>
      <dsp:spPr>
        <a:xfrm>
          <a:off x="0" y="1659676"/>
          <a:ext cx="2334076" cy="744646"/>
        </a:xfrm>
        <a:prstGeom prst="chevron">
          <a:avLst/>
        </a:prstGeom>
        <a:solidFill>
          <a:srgbClr val="0070C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b="1" kern="1200" dirty="0" err="1" smtClean="0"/>
            <a:t>Kementerian</a:t>
          </a:r>
          <a:endParaRPr lang="en-US" sz="1600" b="1" kern="1200" dirty="0" smtClean="0"/>
        </a:p>
      </dsp:txBody>
      <dsp:txXfrm>
        <a:off x="372323" y="1659676"/>
        <a:ext cx="1589430" cy="744646"/>
      </dsp:txXfrm>
    </dsp:sp>
    <dsp:sp modelId="{C18C59E8-554E-4CBB-85A3-6DC2A1B7E72A}">
      <dsp:nvSpPr>
        <dsp:cNvPr id="0" name=""/>
        <dsp:cNvSpPr/>
      </dsp:nvSpPr>
      <dsp:spPr>
        <a:xfrm>
          <a:off x="2916239" y="1659676"/>
          <a:ext cx="1861616" cy="744646"/>
        </a:xfrm>
        <a:prstGeom prst="chevron">
          <a:avLst/>
        </a:prstGeom>
        <a:solidFill>
          <a:srgbClr val="0070C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b="1" kern="1200" dirty="0" smtClean="0"/>
            <a:t>AGC</a:t>
          </a:r>
        </a:p>
      </dsp:txBody>
      <dsp:txXfrm>
        <a:off x="3288562" y="1659676"/>
        <a:ext cx="1116970" cy="744646"/>
      </dsp:txXfrm>
    </dsp:sp>
    <dsp:sp modelId="{1C569AC6-985B-49CE-8BB8-D185BB52A13D}">
      <dsp:nvSpPr>
        <dsp:cNvPr id="0" name=""/>
        <dsp:cNvSpPr/>
      </dsp:nvSpPr>
      <dsp:spPr>
        <a:xfrm>
          <a:off x="4379973" y="1659676"/>
          <a:ext cx="1861616" cy="744646"/>
        </a:xfrm>
        <a:prstGeom prst="chevron">
          <a:avLst/>
        </a:prstGeom>
        <a:solidFill>
          <a:srgbClr val="0070C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b="1" kern="1200" dirty="0" err="1" smtClean="0"/>
            <a:t>Kabinet</a:t>
          </a:r>
          <a:endParaRPr lang="en-US" sz="1600" b="1" kern="1200" dirty="0" smtClean="0"/>
        </a:p>
      </dsp:txBody>
      <dsp:txXfrm>
        <a:off x="4752296" y="1659676"/>
        <a:ext cx="1116970" cy="744646"/>
      </dsp:txXfrm>
    </dsp:sp>
    <dsp:sp modelId="{67C61807-E9A5-4E28-8C6C-2AE3D91CBD62}">
      <dsp:nvSpPr>
        <dsp:cNvPr id="0" name=""/>
        <dsp:cNvSpPr/>
      </dsp:nvSpPr>
      <dsp:spPr>
        <a:xfrm>
          <a:off x="5792828" y="1659676"/>
          <a:ext cx="2266555" cy="744646"/>
        </a:xfrm>
        <a:prstGeom prst="chevron">
          <a:avLst/>
        </a:prstGeom>
        <a:solidFill>
          <a:srgbClr val="0070C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b="1" kern="1200" dirty="0" err="1" smtClean="0"/>
            <a:t>Parlimen</a:t>
          </a:r>
          <a:endParaRPr lang="en-US" sz="1600" b="1" kern="1200" dirty="0" smtClean="0"/>
        </a:p>
      </dsp:txBody>
      <dsp:txXfrm>
        <a:off x="6165151" y="1659676"/>
        <a:ext cx="1521909" cy="744646"/>
      </dsp:txXfrm>
    </dsp:sp>
    <dsp:sp modelId="{E8852109-F9AF-41D0-B88E-AAC015F04D83}">
      <dsp:nvSpPr>
        <dsp:cNvPr id="0" name=""/>
        <dsp:cNvSpPr/>
      </dsp:nvSpPr>
      <dsp:spPr>
        <a:xfrm>
          <a:off x="7587183" y="1659676"/>
          <a:ext cx="1861616" cy="744646"/>
        </a:xfrm>
        <a:prstGeom prst="chevron">
          <a:avLst/>
        </a:prstGeom>
        <a:solidFill>
          <a:srgbClr val="0070C0"/>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b="1" kern="1200" dirty="0" err="1" smtClean="0"/>
            <a:t>Kemen-terian</a:t>
          </a:r>
          <a:endParaRPr lang="en-US" sz="1600" b="1" kern="1200" dirty="0" smtClean="0"/>
        </a:p>
      </dsp:txBody>
      <dsp:txXfrm>
        <a:off x="7959506" y="1659676"/>
        <a:ext cx="1116970" cy="74464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BE2892-0472-4718-ABE5-5AF5C2F9C713}">
      <dsp:nvSpPr>
        <dsp:cNvPr id="0" name=""/>
        <dsp:cNvSpPr/>
      </dsp:nvSpPr>
      <dsp:spPr>
        <a:xfrm>
          <a:off x="0" y="0"/>
          <a:ext cx="9144000" cy="5440965"/>
        </a:xfrm>
        <a:prstGeom prst="swooshArrow">
          <a:avLst>
            <a:gd name="adj1" fmla="val 25000"/>
            <a:gd name="adj2" fmla="val 25000"/>
          </a:avLst>
        </a:prstGeom>
        <a:solidFill>
          <a:schemeClr val="accent1">
            <a:tint val="40000"/>
            <a:hueOff val="0"/>
            <a:satOff val="0"/>
            <a:lumOff val="0"/>
            <a:alphaOff val="0"/>
          </a:schemeClr>
        </a:solidFill>
        <a:ln>
          <a:noFill/>
        </a:ln>
        <a:effectLst>
          <a:outerShdw blurRad="50800" dist="12700" dir="5400000" algn="ctr" rotWithShape="0">
            <a:srgbClr val="000000">
              <a:alpha val="50000"/>
            </a:srgbClr>
          </a:outerShdw>
        </a:effectLst>
      </dsp:spPr>
      <dsp:style>
        <a:lnRef idx="0">
          <a:scrgbClr r="0" g="0" b="0"/>
        </a:lnRef>
        <a:fillRef idx="1">
          <a:scrgbClr r="0" g="0" b="0"/>
        </a:fillRef>
        <a:effectRef idx="2">
          <a:scrgbClr r="0" g="0" b="0"/>
        </a:effectRef>
        <a:fontRef idx="minor"/>
      </dsp:style>
    </dsp:sp>
    <dsp:sp modelId="{E46352B0-3ACF-4746-8FD3-9DAEC63BA4D6}">
      <dsp:nvSpPr>
        <dsp:cNvPr id="0" name=""/>
        <dsp:cNvSpPr/>
      </dsp:nvSpPr>
      <dsp:spPr>
        <a:xfrm>
          <a:off x="905659" y="3464299"/>
          <a:ext cx="210312" cy="210312"/>
        </a:xfrm>
        <a:prstGeom prst="ellipse">
          <a:avLst/>
        </a:prstGeom>
        <a:solidFill>
          <a:srgbClr val="FF0000"/>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34ACB497-4C12-40BA-AED4-4AB0504F143D}">
      <dsp:nvSpPr>
        <dsp:cNvPr id="0" name=""/>
        <dsp:cNvSpPr/>
      </dsp:nvSpPr>
      <dsp:spPr>
        <a:xfrm>
          <a:off x="439238" y="3159502"/>
          <a:ext cx="1296064" cy="4601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1440" tIns="0" rIns="0" bIns="0" numCol="1" spcCol="1270" anchor="t" anchorCtr="0">
          <a:noAutofit/>
        </a:bodyPr>
        <a:lstStyle/>
        <a:p>
          <a:pPr lvl="0" algn="l" defTabSz="622300">
            <a:lnSpc>
              <a:spcPct val="90000"/>
            </a:lnSpc>
            <a:spcBef>
              <a:spcPct val="0"/>
            </a:spcBef>
            <a:spcAft>
              <a:spcPct val="35000"/>
            </a:spcAft>
          </a:pPr>
          <a:r>
            <a:rPr lang="en-US" sz="1400" b="1" kern="1200" dirty="0" smtClean="0"/>
            <a:t>2011</a:t>
          </a:r>
          <a:endParaRPr lang="en-MY" sz="1400" b="1" kern="1200" dirty="0"/>
        </a:p>
      </dsp:txBody>
      <dsp:txXfrm>
        <a:off x="439238" y="3159502"/>
        <a:ext cx="1296064" cy="460118"/>
      </dsp:txXfrm>
    </dsp:sp>
    <dsp:sp modelId="{E50EA193-5DDE-4AED-A757-00FFC1F2BCFE}">
      <dsp:nvSpPr>
        <dsp:cNvPr id="0" name=""/>
        <dsp:cNvSpPr/>
      </dsp:nvSpPr>
      <dsp:spPr>
        <a:xfrm>
          <a:off x="1855578" y="2549900"/>
          <a:ext cx="329184" cy="329184"/>
        </a:xfrm>
        <a:prstGeom prst="ellipse">
          <a:avLst/>
        </a:prstGeom>
        <a:solidFill>
          <a:schemeClr val="accent6">
            <a:lumMod val="50000"/>
          </a:schemeClr>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2BD5A716-71FE-4817-BDB6-009D4C8E1BAE}">
      <dsp:nvSpPr>
        <dsp:cNvPr id="0" name=""/>
        <dsp:cNvSpPr/>
      </dsp:nvSpPr>
      <dsp:spPr>
        <a:xfrm>
          <a:off x="1424305" y="2245108"/>
          <a:ext cx="1517904" cy="2897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74428" tIns="0" rIns="0" bIns="0" numCol="1" spcCol="1270" anchor="t" anchorCtr="0">
          <a:noAutofit/>
        </a:bodyPr>
        <a:lstStyle/>
        <a:p>
          <a:pPr lvl="0" algn="l" defTabSz="622300">
            <a:lnSpc>
              <a:spcPct val="90000"/>
            </a:lnSpc>
            <a:spcBef>
              <a:spcPct val="0"/>
            </a:spcBef>
            <a:spcAft>
              <a:spcPct val="35000"/>
            </a:spcAft>
          </a:pPr>
          <a:r>
            <a:rPr lang="en-US" sz="1400" b="1" kern="1200" dirty="0" smtClean="0"/>
            <a:t>2012</a:t>
          </a:r>
          <a:endParaRPr lang="en-MY" sz="1400" b="1" kern="1200" dirty="0"/>
        </a:p>
      </dsp:txBody>
      <dsp:txXfrm>
        <a:off x="1424305" y="2245108"/>
        <a:ext cx="1517904" cy="289744"/>
      </dsp:txXfrm>
    </dsp:sp>
    <dsp:sp modelId="{5BDEC0AD-5217-427B-BE10-95A41E83F709}">
      <dsp:nvSpPr>
        <dsp:cNvPr id="0" name=""/>
        <dsp:cNvSpPr/>
      </dsp:nvSpPr>
      <dsp:spPr>
        <a:xfrm>
          <a:off x="2933431" y="1838702"/>
          <a:ext cx="438912" cy="438912"/>
        </a:xfrm>
        <a:prstGeom prst="ellipse">
          <a:avLst/>
        </a:prstGeom>
        <a:solidFill>
          <a:schemeClr val="accent4">
            <a:lumMod val="75000"/>
          </a:schemeClr>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059A8B2D-9810-467A-8A56-7D7B0E8D989A}">
      <dsp:nvSpPr>
        <dsp:cNvPr id="0" name=""/>
        <dsp:cNvSpPr/>
      </dsp:nvSpPr>
      <dsp:spPr>
        <a:xfrm>
          <a:off x="2643620" y="1635505"/>
          <a:ext cx="1177328" cy="2394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32570" tIns="0" rIns="0" bIns="0" numCol="1" spcCol="1270" anchor="t" anchorCtr="0">
          <a:noAutofit/>
        </a:bodyPr>
        <a:lstStyle/>
        <a:p>
          <a:pPr lvl="0" algn="l" defTabSz="622300">
            <a:lnSpc>
              <a:spcPct val="90000"/>
            </a:lnSpc>
            <a:spcBef>
              <a:spcPct val="0"/>
            </a:spcBef>
            <a:spcAft>
              <a:spcPct val="35000"/>
            </a:spcAft>
          </a:pPr>
          <a:r>
            <a:rPr lang="en-US" sz="1400" b="1" kern="1200" dirty="0" smtClean="0"/>
            <a:t>2013</a:t>
          </a:r>
          <a:endParaRPr lang="en-MY" sz="1400" b="1" kern="1200" dirty="0"/>
        </a:p>
      </dsp:txBody>
      <dsp:txXfrm>
        <a:off x="2643620" y="1635505"/>
        <a:ext cx="1177328" cy="239474"/>
      </dsp:txXfrm>
    </dsp:sp>
    <dsp:sp modelId="{6AAE6DB1-26D6-4F29-B787-72F015939F49}">
      <dsp:nvSpPr>
        <dsp:cNvPr id="0" name=""/>
        <dsp:cNvSpPr/>
      </dsp:nvSpPr>
      <dsp:spPr>
        <a:xfrm>
          <a:off x="4397093" y="924300"/>
          <a:ext cx="566928" cy="566928"/>
        </a:xfrm>
        <a:prstGeom prst="ellipse">
          <a:avLst/>
        </a:prstGeom>
        <a:solidFill>
          <a:srgbClr val="FFFF00"/>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7C5FB8D1-F5B3-471A-8148-0535BBF7F61B}">
      <dsp:nvSpPr>
        <dsp:cNvPr id="0" name=""/>
        <dsp:cNvSpPr/>
      </dsp:nvSpPr>
      <dsp:spPr>
        <a:xfrm>
          <a:off x="4137989" y="721105"/>
          <a:ext cx="1828800" cy="38290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0403" tIns="0" rIns="0" bIns="0" numCol="1" spcCol="1270" anchor="t" anchorCtr="0">
          <a:noAutofit/>
        </a:bodyPr>
        <a:lstStyle/>
        <a:p>
          <a:pPr lvl="0" algn="l" defTabSz="622300">
            <a:lnSpc>
              <a:spcPct val="90000"/>
            </a:lnSpc>
            <a:spcBef>
              <a:spcPct val="0"/>
            </a:spcBef>
            <a:spcAft>
              <a:spcPct val="35000"/>
            </a:spcAft>
          </a:pPr>
          <a:r>
            <a:rPr lang="en-US" sz="1400" b="1" kern="1200" dirty="0" smtClean="0"/>
            <a:t>2014</a:t>
          </a:r>
          <a:endParaRPr lang="en-MY" sz="1400" b="1" kern="1200" dirty="0"/>
        </a:p>
      </dsp:txBody>
      <dsp:txXfrm>
        <a:off x="4137989" y="721105"/>
        <a:ext cx="1828800" cy="3829050"/>
      </dsp:txXfrm>
    </dsp:sp>
    <dsp:sp modelId="{19A727ED-ED63-4FF1-BD46-5046BB997ECA}">
      <dsp:nvSpPr>
        <dsp:cNvPr id="0" name=""/>
        <dsp:cNvSpPr/>
      </dsp:nvSpPr>
      <dsp:spPr>
        <a:xfrm>
          <a:off x="7462015" y="213099"/>
          <a:ext cx="722376" cy="722376"/>
        </a:xfrm>
        <a:prstGeom prst="ellipse">
          <a:avLst/>
        </a:prstGeom>
        <a:gradFill rotWithShape="0">
          <a:gsLst>
            <a:gs pos="0">
              <a:schemeClr val="accent1">
                <a:hueOff val="0"/>
                <a:satOff val="0"/>
                <a:lumOff val="0"/>
                <a:alphaOff val="0"/>
                <a:tint val="100000"/>
                <a:shade val="85000"/>
                <a:satMod val="100000"/>
                <a:lumMod val="100000"/>
              </a:schemeClr>
            </a:gs>
            <a:gs pos="100000">
              <a:schemeClr val="accent1">
                <a:hueOff val="0"/>
                <a:satOff val="0"/>
                <a:lumOff val="0"/>
                <a:alphaOff val="0"/>
                <a:tint val="90000"/>
                <a:shade val="100000"/>
                <a:satMod val="150000"/>
                <a:lumMod val="100000"/>
              </a:schemeClr>
            </a:gs>
          </a:gsLst>
          <a:path path="circle">
            <a:fillToRect l="100000" t="100000" r="100000" b="100000"/>
          </a:path>
        </a:gra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sp>
    <dsp:sp modelId="{5633A2E2-141C-4361-ABB4-9A1C9C623DAF}">
      <dsp:nvSpPr>
        <dsp:cNvPr id="0" name=""/>
        <dsp:cNvSpPr/>
      </dsp:nvSpPr>
      <dsp:spPr>
        <a:xfrm>
          <a:off x="6934224" y="0"/>
          <a:ext cx="1828800" cy="42608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2772" tIns="0" rIns="0" bIns="0" numCol="1" spcCol="1270" anchor="t" anchorCtr="0">
          <a:noAutofit/>
        </a:bodyPr>
        <a:lstStyle/>
        <a:p>
          <a:pPr lvl="0" algn="l" defTabSz="622300">
            <a:lnSpc>
              <a:spcPct val="90000"/>
            </a:lnSpc>
            <a:spcBef>
              <a:spcPct val="0"/>
            </a:spcBef>
            <a:spcAft>
              <a:spcPct val="35000"/>
            </a:spcAft>
          </a:pPr>
          <a:r>
            <a:rPr lang="en-US" sz="1400" b="1" kern="1200" dirty="0" smtClean="0"/>
            <a:t>2016</a:t>
          </a:r>
          <a:endParaRPr lang="en-MY" sz="1400" b="1" kern="1200" dirty="0"/>
        </a:p>
      </dsp:txBody>
      <dsp:txXfrm>
        <a:off x="6934224" y="0"/>
        <a:ext cx="1828800" cy="426087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7030C9-05CE-4947-BDF2-81E3C86FA394}">
      <dsp:nvSpPr>
        <dsp:cNvPr id="0" name=""/>
        <dsp:cNvSpPr/>
      </dsp:nvSpPr>
      <dsp:spPr>
        <a:xfrm>
          <a:off x="889738" y="361242"/>
          <a:ext cx="2329443" cy="2329443"/>
        </a:xfrm>
        <a:prstGeom prst="ellipse">
          <a:avLst/>
        </a:prstGeom>
        <a:solidFill>
          <a:srgbClr val="FBA3A3">
            <a:alpha val="25882"/>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r>
            <a:rPr lang="en-GB" sz="2100" kern="1200" dirty="0" err="1" smtClean="0"/>
            <a:t>Ekonomi</a:t>
          </a:r>
          <a:endParaRPr lang="en-US" sz="2100" kern="1200" dirty="0"/>
        </a:p>
      </dsp:txBody>
      <dsp:txXfrm>
        <a:off x="1200331" y="768895"/>
        <a:ext cx="1708258" cy="1048249"/>
      </dsp:txXfrm>
    </dsp:sp>
    <dsp:sp modelId="{D495B3DD-E6E0-42AE-8866-C2A8348C1972}">
      <dsp:nvSpPr>
        <dsp:cNvPr id="0" name=""/>
        <dsp:cNvSpPr/>
      </dsp:nvSpPr>
      <dsp:spPr>
        <a:xfrm>
          <a:off x="1681082" y="1817145"/>
          <a:ext cx="2329443" cy="232944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r>
            <a:rPr lang="en-GB" sz="2100" kern="1200" dirty="0" err="1" smtClean="0"/>
            <a:t>Sosial</a:t>
          </a:r>
          <a:endParaRPr lang="en-US" sz="2100" kern="1200" dirty="0"/>
        </a:p>
      </dsp:txBody>
      <dsp:txXfrm>
        <a:off x="2393503" y="2418918"/>
        <a:ext cx="1397666" cy="1281194"/>
      </dsp:txXfrm>
    </dsp:sp>
    <dsp:sp modelId="{04707F3B-0E5B-4E82-BBFB-3F73A7609590}">
      <dsp:nvSpPr>
        <dsp:cNvPr id="0" name=""/>
        <dsp:cNvSpPr/>
      </dsp:nvSpPr>
      <dsp:spPr>
        <a:xfrm>
          <a:off x="49197" y="1817145"/>
          <a:ext cx="2329443" cy="2329443"/>
        </a:xfrm>
        <a:prstGeom prst="ellipse">
          <a:avLst/>
        </a:prstGeom>
        <a:solidFill>
          <a:srgbClr val="B4EAC5">
            <a:alpha val="49804"/>
          </a:srgb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r>
            <a:rPr lang="en-GB" sz="2100" kern="1200" dirty="0" err="1" smtClean="0"/>
            <a:t>Persekitaran</a:t>
          </a:r>
          <a:endParaRPr lang="en-US" sz="2100" kern="1200" dirty="0"/>
        </a:p>
      </dsp:txBody>
      <dsp:txXfrm>
        <a:off x="268553" y="2418918"/>
        <a:ext cx="1397666" cy="128119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189D40-B22E-4861-BEB3-2710C41CBE11}">
      <dsp:nvSpPr>
        <dsp:cNvPr id="0" name=""/>
        <dsp:cNvSpPr/>
      </dsp:nvSpPr>
      <dsp:spPr>
        <a:xfrm>
          <a:off x="2277147" y="217549"/>
          <a:ext cx="3174706" cy="1549885"/>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890" tIns="8890" rIns="8890" bIns="8890" numCol="1" spcCol="1270" anchor="t" anchorCtr="0">
          <a:noAutofit/>
        </a:bodyPr>
        <a:lstStyle/>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Dasar</a:t>
          </a:r>
          <a:r>
            <a:rPr lang="en-US" sz="1400" b="1" kern="1200" dirty="0" smtClean="0">
              <a:solidFill>
                <a:schemeClr val="bg2">
                  <a:lumMod val="10000"/>
                </a:schemeClr>
              </a:solidFill>
            </a:rPr>
            <a:t>/</a:t>
          </a:r>
          <a:r>
            <a:rPr lang="en-US" sz="1400" b="1" kern="1200" dirty="0" err="1" smtClean="0">
              <a:solidFill>
                <a:schemeClr val="bg2">
                  <a:lumMod val="10000"/>
                </a:schemeClr>
              </a:solidFill>
            </a:rPr>
            <a:t>Polisi</a:t>
          </a:r>
          <a:r>
            <a:rPr lang="en-US" sz="1400" b="1" kern="1200" dirty="0" smtClean="0">
              <a:solidFill>
                <a:schemeClr val="bg2">
                  <a:lumMod val="10000"/>
                </a:schemeClr>
              </a:solidFill>
            </a:rPr>
            <a:t>/</a:t>
          </a:r>
          <a:r>
            <a:rPr lang="en-US" sz="1400" b="1" kern="1200" dirty="0" err="1" smtClean="0">
              <a:solidFill>
                <a:schemeClr val="bg2">
                  <a:lumMod val="10000"/>
                </a:schemeClr>
              </a:solidFill>
            </a:rPr>
            <a:t>Peraturan</a:t>
          </a:r>
          <a:r>
            <a:rPr lang="en-US" sz="1400" b="1" kern="1200" dirty="0" smtClean="0">
              <a:solidFill>
                <a:schemeClr val="bg2">
                  <a:lumMod val="10000"/>
                </a:schemeClr>
              </a:solidFill>
            </a:rPr>
            <a:t> </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Keterbukaan</a:t>
          </a:r>
          <a:r>
            <a:rPr lang="en-US" sz="1400" b="1" kern="1200" dirty="0" smtClean="0">
              <a:solidFill>
                <a:schemeClr val="bg2">
                  <a:lumMod val="10000"/>
                </a:schemeClr>
              </a:solidFill>
            </a:rPr>
            <a:t> </a:t>
          </a:r>
          <a:r>
            <a:rPr lang="en-US" sz="1400" b="1" kern="1200" dirty="0" err="1" smtClean="0">
              <a:solidFill>
                <a:schemeClr val="bg2">
                  <a:lumMod val="10000"/>
                </a:schemeClr>
              </a:solidFill>
            </a:rPr>
            <a:t>Kerajaan</a:t>
          </a:r>
          <a:r>
            <a:rPr lang="en-US" sz="1400" b="1" kern="1200" dirty="0" smtClean="0">
              <a:solidFill>
                <a:schemeClr val="bg2">
                  <a:lumMod val="10000"/>
                </a:schemeClr>
              </a:solidFill>
            </a:rPr>
            <a:t> </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Ketelusan</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Akauntabiliti</a:t>
          </a:r>
          <a:r>
            <a:rPr lang="en-US" sz="1400" b="1" kern="1200" dirty="0" smtClean="0">
              <a:solidFill>
                <a:schemeClr val="bg2">
                  <a:lumMod val="10000"/>
                </a:schemeClr>
              </a:solidFill>
            </a:rPr>
            <a:t> </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Kesepaduan</a:t>
          </a:r>
          <a:endParaRPr lang="en-US" sz="1400" b="1" kern="1200" dirty="0">
            <a:solidFill>
              <a:schemeClr val="bg2">
                <a:lumMod val="10000"/>
              </a:schemeClr>
            </a:solidFill>
          </a:endParaRPr>
        </a:p>
      </dsp:txBody>
      <dsp:txXfrm>
        <a:off x="2277147" y="411285"/>
        <a:ext cx="2593499" cy="1162413"/>
      </dsp:txXfrm>
    </dsp:sp>
    <dsp:sp modelId="{06406702-A6FB-4E5C-9FFA-0632FE6913F5}">
      <dsp:nvSpPr>
        <dsp:cNvPr id="0" name=""/>
        <dsp:cNvSpPr/>
      </dsp:nvSpPr>
      <dsp:spPr>
        <a:xfrm>
          <a:off x="6067" y="299043"/>
          <a:ext cx="2271080" cy="1386897"/>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GB" sz="2400" kern="1200" dirty="0" err="1" smtClean="0"/>
            <a:t>Polisi</a:t>
          </a:r>
          <a:r>
            <a:rPr lang="en-GB" sz="2400" kern="1200" dirty="0" smtClean="0"/>
            <a:t> </a:t>
          </a:r>
          <a:r>
            <a:rPr lang="en-GB" sz="2400" kern="1200" dirty="0" err="1" smtClean="0"/>
            <a:t>Utama</a:t>
          </a:r>
          <a:endParaRPr lang="en-US" sz="2400" kern="1200" dirty="0"/>
        </a:p>
      </dsp:txBody>
      <dsp:txXfrm>
        <a:off x="73770" y="366746"/>
        <a:ext cx="2135674" cy="1251491"/>
      </dsp:txXfrm>
    </dsp:sp>
    <dsp:sp modelId="{458F6334-D8C2-4BC9-9F60-C012C9979092}">
      <dsp:nvSpPr>
        <dsp:cNvPr id="0" name=""/>
        <dsp:cNvSpPr/>
      </dsp:nvSpPr>
      <dsp:spPr>
        <a:xfrm>
          <a:off x="2190943" y="1839554"/>
          <a:ext cx="3261675" cy="1907095"/>
        </a:xfrm>
        <a:prstGeom prst="rightArrow">
          <a:avLst>
            <a:gd name="adj1" fmla="val 75000"/>
            <a:gd name="adj2" fmla="val 50000"/>
          </a:avLst>
        </a:prstGeom>
        <a:solidFill>
          <a:srgbClr val="FFFF00"/>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890" tIns="8890" rIns="8890" bIns="8890" numCol="1" spcCol="1270" anchor="t" anchorCtr="0">
          <a:noAutofit/>
        </a:bodyPr>
        <a:lstStyle/>
        <a:p>
          <a:pPr marL="114300" lvl="1" indent="-114300" algn="l" defTabSz="622300">
            <a:lnSpc>
              <a:spcPct val="90000"/>
            </a:lnSpc>
            <a:spcBef>
              <a:spcPct val="0"/>
            </a:spcBef>
            <a:spcAft>
              <a:spcPct val="15000"/>
            </a:spcAft>
            <a:buChar char="••"/>
          </a:pPr>
          <a:r>
            <a:rPr lang="en-US" sz="1400" b="1" kern="1200" dirty="0" smtClean="0">
              <a:solidFill>
                <a:schemeClr val="bg2">
                  <a:lumMod val="10000"/>
                </a:schemeClr>
              </a:solidFill>
            </a:rPr>
            <a:t>Proses </a:t>
          </a:r>
          <a:r>
            <a:rPr lang="en-US" sz="1400" b="1" kern="1200" dirty="0" err="1" smtClean="0">
              <a:solidFill>
                <a:schemeClr val="bg2">
                  <a:lumMod val="10000"/>
                </a:schemeClr>
              </a:solidFill>
            </a:rPr>
            <a:t>Pembuatan</a:t>
          </a:r>
          <a:r>
            <a:rPr lang="en-US" sz="1400" b="1" kern="1200" dirty="0" smtClean="0">
              <a:solidFill>
                <a:schemeClr val="bg2">
                  <a:lumMod val="10000"/>
                </a:schemeClr>
              </a:solidFill>
            </a:rPr>
            <a:t> </a:t>
          </a:r>
          <a:r>
            <a:rPr lang="en-US" sz="1400" b="1" kern="1200" dirty="0" err="1" smtClean="0">
              <a:solidFill>
                <a:schemeClr val="bg2">
                  <a:lumMod val="10000"/>
                </a:schemeClr>
              </a:solidFill>
            </a:rPr>
            <a:t>Dasar</a:t>
          </a:r>
          <a:r>
            <a:rPr lang="en-US" sz="1400" b="1" kern="1200" dirty="0" smtClean="0">
              <a:solidFill>
                <a:schemeClr val="bg2">
                  <a:lumMod val="10000"/>
                </a:schemeClr>
              </a:solidFill>
            </a:rPr>
            <a:t>/</a:t>
          </a:r>
          <a:r>
            <a:rPr lang="en-US" sz="1400" b="1" kern="1200" dirty="0" err="1" smtClean="0">
              <a:solidFill>
                <a:schemeClr val="bg2">
                  <a:lumMod val="10000"/>
                </a:schemeClr>
              </a:solidFill>
            </a:rPr>
            <a:t>Peraturan</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Keperluan</a:t>
          </a:r>
          <a:r>
            <a:rPr lang="en-US" sz="1400" b="1" kern="1200" dirty="0" smtClean="0">
              <a:solidFill>
                <a:schemeClr val="bg2">
                  <a:lumMod val="10000"/>
                </a:schemeClr>
              </a:solidFill>
            </a:rPr>
            <a:t> </a:t>
          </a:r>
          <a:r>
            <a:rPr lang="en-US" sz="1400" b="1" kern="1200" dirty="0" err="1" smtClean="0">
              <a:solidFill>
                <a:schemeClr val="bg2">
                  <a:lumMod val="10000"/>
                </a:schemeClr>
              </a:solidFill>
            </a:rPr>
            <a:t>Pengurusan</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Pelaksanaan</a:t>
          </a:r>
          <a:r>
            <a:rPr lang="en-US" sz="1400" b="1" kern="1200" dirty="0" smtClean="0">
              <a:solidFill>
                <a:schemeClr val="bg2">
                  <a:lumMod val="10000"/>
                </a:schemeClr>
              </a:solidFill>
            </a:rPr>
            <a:t> RIA </a:t>
          </a:r>
          <a:r>
            <a:rPr lang="en-US" sz="1400" b="1" kern="1200" dirty="0" err="1" smtClean="0">
              <a:solidFill>
                <a:schemeClr val="bg2">
                  <a:lumMod val="10000"/>
                </a:schemeClr>
              </a:solidFill>
            </a:rPr>
            <a:t>secara</a:t>
          </a:r>
          <a:r>
            <a:rPr lang="en-US" sz="1400" b="1" kern="1200" dirty="0" smtClean="0">
              <a:solidFill>
                <a:schemeClr val="bg2">
                  <a:lumMod val="10000"/>
                </a:schemeClr>
              </a:solidFill>
            </a:rPr>
            <a:t> </a:t>
          </a:r>
          <a:r>
            <a:rPr lang="en-US" sz="1400" b="1" kern="1200" dirty="0" err="1" smtClean="0">
              <a:solidFill>
                <a:schemeClr val="bg2">
                  <a:lumMod val="10000"/>
                </a:schemeClr>
              </a:solidFill>
            </a:rPr>
            <a:t>bersepadu</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Prosedur</a:t>
          </a:r>
          <a:r>
            <a:rPr lang="en-US" sz="1400" b="1" kern="1200" dirty="0" smtClean="0">
              <a:solidFill>
                <a:schemeClr val="bg2">
                  <a:lumMod val="10000"/>
                </a:schemeClr>
              </a:solidFill>
            </a:rPr>
            <a:t> </a:t>
          </a:r>
          <a:r>
            <a:rPr lang="en-US" sz="1400" b="1" kern="1200" dirty="0" err="1" smtClean="0">
              <a:solidFill>
                <a:schemeClr val="bg2">
                  <a:lumMod val="10000"/>
                </a:schemeClr>
              </a:solidFill>
            </a:rPr>
            <a:t>Seranta</a:t>
          </a:r>
          <a:r>
            <a:rPr lang="en-US" sz="1400" b="1" kern="1200" dirty="0" smtClean="0">
              <a:solidFill>
                <a:schemeClr val="bg2">
                  <a:lumMod val="10000"/>
                </a:schemeClr>
              </a:solidFill>
            </a:rPr>
            <a:t> </a:t>
          </a:r>
          <a:r>
            <a:rPr lang="en-US" sz="1400" b="1" kern="1200" dirty="0" err="1" smtClean="0">
              <a:solidFill>
                <a:schemeClr val="bg2">
                  <a:lumMod val="10000"/>
                </a:schemeClr>
              </a:solidFill>
            </a:rPr>
            <a:t>Awam</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Pengukuran</a:t>
          </a:r>
          <a:r>
            <a:rPr lang="en-US" sz="1400" b="1" kern="1200" dirty="0" smtClean="0">
              <a:solidFill>
                <a:schemeClr val="bg2">
                  <a:lumMod val="10000"/>
                </a:schemeClr>
              </a:solidFill>
            </a:rPr>
            <a:t> </a:t>
          </a:r>
          <a:r>
            <a:rPr lang="en-US" sz="1400" b="1" kern="1200" dirty="0" err="1" smtClean="0">
              <a:solidFill>
                <a:schemeClr val="bg2">
                  <a:lumMod val="10000"/>
                </a:schemeClr>
              </a:solidFill>
            </a:rPr>
            <a:t>Prestasi</a:t>
          </a:r>
          <a:endParaRPr lang="en-US" sz="1400" b="1" kern="1200" dirty="0">
            <a:solidFill>
              <a:schemeClr val="bg2">
                <a:lumMod val="10000"/>
              </a:schemeClr>
            </a:solidFill>
          </a:endParaRPr>
        </a:p>
      </dsp:txBody>
      <dsp:txXfrm>
        <a:off x="2190943" y="2077941"/>
        <a:ext cx="2546514" cy="1430321"/>
      </dsp:txXfrm>
    </dsp:sp>
    <dsp:sp modelId="{3AF1DA61-79FC-4E06-A1A7-F5DF30F095F3}">
      <dsp:nvSpPr>
        <dsp:cNvPr id="0" name=""/>
        <dsp:cNvSpPr/>
      </dsp:nvSpPr>
      <dsp:spPr>
        <a:xfrm>
          <a:off x="5302" y="2033082"/>
          <a:ext cx="2185640" cy="1386897"/>
        </a:xfrm>
        <a:prstGeom prst="roundRect">
          <a:avLst/>
        </a:prstGeom>
        <a:solidFill>
          <a:schemeClr val="bg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GB" sz="2400" kern="1200" dirty="0" err="1" smtClean="0"/>
            <a:t>Sistem</a:t>
          </a:r>
          <a:r>
            <a:rPr lang="en-GB" sz="2400" kern="1200" dirty="0" smtClean="0"/>
            <a:t>, Proses &amp; </a:t>
          </a:r>
          <a:r>
            <a:rPr lang="en-GB" sz="2400" kern="1200" dirty="0" err="1" smtClean="0"/>
            <a:t>Metodologi</a:t>
          </a:r>
          <a:endParaRPr lang="en-US" sz="2400" kern="1200" dirty="0"/>
        </a:p>
      </dsp:txBody>
      <dsp:txXfrm>
        <a:off x="73005" y="2100785"/>
        <a:ext cx="2050234" cy="1251491"/>
      </dsp:txXfrm>
    </dsp:sp>
    <dsp:sp modelId="{6BDFD079-D28E-43E2-92D2-4884524F96EB}">
      <dsp:nvSpPr>
        <dsp:cNvPr id="0" name=""/>
        <dsp:cNvSpPr/>
      </dsp:nvSpPr>
      <dsp:spPr>
        <a:xfrm>
          <a:off x="2083019" y="3735554"/>
          <a:ext cx="3372272" cy="1592269"/>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890" tIns="8890" rIns="8890" bIns="8890" numCol="1" spcCol="1270" anchor="t" anchorCtr="0">
          <a:noAutofit/>
        </a:bodyPr>
        <a:lstStyle/>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Badan</a:t>
          </a:r>
          <a:r>
            <a:rPr lang="en-US" sz="1400" b="1" kern="1200" dirty="0" smtClean="0">
              <a:solidFill>
                <a:schemeClr val="bg2">
                  <a:lumMod val="10000"/>
                </a:schemeClr>
              </a:solidFill>
            </a:rPr>
            <a:t> </a:t>
          </a:r>
          <a:r>
            <a:rPr lang="en-US" sz="1400" b="1" kern="1200" dirty="0" err="1" smtClean="0">
              <a:solidFill>
                <a:schemeClr val="bg2">
                  <a:lumMod val="10000"/>
                </a:schemeClr>
              </a:solidFill>
            </a:rPr>
            <a:t>Pengawasan</a:t>
          </a:r>
          <a:r>
            <a:rPr lang="en-US" sz="1400" b="1" kern="1200" dirty="0" smtClean="0">
              <a:solidFill>
                <a:schemeClr val="bg2">
                  <a:lumMod val="10000"/>
                </a:schemeClr>
              </a:solidFill>
            </a:rPr>
            <a:t> </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Agensi</a:t>
          </a:r>
          <a:r>
            <a:rPr lang="en-US" sz="1400" b="1" kern="1200" dirty="0" smtClean="0">
              <a:solidFill>
                <a:schemeClr val="bg2">
                  <a:lumMod val="10000"/>
                </a:schemeClr>
              </a:solidFill>
            </a:rPr>
            <a:t> </a:t>
          </a:r>
          <a:r>
            <a:rPr lang="en-US" sz="1400" b="1" kern="1200" dirty="0" err="1" smtClean="0">
              <a:solidFill>
                <a:schemeClr val="bg2">
                  <a:lumMod val="10000"/>
                </a:schemeClr>
              </a:solidFill>
            </a:rPr>
            <a:t>Kawalselia</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Penyelaras</a:t>
          </a:r>
          <a:r>
            <a:rPr lang="en-US" sz="1400" b="1" kern="1200" dirty="0" smtClean="0">
              <a:solidFill>
                <a:schemeClr val="bg2">
                  <a:lumMod val="10000"/>
                </a:schemeClr>
              </a:solidFill>
            </a:rPr>
            <a:t> </a:t>
          </a:r>
          <a:r>
            <a:rPr lang="en-US" sz="1400" b="1" kern="1200" dirty="0" err="1" smtClean="0">
              <a:solidFill>
                <a:schemeClr val="bg2">
                  <a:lumMod val="10000"/>
                </a:schemeClr>
              </a:solidFill>
            </a:rPr>
            <a:t>Peraturan</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err="1" smtClean="0">
              <a:solidFill>
                <a:schemeClr val="bg2">
                  <a:lumMod val="10000"/>
                </a:schemeClr>
              </a:solidFill>
            </a:rPr>
            <a:t>Penilai</a:t>
          </a:r>
          <a:r>
            <a:rPr lang="en-US" sz="1400" b="1" kern="1200" dirty="0" smtClean="0">
              <a:solidFill>
                <a:schemeClr val="bg2">
                  <a:lumMod val="10000"/>
                </a:schemeClr>
              </a:solidFill>
            </a:rPr>
            <a:t> </a:t>
          </a:r>
          <a:r>
            <a:rPr lang="en-US" sz="1400" b="1" kern="1200" dirty="0" err="1" smtClean="0">
              <a:solidFill>
                <a:schemeClr val="bg2">
                  <a:lumMod val="10000"/>
                </a:schemeClr>
              </a:solidFill>
            </a:rPr>
            <a:t>Peraturan</a:t>
          </a:r>
          <a:endParaRPr lang="en-US" sz="1400" b="1" kern="1200" dirty="0">
            <a:solidFill>
              <a:schemeClr val="bg2">
                <a:lumMod val="10000"/>
              </a:schemeClr>
            </a:solidFill>
          </a:endParaRPr>
        </a:p>
        <a:p>
          <a:pPr marL="114300" lvl="1" indent="-114300" algn="l" defTabSz="622300">
            <a:lnSpc>
              <a:spcPct val="90000"/>
            </a:lnSpc>
            <a:spcBef>
              <a:spcPct val="0"/>
            </a:spcBef>
            <a:spcAft>
              <a:spcPct val="15000"/>
            </a:spcAft>
            <a:buChar char="••"/>
          </a:pPr>
          <a:r>
            <a:rPr lang="en-US" sz="1400" b="1" kern="1200" dirty="0" smtClean="0">
              <a:solidFill>
                <a:schemeClr val="bg2">
                  <a:lumMod val="10000"/>
                </a:schemeClr>
              </a:solidFill>
            </a:rPr>
            <a:t>Tenaga </a:t>
          </a:r>
          <a:r>
            <a:rPr lang="en-US" sz="1400" b="1" kern="1200" dirty="0" err="1" smtClean="0">
              <a:solidFill>
                <a:schemeClr val="bg2">
                  <a:lumMod val="10000"/>
                </a:schemeClr>
              </a:solidFill>
            </a:rPr>
            <a:t>Pengajar</a:t>
          </a:r>
          <a:endParaRPr lang="en-US" sz="1400" b="1" kern="1200" dirty="0">
            <a:solidFill>
              <a:schemeClr val="bg2">
                <a:lumMod val="10000"/>
              </a:schemeClr>
            </a:solidFill>
          </a:endParaRPr>
        </a:p>
      </dsp:txBody>
      <dsp:txXfrm>
        <a:off x="2083019" y="3934588"/>
        <a:ext cx="2775171" cy="1194201"/>
      </dsp:txXfrm>
    </dsp:sp>
    <dsp:sp modelId="{EC9C8EAD-D44D-44F5-A1E3-A1198D0DFFD8}">
      <dsp:nvSpPr>
        <dsp:cNvPr id="0" name=""/>
        <dsp:cNvSpPr/>
      </dsp:nvSpPr>
      <dsp:spPr>
        <a:xfrm>
          <a:off x="2630" y="3737163"/>
          <a:ext cx="2080388" cy="1589051"/>
        </a:xfrm>
        <a:prstGeom prst="roundRect">
          <a:avLst/>
        </a:prstGeom>
        <a:solidFill>
          <a:schemeClr val="tx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GB" sz="2400" kern="1200" dirty="0" err="1" smtClean="0"/>
            <a:t>Institusi</a:t>
          </a:r>
          <a:r>
            <a:rPr lang="en-GB" sz="2400" kern="1200" dirty="0" smtClean="0"/>
            <a:t>, </a:t>
          </a:r>
          <a:r>
            <a:rPr lang="en-GB" sz="2400" kern="1200" dirty="0" err="1" smtClean="0"/>
            <a:t>Penglibatan</a:t>
          </a:r>
          <a:r>
            <a:rPr lang="en-GB" sz="2400" kern="1200" dirty="0" smtClean="0"/>
            <a:t> </a:t>
          </a:r>
          <a:r>
            <a:rPr lang="en-GB" sz="2400" kern="1200" dirty="0" err="1" smtClean="0"/>
            <a:t>dan</a:t>
          </a:r>
          <a:r>
            <a:rPr lang="en-GB" sz="2400" kern="1200" dirty="0" smtClean="0"/>
            <a:t> </a:t>
          </a:r>
          <a:r>
            <a:rPr lang="en-GB" sz="2400" kern="1200" dirty="0" err="1" smtClean="0"/>
            <a:t>Kompetensi</a:t>
          </a:r>
          <a:endParaRPr lang="en-US" sz="2400" kern="1200" dirty="0"/>
        </a:p>
      </dsp:txBody>
      <dsp:txXfrm>
        <a:off x="80201" y="3814734"/>
        <a:ext cx="1925246" cy="143390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BAE2AD8-3BE8-8149-B56D-25DA67EBC325}">
      <dsp:nvSpPr>
        <dsp:cNvPr id="0" name=""/>
        <dsp:cNvSpPr/>
      </dsp:nvSpPr>
      <dsp:spPr>
        <a:xfrm>
          <a:off x="0" y="1342240"/>
          <a:ext cx="3067791" cy="1227116"/>
        </a:xfrm>
        <a:prstGeom prst="chevron">
          <a:avLst/>
        </a:prstGeom>
        <a:solidFill>
          <a:schemeClr val="accent2">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chemeClr val="bg1"/>
              </a:solidFill>
            </a:rPr>
            <a:t>Appointment/ Training  Regulatory Coordinator</a:t>
          </a:r>
          <a:endParaRPr lang="en-US" sz="1600" kern="1200" dirty="0">
            <a:solidFill>
              <a:schemeClr val="bg1"/>
            </a:solidFill>
          </a:endParaRPr>
        </a:p>
      </dsp:txBody>
      <dsp:txXfrm>
        <a:off x="613558" y="1342240"/>
        <a:ext cx="1840675" cy="1227116"/>
      </dsp:txXfrm>
    </dsp:sp>
    <dsp:sp modelId="{90C23C84-30B7-8640-A431-897871E43EC7}">
      <dsp:nvSpPr>
        <dsp:cNvPr id="0" name=""/>
        <dsp:cNvSpPr/>
      </dsp:nvSpPr>
      <dsp:spPr>
        <a:xfrm>
          <a:off x="2752443" y="1342240"/>
          <a:ext cx="3067791" cy="1227116"/>
        </a:xfrm>
        <a:prstGeom prst="chevron">
          <a:avLst/>
        </a:prstGeom>
        <a:solidFill>
          <a:schemeClr val="accent2">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chemeClr val="bg1"/>
              </a:solidFill>
            </a:rPr>
            <a:t>RIA Pilot Project Implementation</a:t>
          </a:r>
          <a:endParaRPr lang="en-US" sz="1600" kern="1200" dirty="0">
            <a:solidFill>
              <a:schemeClr val="bg1"/>
            </a:solidFill>
          </a:endParaRPr>
        </a:p>
      </dsp:txBody>
      <dsp:txXfrm>
        <a:off x="3366001" y="1342240"/>
        <a:ext cx="1840675" cy="1227116"/>
      </dsp:txXfrm>
    </dsp:sp>
    <dsp:sp modelId="{9DD9FB6E-6578-3745-B72B-81206CF93A32}">
      <dsp:nvSpPr>
        <dsp:cNvPr id="0" name=""/>
        <dsp:cNvSpPr/>
      </dsp:nvSpPr>
      <dsp:spPr>
        <a:xfrm>
          <a:off x="5472412" y="1342240"/>
          <a:ext cx="3067791" cy="1227116"/>
        </a:xfrm>
        <a:prstGeom prst="chevron">
          <a:avLst/>
        </a:prstGeom>
        <a:solidFill>
          <a:schemeClr val="accent2">
            <a:hueOff val="0"/>
            <a:satOff val="0"/>
            <a:lumOff val="0"/>
            <a:alphaOff val="0"/>
          </a:schemeClr>
        </a:solidFill>
        <a:ln w="1587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chemeClr val="bg1"/>
              </a:solidFill>
            </a:rPr>
            <a:t>Policy Formation and  Gate Keeping Function</a:t>
          </a:r>
          <a:endParaRPr lang="en-US" sz="1600" i="1" kern="1200" dirty="0">
            <a:solidFill>
              <a:schemeClr val="bg1"/>
            </a:solidFill>
          </a:endParaRPr>
        </a:p>
      </dsp:txBody>
      <dsp:txXfrm>
        <a:off x="6085970" y="1342240"/>
        <a:ext cx="1840675" cy="122711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275CDE-3E36-804B-9BE6-9114DCDB2DEE}">
      <dsp:nvSpPr>
        <dsp:cNvPr id="0" name=""/>
        <dsp:cNvSpPr/>
      </dsp:nvSpPr>
      <dsp:spPr>
        <a:xfrm>
          <a:off x="0" y="243702"/>
          <a:ext cx="3001498" cy="1210636"/>
        </a:xfrm>
        <a:prstGeom prst="chevron">
          <a:avLst/>
        </a:prstGeom>
        <a:solidFill>
          <a:srgbClr val="FFF44C"/>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lang="en-US" sz="1400" kern="1200" dirty="0" smtClean="0">
              <a:solidFill>
                <a:srgbClr val="000000"/>
              </a:solidFill>
            </a:rPr>
            <a:t>Establish Networking and Creating Awareness among Head of State Department/Agencie</a:t>
          </a:r>
          <a:r>
            <a:rPr lang="en-US" sz="1600" kern="1200" dirty="0" smtClean="0">
              <a:solidFill>
                <a:srgbClr val="000000"/>
              </a:solidFill>
            </a:rPr>
            <a:t>s</a:t>
          </a:r>
          <a:endParaRPr lang="en-US" sz="1600" kern="1200" dirty="0">
            <a:solidFill>
              <a:srgbClr val="000000"/>
            </a:solidFill>
          </a:endParaRPr>
        </a:p>
      </dsp:txBody>
      <dsp:txXfrm>
        <a:off x="605318" y="243702"/>
        <a:ext cx="1790862" cy="1210636"/>
      </dsp:txXfrm>
    </dsp:sp>
    <dsp:sp modelId="{8BAE2AD8-3BE8-8149-B56D-25DA67EBC325}">
      <dsp:nvSpPr>
        <dsp:cNvPr id="0" name=""/>
        <dsp:cNvSpPr/>
      </dsp:nvSpPr>
      <dsp:spPr>
        <a:xfrm>
          <a:off x="2678248" y="253739"/>
          <a:ext cx="3001498" cy="1200599"/>
        </a:xfrm>
        <a:prstGeom prst="chevron">
          <a:avLst/>
        </a:prstGeom>
        <a:solidFill>
          <a:srgbClr val="FFF44C"/>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rgbClr val="000000"/>
              </a:solidFill>
            </a:rPr>
            <a:t>Engagement Activities with Task Force/State EPU</a:t>
          </a:r>
          <a:endParaRPr lang="en-US" sz="1600" kern="1200" dirty="0">
            <a:solidFill>
              <a:srgbClr val="000000"/>
            </a:solidFill>
          </a:endParaRPr>
        </a:p>
      </dsp:txBody>
      <dsp:txXfrm>
        <a:off x="3278548" y="253739"/>
        <a:ext cx="1800899" cy="1200599"/>
      </dsp:txXfrm>
    </dsp:sp>
    <dsp:sp modelId="{90C23C84-30B7-8640-A431-897871E43EC7}">
      <dsp:nvSpPr>
        <dsp:cNvPr id="0" name=""/>
        <dsp:cNvSpPr/>
      </dsp:nvSpPr>
      <dsp:spPr>
        <a:xfrm>
          <a:off x="5411370" y="253739"/>
          <a:ext cx="3001498" cy="1200599"/>
        </a:xfrm>
        <a:prstGeom prst="chevron">
          <a:avLst/>
        </a:prstGeom>
        <a:solidFill>
          <a:srgbClr val="FFF44C"/>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rgbClr val="000000"/>
              </a:solidFill>
            </a:rPr>
            <a:t>Training / Workshop on GRP Programs/RIA</a:t>
          </a:r>
          <a:endParaRPr lang="en-US" sz="1600" kern="1200" dirty="0">
            <a:solidFill>
              <a:srgbClr val="000000"/>
            </a:solidFill>
          </a:endParaRPr>
        </a:p>
      </dsp:txBody>
      <dsp:txXfrm>
        <a:off x="6011670" y="253739"/>
        <a:ext cx="1800899" cy="1200599"/>
      </dsp:txXfrm>
    </dsp:sp>
    <dsp:sp modelId="{9DD9FB6E-6578-3745-B72B-81206CF93A32}">
      <dsp:nvSpPr>
        <dsp:cNvPr id="0" name=""/>
        <dsp:cNvSpPr/>
      </dsp:nvSpPr>
      <dsp:spPr>
        <a:xfrm>
          <a:off x="8114357" y="253739"/>
          <a:ext cx="3001498" cy="1200599"/>
        </a:xfrm>
        <a:prstGeom prst="chevron">
          <a:avLst/>
        </a:prstGeom>
        <a:solidFill>
          <a:srgbClr val="FFF44C"/>
        </a:solidFill>
        <a:ln>
          <a:noFill/>
        </a:ln>
        <a:effectLst>
          <a:outerShdw blurRad="50800" dist="12700" dir="5400000" algn="ctr" rotWithShape="0">
            <a:srgbClr val="000000">
              <a:alpha val="50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56007" tIns="18669" rIns="18669" bIns="18669" numCol="1" spcCol="1270" anchor="ctr" anchorCtr="0">
          <a:noAutofit/>
        </a:bodyPr>
        <a:lstStyle/>
        <a:p>
          <a:pPr lvl="0" algn="ctr" defTabSz="622300">
            <a:lnSpc>
              <a:spcPct val="90000"/>
            </a:lnSpc>
            <a:spcBef>
              <a:spcPct val="0"/>
            </a:spcBef>
            <a:spcAft>
              <a:spcPct val="35000"/>
            </a:spcAft>
          </a:pPr>
          <a:r>
            <a:rPr lang="en-US" sz="1400" kern="1200" dirty="0" smtClean="0">
              <a:solidFill>
                <a:srgbClr val="000000"/>
              </a:solidFill>
            </a:rPr>
            <a:t>Setting Up State GRP Committee/Tighten Existing Structure</a:t>
          </a:r>
          <a:endParaRPr lang="en-US" sz="1400" kern="1200" dirty="0">
            <a:solidFill>
              <a:srgbClr val="000000"/>
            </a:solidFill>
          </a:endParaRPr>
        </a:p>
      </dsp:txBody>
      <dsp:txXfrm>
        <a:off x="8714657" y="253739"/>
        <a:ext cx="1800899" cy="120059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3.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6.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MY"/>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77DA054-FD61-4F23-AE9D-0223F3AAEE80}" type="datetimeFigureOut">
              <a:rPr lang="en-MY" smtClean="0"/>
              <a:t>18/8/2016</a:t>
            </a:fld>
            <a:endParaRPr lang="en-MY"/>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MY"/>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MY"/>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5E51A84-C0E3-4AD2-B0E2-1ECC9138270C}" type="slidenum">
              <a:rPr lang="en-MY" smtClean="0"/>
              <a:t>‹#›</a:t>
            </a:fld>
            <a:endParaRPr lang="en-MY"/>
          </a:p>
        </p:txBody>
      </p:sp>
    </p:spTree>
    <p:extLst>
      <p:ext uri="{BB962C8B-B14F-4D97-AF65-F5344CB8AC3E}">
        <p14:creationId xmlns:p14="http://schemas.microsoft.com/office/powerpoint/2010/main" val="181966274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MY" b="1" dirty="0"/>
              <a:t>Countries</a:t>
            </a:r>
            <a:r>
              <a:rPr lang="en-MY" dirty="0" smtClean="0"/>
              <a:t> :</a:t>
            </a:r>
            <a:r>
              <a:rPr lang="en-MY" baseline="0" dirty="0" smtClean="0"/>
              <a:t> Quality of Regulation VS </a:t>
            </a:r>
            <a:r>
              <a:rPr lang="en-MY" baseline="0" dirty="0" err="1" smtClean="0"/>
              <a:t>Labor</a:t>
            </a:r>
            <a:r>
              <a:rPr lang="en-MY" baseline="0" dirty="0" smtClean="0"/>
              <a:t> Productivity</a:t>
            </a:r>
          </a:p>
          <a:p>
            <a:pPr marL="228587" indent="-228587">
              <a:buAutoNum type="arabicPeriod"/>
            </a:pPr>
            <a:r>
              <a:rPr lang="en-MY" dirty="0"/>
              <a:t>Malaysia</a:t>
            </a:r>
            <a:r>
              <a:rPr lang="en-MY" dirty="0" smtClean="0"/>
              <a:t> (</a:t>
            </a:r>
            <a:r>
              <a:rPr lang="en-MY" b="1" dirty="0"/>
              <a:t>0.84</a:t>
            </a:r>
            <a:r>
              <a:rPr lang="en-MY" dirty="0"/>
              <a:t>, 25,470)</a:t>
            </a:r>
            <a:r>
              <a:rPr lang="en-MY" dirty="0" smtClean="0"/>
              <a:t> </a:t>
            </a:r>
          </a:p>
          <a:p>
            <a:pPr marL="228587" indent="-228587">
              <a:buAutoNum type="arabicPeriod"/>
            </a:pPr>
            <a:r>
              <a:rPr lang="en-MY" dirty="0"/>
              <a:t>Singapore</a:t>
            </a:r>
            <a:r>
              <a:rPr lang="en-MY" dirty="0" smtClean="0"/>
              <a:t> (</a:t>
            </a:r>
            <a:r>
              <a:rPr lang="en-MY" b="1" dirty="0"/>
              <a:t>2.23</a:t>
            </a:r>
            <a:r>
              <a:rPr lang="en-MY" dirty="0"/>
              <a:t>, 52,026)</a:t>
            </a:r>
            <a:r>
              <a:rPr lang="en-MY" dirty="0" smtClean="0"/>
              <a:t> </a:t>
            </a:r>
          </a:p>
          <a:p>
            <a:pPr marL="228587" indent="-228587">
              <a:buAutoNum type="arabicPeriod"/>
            </a:pPr>
            <a:r>
              <a:rPr lang="en-MY" dirty="0"/>
              <a:t>Netherlands</a:t>
            </a:r>
            <a:r>
              <a:rPr lang="en-MY" dirty="0" smtClean="0"/>
              <a:t> (</a:t>
            </a:r>
            <a:r>
              <a:rPr lang="en-MY" b="1" dirty="0"/>
              <a:t>1.78</a:t>
            </a:r>
            <a:r>
              <a:rPr lang="en-MY" dirty="0"/>
              <a:t>, 47,074)</a:t>
            </a:r>
            <a:r>
              <a:rPr lang="en-MY" dirty="0" smtClean="0"/>
              <a:t> </a:t>
            </a:r>
          </a:p>
          <a:p>
            <a:pPr marL="228587" indent="-228587">
              <a:buAutoNum type="arabicPeriod"/>
            </a:pPr>
            <a:r>
              <a:rPr lang="en-MY" dirty="0"/>
              <a:t>South Korea</a:t>
            </a:r>
            <a:r>
              <a:rPr lang="en-MY" dirty="0" smtClean="0"/>
              <a:t> (</a:t>
            </a:r>
            <a:r>
              <a:rPr lang="en-MY" b="1" dirty="0"/>
              <a:t>1.11</a:t>
            </a:r>
            <a:r>
              <a:rPr lang="en-MY" dirty="0"/>
              <a:t>, 48,190)</a:t>
            </a:r>
            <a:endParaRPr lang="en-MY" dirty="0" smtClean="0"/>
          </a:p>
          <a:p>
            <a:pPr marL="228587" indent="-228587">
              <a:buAutoNum type="arabicPeriod"/>
            </a:pPr>
            <a:r>
              <a:rPr lang="en-MY" dirty="0"/>
              <a:t>Australia</a:t>
            </a:r>
            <a:r>
              <a:rPr lang="en-MY" dirty="0" smtClean="0"/>
              <a:t> (</a:t>
            </a:r>
            <a:r>
              <a:rPr lang="en-MY" b="1" dirty="0"/>
              <a:t>1.87</a:t>
            </a:r>
            <a:r>
              <a:rPr lang="en-MY" dirty="0"/>
              <a:t>, 53,756)</a:t>
            </a:r>
            <a:r>
              <a:rPr lang="en-MY" dirty="0" smtClean="0"/>
              <a:t> </a:t>
            </a:r>
          </a:p>
          <a:p>
            <a:pPr marL="228587" indent="-228587">
              <a:buAutoNum type="arabicPeriod"/>
            </a:pPr>
            <a:r>
              <a:rPr lang="en-MY" dirty="0"/>
              <a:t>Thailand</a:t>
            </a:r>
            <a:r>
              <a:rPr lang="en-MY" dirty="0" smtClean="0"/>
              <a:t> (</a:t>
            </a:r>
            <a:r>
              <a:rPr lang="en-MY" b="1" dirty="0"/>
              <a:t>0.27</a:t>
            </a:r>
            <a:r>
              <a:rPr lang="en-MY" dirty="0"/>
              <a:t>, 18,398)</a:t>
            </a:r>
            <a:r>
              <a:rPr lang="en-MY" dirty="0" smtClean="0"/>
              <a:t> </a:t>
            </a:r>
          </a:p>
          <a:p>
            <a:pPr marL="228587" indent="-228587">
              <a:buAutoNum type="arabicPeriod"/>
            </a:pPr>
            <a:r>
              <a:rPr lang="en-MY" dirty="0"/>
              <a:t>Philippines</a:t>
            </a:r>
            <a:r>
              <a:rPr lang="en-MY" dirty="0" smtClean="0"/>
              <a:t> (</a:t>
            </a:r>
            <a:r>
              <a:rPr lang="en-MY" b="1" dirty="0"/>
              <a:t>-0.01</a:t>
            </a:r>
            <a:r>
              <a:rPr lang="en-MY" dirty="0"/>
              <a:t>,</a:t>
            </a:r>
            <a:r>
              <a:rPr lang="en-MY" dirty="0" smtClean="0"/>
              <a:t> </a:t>
            </a:r>
            <a:r>
              <a:rPr lang="en-MY" dirty="0"/>
              <a:t>9,855)</a:t>
            </a:r>
            <a:r>
              <a:rPr lang="en-MY" dirty="0" smtClean="0"/>
              <a:t> </a:t>
            </a:r>
          </a:p>
          <a:p>
            <a:pPr marL="228587" indent="-228587">
              <a:buAutoNum type="arabicPeriod"/>
            </a:pPr>
            <a:r>
              <a:rPr lang="en-MY" dirty="0"/>
              <a:t>Indonesia</a:t>
            </a:r>
            <a:r>
              <a:rPr lang="en-MY" dirty="0" smtClean="0"/>
              <a:t> </a:t>
            </a:r>
            <a:r>
              <a:rPr lang="en-MY" b="0" dirty="0" smtClean="0"/>
              <a:t>(</a:t>
            </a:r>
            <a:r>
              <a:rPr lang="en-MY" b="1" dirty="0"/>
              <a:t>-0.10</a:t>
            </a:r>
            <a:r>
              <a:rPr lang="en-MY" dirty="0"/>
              <a:t>, 11,965)</a:t>
            </a:r>
          </a:p>
        </p:txBody>
      </p:sp>
      <p:sp>
        <p:nvSpPr>
          <p:cNvPr id="4" name="Slide Number Placeholder 3"/>
          <p:cNvSpPr>
            <a:spLocks noGrp="1"/>
          </p:cNvSpPr>
          <p:nvPr>
            <p:ph type="sldNum" sz="quarter" idx="10"/>
          </p:nvPr>
        </p:nvSpPr>
        <p:spPr/>
        <p:txBody>
          <a:bodyPr/>
          <a:lstStyle/>
          <a:p>
            <a:fld id="{8D3954F3-2D24-4D7A-BA9F-484080469F57}" type="slidenum">
              <a:rPr lang="en-MY" smtClean="0">
                <a:solidFill>
                  <a:prstClr val="black"/>
                </a:solidFill>
              </a:rPr>
              <a:pPr/>
              <a:t>5</a:t>
            </a:fld>
            <a:endParaRPr lang="en-MY">
              <a:solidFill>
                <a:prstClr val="black"/>
              </a:solidFill>
            </a:endParaRPr>
          </a:p>
        </p:txBody>
      </p:sp>
    </p:spTree>
    <p:extLst>
      <p:ext uri="{BB962C8B-B14F-4D97-AF65-F5344CB8AC3E}">
        <p14:creationId xmlns:p14="http://schemas.microsoft.com/office/powerpoint/2010/main" val="12065381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Slide Image Placeholder 1"/>
          <p:cNvSpPr>
            <a:spLocks noGrp="1" noRot="1" noChangeAspect="1"/>
          </p:cNvSpPr>
          <p:nvPr>
            <p:ph type="sldImg"/>
          </p:nvPr>
        </p:nvSpPr>
        <p:spPr bwMode="auto">
          <a:xfrm>
            <a:off x="685800" y="1143000"/>
            <a:ext cx="5486400" cy="3086100"/>
          </a:xfrm>
          <a:noFill/>
          <a:ln>
            <a:solidFill>
              <a:srgbClr val="000000"/>
            </a:solidFill>
            <a:miter lim="800000"/>
            <a:headEnd/>
            <a:tailEnd/>
          </a:ln>
        </p:spPr>
      </p:sp>
      <p:sp>
        <p:nvSpPr>
          <p:cNvPr id="47106"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Dark blue box = existing rule making process</a:t>
            </a:r>
          </a:p>
          <a:p>
            <a:pPr eaLnBrk="1" hangingPunct="1"/>
            <a:r>
              <a:rPr lang="en-US" smtClean="0"/>
              <a:t>Light blue box = quality control </a:t>
            </a:r>
          </a:p>
          <a:p>
            <a:pPr eaLnBrk="1" hangingPunct="1"/>
            <a:endParaRPr lang="ms-MY" smtClean="0"/>
          </a:p>
        </p:txBody>
      </p:sp>
      <p:sp>
        <p:nvSpPr>
          <p:cNvPr id="4" name="Slide Number Placeholder 3"/>
          <p:cNvSpPr>
            <a:spLocks noGrp="1"/>
          </p:cNvSpPr>
          <p:nvPr>
            <p:ph type="sldNum" sz="quarter" idx="5"/>
          </p:nvPr>
        </p:nvSpPr>
        <p:spPr/>
        <p:txBody>
          <a:bodyPr/>
          <a:lstStyle/>
          <a:p>
            <a:pPr>
              <a:defRPr/>
            </a:pPr>
            <a:fld id="{CA018280-D6E7-4A2B-9618-CAFB78E86EB1}" type="slidenum">
              <a:rPr lang="ms-MY" smtClean="0"/>
              <a:pPr>
                <a:defRPr/>
              </a:pPr>
              <a:t>12</a:t>
            </a:fld>
            <a:endParaRPr lang="ms-MY"/>
          </a:p>
        </p:txBody>
      </p:sp>
    </p:spTree>
    <p:extLst>
      <p:ext uri="{BB962C8B-B14F-4D97-AF65-F5344CB8AC3E}">
        <p14:creationId xmlns:p14="http://schemas.microsoft.com/office/powerpoint/2010/main" val="297470316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66"/>
            <a:ext cx="12188952"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3186527" y="-953751"/>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4029713" y="-953750"/>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4872899" y="-953750"/>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5716086" y="-953749"/>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6559273" y="-953751"/>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7402464"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8245645" y="-953751"/>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9088838" y="-953750"/>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9912897" y="-907596"/>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10334498" y="110226"/>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10756085" y="1128047"/>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11599279"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12020875" y="4181498"/>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203277" y="-93899"/>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468057" y="-617788"/>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889649" y="-792416"/>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648979" y="567620"/>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6077927" y="-953749"/>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11353751" y="-358712"/>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712050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48775" y="258320"/>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37746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122034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206322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90610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374898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459186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543474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627762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880626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796338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1049202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964914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11334906"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66645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6"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6092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24518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329435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413689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497943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58219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834959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750705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100346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919213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11719757"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108772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11760003" y="685588"/>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3463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11888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20314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87395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371649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45590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54015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62441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87717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792919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104568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96142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12141892" y="758862"/>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1129935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11908617" y="4933"/>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712050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48775" y="1103818"/>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37746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122034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206322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90610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374898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459186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543474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627762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880626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796338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1049202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964914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11334906"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66645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6092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24518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329435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413689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497943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58219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834959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750705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100346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919213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11719757"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108772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11760008" y="153108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3463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11888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20314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87395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371649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45590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54015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62441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87717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792919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104568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96142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1129935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712050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48775" y="1946415"/>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37746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122034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206322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90610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374898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459186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543474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627762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880626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796338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1049202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964914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11334906"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66645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6092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24518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329435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413689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497943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58219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834959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750705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100346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919213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11719757"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108772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11760003" y="2373683"/>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3463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11888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20314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87395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371649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45590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54015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62441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87717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792919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104568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96142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1129935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712050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48775" y="2795088"/>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37746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122034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206322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90610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374898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459186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543474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627762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880626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796338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1049202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964914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11334906"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66645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6092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24518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329435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413689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497943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58219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834959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750705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100346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919213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11719757"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108772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11760008" y="3223940"/>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3463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11888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20314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87395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371649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45590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54015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62441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87717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792919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104568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96142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1129935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712050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37746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122034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206322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90610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374898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459186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543474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627762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880626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796338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1049202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964914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11334906"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66645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6092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24518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329435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413689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497943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58219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834959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750705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100346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919213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11719757"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108772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11760008" y="4069945"/>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3463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11888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20314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87395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371649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45590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54015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62441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87717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792919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104568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96142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1129935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663614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22905" y="4316267"/>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58090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242344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326598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4108523" y="4185700"/>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495106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579360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832122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747868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1000630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916376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11691380"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1084884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733383"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t>18/8/2016</a:t>
            </a:fld>
            <a:endParaRPr lang="en-MY"/>
          </a:p>
        </p:txBody>
      </p:sp>
      <p:sp>
        <p:nvSpPr>
          <p:cNvPr id="5" name="Footer Placeholder 4"/>
          <p:cNvSpPr>
            <a:spLocks noGrp="1"/>
          </p:cNvSpPr>
          <p:nvPr>
            <p:ph type="ftr" sz="quarter" idx="11"/>
          </p:nvPr>
        </p:nvSpPr>
        <p:spPr/>
        <p:txBody>
          <a:bodyPr/>
          <a:lstStyle/>
          <a:p>
            <a:endParaRPr lang="en-MY"/>
          </a:p>
        </p:txBody>
      </p:sp>
      <p:sp>
        <p:nvSpPr>
          <p:cNvPr id="6" name="Slide Number Placeholder 5"/>
          <p:cNvSpPr>
            <a:spLocks noGrp="1"/>
          </p:cNvSpPr>
          <p:nvPr>
            <p:ph type="sldNum" sz="quarter" idx="12"/>
          </p:nvPr>
        </p:nvSpPr>
        <p:spPr/>
        <p:txBody>
          <a:bodyPr/>
          <a:lstStyle/>
          <a:p>
            <a:fld id="{5723B7E3-5B81-4D0A-81F6-081A25404207}" type="slidenum">
              <a:rPr lang="en-MY" smtClean="0"/>
              <a:t>‹#›</a:t>
            </a:fld>
            <a:endParaRPr lang="en-MY"/>
          </a:p>
        </p:txBody>
      </p:sp>
      <p:cxnSp>
        <p:nvCxnSpPr>
          <p:cNvPr id="8" name="Straight Connector 7"/>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678588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t>18/8/2016</a:t>
            </a:fld>
            <a:endParaRPr lang="en-MY"/>
          </a:p>
        </p:txBody>
      </p:sp>
      <p:sp>
        <p:nvSpPr>
          <p:cNvPr id="5" name="Footer Placeholder 4"/>
          <p:cNvSpPr>
            <a:spLocks noGrp="1"/>
          </p:cNvSpPr>
          <p:nvPr>
            <p:ph type="ftr" sz="quarter" idx="11"/>
          </p:nvPr>
        </p:nvSpPr>
        <p:spPr/>
        <p:txBody>
          <a:bodyPr/>
          <a:lstStyle/>
          <a:p>
            <a:endParaRPr lang="en-MY"/>
          </a:p>
        </p:txBody>
      </p:sp>
      <p:sp>
        <p:nvSpPr>
          <p:cNvPr id="6" name="Slide Number Placeholder 5"/>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146595488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65357165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60684175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7684003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762000"/>
            <a:ext cx="2628900"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990603" y="762000"/>
            <a:ext cx="7581900"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t>18/8/2016</a:t>
            </a:fld>
            <a:endParaRPr lang="en-MY"/>
          </a:p>
        </p:txBody>
      </p:sp>
      <p:sp>
        <p:nvSpPr>
          <p:cNvPr id="5" name="Footer Placeholder 4"/>
          <p:cNvSpPr>
            <a:spLocks noGrp="1"/>
          </p:cNvSpPr>
          <p:nvPr>
            <p:ph type="ftr" sz="quarter" idx="11"/>
          </p:nvPr>
        </p:nvSpPr>
        <p:spPr/>
        <p:txBody>
          <a:bodyPr/>
          <a:lstStyle/>
          <a:p>
            <a:endParaRPr lang="en-MY"/>
          </a:p>
        </p:txBody>
      </p:sp>
      <p:sp>
        <p:nvSpPr>
          <p:cNvPr id="6" name="Slide Number Placeholder 5"/>
          <p:cNvSpPr>
            <a:spLocks noGrp="1"/>
          </p:cNvSpPr>
          <p:nvPr>
            <p:ph type="sldNum" sz="quarter" idx="12"/>
          </p:nvPr>
        </p:nvSpPr>
        <p:spPr/>
        <p:txBody>
          <a:bodyPr/>
          <a:lstStyle/>
          <a:p>
            <a:fld id="{5723B7E3-5B81-4D0A-81F6-081A25404207}" type="slidenum">
              <a:rPr lang="en-MY" smtClean="0"/>
              <a:t>‹#›</a:t>
            </a:fld>
            <a:endParaRPr lang="en-MY"/>
          </a:p>
        </p:txBody>
      </p:sp>
      <p:cxnSp>
        <p:nvCxnSpPr>
          <p:cNvPr id="7" name="Straight Connector 6"/>
          <p:cNvCxnSpPr/>
          <p:nvPr/>
        </p:nvCxnSpPr>
        <p:spPr>
          <a:xfrm rot="5400000" flipV="1">
            <a:off x="10058400" y="59263"/>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85542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7" name="Rectangle 16"/>
          <p:cNvSpPr/>
          <p:nvPr userDrawn="1"/>
        </p:nvSpPr>
        <p:spPr>
          <a:xfrm>
            <a:off x="11630584" y="6445947"/>
            <a:ext cx="461915" cy="345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8" name="Rectangle 17"/>
          <p:cNvSpPr/>
          <p:nvPr userDrawn="1"/>
        </p:nvSpPr>
        <p:spPr>
          <a:xfrm>
            <a:off x="11630584" y="6745831"/>
            <a:ext cx="461915"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id-ID" sz="1350">
              <a:solidFill>
                <a:prstClr val="white"/>
              </a:solidFill>
            </a:endParaRPr>
          </a:p>
        </p:txBody>
      </p:sp>
      <p:sp>
        <p:nvSpPr>
          <p:cNvPr id="19" name="TextBox 18"/>
          <p:cNvSpPr txBox="1"/>
          <p:nvPr userDrawn="1"/>
        </p:nvSpPr>
        <p:spPr>
          <a:xfrm>
            <a:off x="11688435" y="6537631"/>
            <a:ext cx="348172" cy="253916"/>
          </a:xfrm>
          <a:prstGeom prst="rect">
            <a:avLst/>
          </a:prstGeom>
          <a:noFill/>
        </p:spPr>
        <p:txBody>
          <a:bodyPr wrap="none" rtlCol="0">
            <a:spAutoFit/>
          </a:bodyPr>
          <a:lstStyle/>
          <a:p>
            <a:pPr algn="ctr" fontAlgn="auto">
              <a:spcBef>
                <a:spcPts val="0"/>
              </a:spcBef>
              <a:spcAft>
                <a:spcPts val="0"/>
              </a:spcAft>
            </a:pPr>
            <a:fld id="{260E2A6B-A809-4840-BF14-8648BC0BDF87}" type="slidenum">
              <a:rPr lang="id-ID" sz="1050" b="1" smtClean="0">
                <a:solidFill>
                  <a:prstClr val="white"/>
                </a:solidFill>
                <a:latin typeface="Tw Cen MT"/>
                <a:cs typeface="+mn-cs"/>
              </a:rPr>
              <a:pPr algn="ctr" fontAlgn="auto">
                <a:spcBef>
                  <a:spcPts val="0"/>
                </a:spcBef>
                <a:spcAft>
                  <a:spcPts val="0"/>
                </a:spcAft>
              </a:pPr>
              <a:t>‹#›</a:t>
            </a:fld>
            <a:endParaRPr lang="id-ID" sz="1050" dirty="0">
              <a:solidFill>
                <a:prstClr val="white"/>
              </a:solidFill>
              <a:latin typeface="Tw Cen MT"/>
              <a:cs typeface="+mn-cs"/>
            </a:endParaRPr>
          </a:p>
        </p:txBody>
      </p:sp>
    </p:spTree>
    <p:extLst>
      <p:ext uri="{BB962C8B-B14F-4D97-AF65-F5344CB8AC3E}">
        <p14:creationId xmlns:p14="http://schemas.microsoft.com/office/powerpoint/2010/main" val="3097398934"/>
      </p:ext>
    </p:extLst>
  </p:cSld>
  <p:clrMapOvr>
    <a:masterClrMapping/>
  </p:clrMapOvr>
  <p:transition>
    <p:fade/>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6"/>
            <a:ext cx="10363200" cy="1470025"/>
          </a:xfrm>
        </p:spPr>
        <p:txBody>
          <a:bodyPr/>
          <a:lstStyle/>
          <a:p>
            <a:r>
              <a:rPr lang="en-US" smtClean="0"/>
              <a:t>Click to edit Master title style</a:t>
            </a:r>
            <a:endParaRPr lang="en-MY"/>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lvl1pPr>
              <a:defRPr/>
            </a:lvl1pPr>
          </a:lstStyle>
          <a:p>
            <a:pPr>
              <a:defRPr/>
            </a:pPr>
            <a:fld id="{995EF0F8-8ACC-4833-9F7A-F94B9E01E41F}"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AF753C0D-700B-4E1B-92D6-F505359234CF}"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13697640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lvl1pPr>
              <a:defRPr/>
            </a:lvl1pPr>
          </a:lstStyle>
          <a:p>
            <a:pPr>
              <a:defRPr/>
            </a:pPr>
            <a:fld id="{1CE20C14-F9CD-499A-BAE0-6E0320DFB909}"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5BD1CDD9-F1E0-4445-A977-78DA6A227815}"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161319224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11"/>
            <a:ext cx="10363200" cy="1362075"/>
          </a:xfrm>
        </p:spPr>
        <p:txBody>
          <a:bodyPr anchor="t"/>
          <a:lstStyle>
            <a:lvl1pPr algn="l">
              <a:defRPr sz="4000" b="1" cap="all"/>
            </a:lvl1pPr>
          </a:lstStyle>
          <a:p>
            <a:r>
              <a:rPr lang="en-US" smtClean="0"/>
              <a:t>Click to edit Master title style</a:t>
            </a:r>
            <a:endParaRPr lang="en-MY"/>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57A942AA-AC8E-4400-81AA-127EE8266683}"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5AAB0D24-3DCD-447B-BD72-6C2250AAE5B9}"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4207720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609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6197600"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3"/>
          <p:cNvSpPr>
            <a:spLocks noGrp="1"/>
          </p:cNvSpPr>
          <p:nvPr>
            <p:ph type="dt" sz="half" idx="10"/>
          </p:nvPr>
        </p:nvSpPr>
        <p:spPr/>
        <p:txBody>
          <a:bodyPr/>
          <a:lstStyle>
            <a:lvl1pPr>
              <a:defRPr/>
            </a:lvl1pPr>
          </a:lstStyle>
          <a:p>
            <a:pPr>
              <a:defRPr/>
            </a:pPr>
            <a:fld id="{62A17D94-8DB4-4C62-9AE7-0A9A9070806E}" type="datetime1">
              <a:rPr lang="en-MY">
                <a:solidFill>
                  <a:prstClr val="black">
                    <a:tint val="75000"/>
                  </a:prstClr>
                </a:solidFill>
              </a:rPr>
              <a:pPr>
                <a:defRPr/>
              </a:pPr>
              <a:t>18/8/2016</a:t>
            </a:fld>
            <a:endParaRPr lang="en-MY">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D5FF01F5-812B-4A41-98D2-8489C6175AE7}"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7980474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MY"/>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6193374"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74"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3"/>
          <p:cNvSpPr>
            <a:spLocks noGrp="1"/>
          </p:cNvSpPr>
          <p:nvPr>
            <p:ph type="dt" sz="half" idx="10"/>
          </p:nvPr>
        </p:nvSpPr>
        <p:spPr/>
        <p:txBody>
          <a:bodyPr/>
          <a:lstStyle>
            <a:lvl1pPr>
              <a:defRPr/>
            </a:lvl1pPr>
          </a:lstStyle>
          <a:p>
            <a:pPr>
              <a:defRPr/>
            </a:pPr>
            <a:fld id="{95A84166-E220-431A-9781-0E8BDDA3E97D}" type="datetime1">
              <a:rPr lang="en-MY">
                <a:solidFill>
                  <a:prstClr val="black">
                    <a:tint val="75000"/>
                  </a:prstClr>
                </a:solidFill>
              </a:rPr>
              <a:pPr>
                <a:defRPr/>
              </a:pPr>
              <a:t>18/8/2016</a:t>
            </a:fld>
            <a:endParaRPr lang="en-MY">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59E66C80-7ABD-426F-B44A-CB9CB2F0911C}"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39815246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3"/>
          <p:cNvSpPr>
            <a:spLocks noGrp="1"/>
          </p:cNvSpPr>
          <p:nvPr>
            <p:ph type="dt" sz="half" idx="10"/>
          </p:nvPr>
        </p:nvSpPr>
        <p:spPr/>
        <p:txBody>
          <a:bodyPr/>
          <a:lstStyle>
            <a:lvl1pPr>
              <a:defRPr/>
            </a:lvl1pPr>
          </a:lstStyle>
          <a:p>
            <a:pPr>
              <a:defRPr/>
            </a:pPr>
            <a:fld id="{CA09AA93-1895-4518-87E4-14CDBA99B854}" type="datetime1">
              <a:rPr lang="en-MY">
                <a:solidFill>
                  <a:prstClr val="black">
                    <a:tint val="75000"/>
                  </a:prstClr>
                </a:solidFill>
              </a:rPr>
              <a:pPr>
                <a:defRPr/>
              </a:pPr>
              <a:t>18/8/2016</a:t>
            </a:fld>
            <a:endParaRPr lang="en-MY">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79A86F60-6EF0-45ED-A1F7-3E0CA58BC812}"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340833477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5B991572-8DE0-4EAB-BAD9-F031411BE08F}" type="datetime1">
              <a:rPr lang="en-MY">
                <a:solidFill>
                  <a:prstClr val="black">
                    <a:tint val="75000"/>
                  </a:prstClr>
                </a:solidFill>
              </a:rPr>
              <a:pPr>
                <a:defRPr/>
              </a:pPr>
              <a:t>18/8/2016</a:t>
            </a:fld>
            <a:endParaRPr lang="en-MY">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9216C1AD-5DC6-48E2-B5A9-5BE3A63E97F7}"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23501114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t>18/8/2016</a:t>
            </a:fld>
            <a:endParaRPr lang="en-MY"/>
          </a:p>
        </p:txBody>
      </p:sp>
      <p:sp>
        <p:nvSpPr>
          <p:cNvPr id="5" name="Footer Placeholder 4"/>
          <p:cNvSpPr>
            <a:spLocks noGrp="1"/>
          </p:cNvSpPr>
          <p:nvPr>
            <p:ph type="ftr" sz="quarter" idx="11"/>
          </p:nvPr>
        </p:nvSpPr>
        <p:spPr/>
        <p:txBody>
          <a:bodyPr/>
          <a:lstStyle/>
          <a:p>
            <a:endParaRPr lang="en-MY"/>
          </a:p>
        </p:txBody>
      </p:sp>
      <p:sp>
        <p:nvSpPr>
          <p:cNvPr id="6" name="Slide Number Placeholder 5"/>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182370230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smtClean="0"/>
              <a:t>Click to edit Master title style</a:t>
            </a:r>
            <a:endParaRPr lang="en-MY"/>
          </a:p>
        </p:txBody>
      </p:sp>
      <p:sp>
        <p:nvSpPr>
          <p:cNvPr id="3" name="Content Placeholder 2"/>
          <p:cNvSpPr>
            <a:spLocks noGrp="1"/>
          </p:cNvSpPr>
          <p:nvPr>
            <p:ph idx="1"/>
          </p:nvPr>
        </p:nvSpPr>
        <p:spPr>
          <a:xfrm>
            <a:off x="4766733" y="27306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FA069AAD-4F61-4D49-82E4-90BCF36EEA06}" type="datetime1">
              <a:rPr lang="en-MY">
                <a:solidFill>
                  <a:prstClr val="black">
                    <a:tint val="75000"/>
                  </a:prstClr>
                </a:solidFill>
              </a:rPr>
              <a:pPr>
                <a:defRPr/>
              </a:pPr>
              <a:t>18/8/2016</a:t>
            </a:fld>
            <a:endParaRPr lang="en-MY">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BFE96FF6-F72D-42F2-BAEC-28FEACF9BF3A}"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27649969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MY"/>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MY"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E3B79F45-F815-4F9F-847E-CC801B0B535B}" type="datetime1">
              <a:rPr lang="en-MY">
                <a:solidFill>
                  <a:prstClr val="black">
                    <a:tint val="75000"/>
                  </a:prstClr>
                </a:solidFill>
              </a:rPr>
              <a:pPr>
                <a:defRPr/>
              </a:pPr>
              <a:t>18/8/2016</a:t>
            </a:fld>
            <a:endParaRPr lang="en-MY">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29C2CC8-C72A-40F0-92E1-492077CECDF1}"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42927750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lvl1pPr>
              <a:defRPr/>
            </a:lvl1pPr>
          </a:lstStyle>
          <a:p>
            <a:pPr>
              <a:defRPr/>
            </a:pPr>
            <a:fld id="{FC1815C1-DB9F-4808-AEC1-543794633A67}"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1CB2C08-15F4-43A4-8314-C3B1BD4BCC69}"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28453990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9"/>
            <a:ext cx="2743200" cy="5851525"/>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609600" y="274649"/>
            <a:ext cx="80264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lvl1pPr>
              <a:defRPr/>
            </a:lvl1pPr>
          </a:lstStyle>
          <a:p>
            <a:pPr>
              <a:defRPr/>
            </a:pPr>
            <a:fld id="{B129F86B-1BA3-4707-96F2-7C9BCBF99790}"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575FC04-86D5-48C8-9B3F-9A40AFF2BC82}"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9651060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Tree>
    <p:extLst>
      <p:ext uri="{BB962C8B-B14F-4D97-AF65-F5344CB8AC3E}">
        <p14:creationId xmlns:p14="http://schemas.microsoft.com/office/powerpoint/2010/main" val="36165884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Tree>
    <p:extLst>
      <p:ext uri="{BB962C8B-B14F-4D97-AF65-F5344CB8AC3E}">
        <p14:creationId xmlns:p14="http://schemas.microsoft.com/office/powerpoint/2010/main" val="7824990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49" y="170974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49" y="4589479"/>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Tree>
    <p:extLst>
      <p:ext uri="{BB962C8B-B14F-4D97-AF65-F5344CB8AC3E}">
        <p14:creationId xmlns:p14="http://schemas.microsoft.com/office/powerpoint/2010/main" val="14199296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id-ID">
              <a:solidFill>
                <a:prstClr val="black">
                  <a:tint val="75000"/>
                </a:prstClr>
              </a:solidFill>
            </a:endParaRPr>
          </a:p>
        </p:txBody>
      </p:sp>
      <p:sp>
        <p:nvSpPr>
          <p:cNvPr id="6" name="Footer Placeholder 5"/>
          <p:cNvSpPr>
            <a:spLocks noGrp="1"/>
          </p:cNvSpPr>
          <p:nvPr>
            <p:ph type="ftr" sz="quarter" idx="11"/>
          </p:nvPr>
        </p:nvSpPr>
        <p:spPr/>
        <p:txBody>
          <a:bodyPr/>
          <a:lstStyle/>
          <a:p>
            <a:endParaRPr lang="id-ID">
              <a:solidFill>
                <a:prstClr val="black">
                  <a:tint val="75000"/>
                </a:prstClr>
              </a:solidFill>
            </a:endParaRPr>
          </a:p>
        </p:txBody>
      </p:sp>
    </p:spTree>
    <p:extLst>
      <p:ext uri="{BB962C8B-B14F-4D97-AF65-F5344CB8AC3E}">
        <p14:creationId xmlns:p14="http://schemas.microsoft.com/office/powerpoint/2010/main" val="39269847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id-ID">
              <a:solidFill>
                <a:prstClr val="black">
                  <a:tint val="75000"/>
                </a:prstClr>
              </a:solidFill>
            </a:endParaRPr>
          </a:p>
        </p:txBody>
      </p:sp>
      <p:sp>
        <p:nvSpPr>
          <p:cNvPr id="8" name="Footer Placeholder 7"/>
          <p:cNvSpPr>
            <a:spLocks noGrp="1"/>
          </p:cNvSpPr>
          <p:nvPr>
            <p:ph type="ftr" sz="quarter" idx="11"/>
          </p:nvPr>
        </p:nvSpPr>
        <p:spPr/>
        <p:txBody>
          <a:bodyPr/>
          <a:lstStyle/>
          <a:p>
            <a:endParaRPr lang="id-ID">
              <a:solidFill>
                <a:prstClr val="black">
                  <a:tint val="75000"/>
                </a:prstClr>
              </a:solidFill>
            </a:endParaRPr>
          </a:p>
        </p:txBody>
      </p:sp>
    </p:spTree>
    <p:extLst>
      <p:ext uri="{BB962C8B-B14F-4D97-AF65-F5344CB8AC3E}">
        <p14:creationId xmlns:p14="http://schemas.microsoft.com/office/powerpoint/2010/main" val="140869472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id-ID">
              <a:solidFill>
                <a:prstClr val="black">
                  <a:tint val="75000"/>
                </a:prstClr>
              </a:solidFill>
            </a:endParaRPr>
          </a:p>
        </p:txBody>
      </p:sp>
      <p:sp>
        <p:nvSpPr>
          <p:cNvPr id="4" name="Footer Placeholder 3"/>
          <p:cNvSpPr>
            <a:spLocks noGrp="1"/>
          </p:cNvSpPr>
          <p:nvPr>
            <p:ph type="ftr" sz="quarter" idx="11"/>
          </p:nvPr>
        </p:nvSpPr>
        <p:spPr/>
        <p:txBody>
          <a:bodyPr/>
          <a:lstStyle/>
          <a:p>
            <a:endParaRPr lang="id-ID">
              <a:solidFill>
                <a:prstClr val="black">
                  <a:tint val="75000"/>
                </a:prstClr>
              </a:solidFill>
            </a:endParaRPr>
          </a:p>
        </p:txBody>
      </p:sp>
      <p:sp>
        <p:nvSpPr>
          <p:cNvPr id="5" name="Slide Number Placeholder 4"/>
          <p:cNvSpPr>
            <a:spLocks noGrp="1"/>
          </p:cNvSpPr>
          <p:nvPr>
            <p:ph type="sldNum" sz="quarter" idx="12"/>
          </p:nvPr>
        </p:nvSpPr>
        <p:spPr>
          <a:xfrm>
            <a:off x="8610600" y="6483366"/>
            <a:ext cx="2743200" cy="365125"/>
          </a:xfrm>
          <a:prstGeom prst="rect">
            <a:avLst/>
          </a:prstGeom>
        </p:spPr>
        <p:txBody>
          <a:bodyPr/>
          <a:lstStyle/>
          <a:p>
            <a:fld id="{48F63A3B-78C7-47BE-AE5E-E10140E04643}" type="slidenum">
              <a:rPr lang="en-US" dirty="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518562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66"/>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51"/>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50"/>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50"/>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9"/>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3" y="-953751"/>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64"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5" y="-953751"/>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38" y="-953750"/>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7" y="-907596"/>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498" y="110226"/>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5" y="1128047"/>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79"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75" y="4181498"/>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9"/>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7" y="-617788"/>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6"/>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9" y="567620"/>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7" y="-953749"/>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51" y="-358712"/>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5" y="258320"/>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6"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5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89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3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59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5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7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3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57"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18"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88"/>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5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49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3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19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1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7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62"/>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59"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33"/>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5" y="1103818"/>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5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89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3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59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5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7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3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57"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18"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08" y="153108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5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49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3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19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1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7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59"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5" y="1946415"/>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5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89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3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59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5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7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3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57"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18"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83"/>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5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49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3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19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1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7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59"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5" y="2795088"/>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5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89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3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59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5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7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3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57"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18"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08" y="3223940"/>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5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49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3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19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1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7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59"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5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89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3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59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5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7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3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57"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18"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08" y="4069945"/>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5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49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3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19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1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7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59"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67"/>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3" y="4185700"/>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3" y="4185700"/>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700"/>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50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6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4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2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10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8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6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4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2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6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8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2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4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906"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50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6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4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2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10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8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6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4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2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6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8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2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4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906"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50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6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4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2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10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8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6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4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2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6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8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2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4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906"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50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6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4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2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10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8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6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4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2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6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8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2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4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906"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50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6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4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2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10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8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6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4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2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6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8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2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4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906"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t>18/8/2016</a:t>
            </a:fld>
            <a:endParaRPr lang="en-MY"/>
          </a:p>
        </p:txBody>
      </p:sp>
      <p:sp>
        <p:nvSpPr>
          <p:cNvPr id="5" name="Footer Placeholder 4"/>
          <p:cNvSpPr>
            <a:spLocks noGrp="1"/>
          </p:cNvSpPr>
          <p:nvPr>
            <p:ph type="ftr" sz="quarter" idx="11"/>
          </p:nvPr>
        </p:nvSpPr>
        <p:spPr/>
        <p:txBody>
          <a:bodyPr/>
          <a:lstStyle/>
          <a:p>
            <a:endParaRPr lang="en-MY"/>
          </a:p>
        </p:txBody>
      </p:sp>
      <p:sp>
        <p:nvSpPr>
          <p:cNvPr id="6" name="Slide Number Placeholder 5"/>
          <p:cNvSpPr>
            <a:spLocks noGrp="1"/>
          </p:cNvSpPr>
          <p:nvPr>
            <p:ph type="sldNum" sz="quarter" idx="12"/>
          </p:nvPr>
        </p:nvSpPr>
        <p:spPr/>
        <p:txBody>
          <a:bodyPr/>
          <a:lstStyle/>
          <a:p>
            <a:fld id="{5723B7E3-5B81-4D0A-81F6-081A25404207}" type="slidenum">
              <a:rPr lang="en-MY" smtClean="0"/>
              <a:t>‹#›</a:t>
            </a:fld>
            <a:endParaRPr lang="en-MY"/>
          </a:p>
        </p:txBody>
      </p:sp>
      <p:cxnSp>
        <p:nvCxnSpPr>
          <p:cNvPr id="8" name="Straight Connector 7"/>
          <p:cNvCxnSpPr/>
          <p:nvPr/>
        </p:nvCxnSpPr>
        <p:spPr>
          <a:xfrm flipV="1">
            <a:off x="8386843"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70557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id-ID">
              <a:solidFill>
                <a:prstClr val="black">
                  <a:tint val="75000"/>
                </a:prstClr>
              </a:solidFill>
            </a:endParaRPr>
          </a:p>
        </p:txBody>
      </p:sp>
      <p:sp>
        <p:nvSpPr>
          <p:cNvPr id="3" name="Footer Placeholder 2"/>
          <p:cNvSpPr>
            <a:spLocks noGrp="1"/>
          </p:cNvSpPr>
          <p:nvPr>
            <p:ph type="ftr" sz="quarter" idx="11"/>
          </p:nvPr>
        </p:nvSpPr>
        <p:spPr/>
        <p:txBody>
          <a:bodyPr/>
          <a:lstStyle/>
          <a:p>
            <a:endParaRPr lang="id-ID">
              <a:solidFill>
                <a:prstClr val="black">
                  <a:tint val="75000"/>
                </a:prstClr>
              </a:solidFill>
            </a:endParaRPr>
          </a:p>
        </p:txBody>
      </p:sp>
      <p:sp>
        <p:nvSpPr>
          <p:cNvPr id="4" name="Slide Number Placeholder 3"/>
          <p:cNvSpPr>
            <a:spLocks noGrp="1"/>
          </p:cNvSpPr>
          <p:nvPr>
            <p:ph type="sldNum" sz="quarter" idx="12"/>
          </p:nvPr>
        </p:nvSpPr>
        <p:spPr>
          <a:xfrm>
            <a:off x="8610600" y="6483366"/>
            <a:ext cx="2743200" cy="365125"/>
          </a:xfrm>
          <a:prstGeom prst="rect">
            <a:avLst/>
          </a:prstGeom>
        </p:spPr>
        <p:txBody>
          <a:bodyPr/>
          <a:lstStyle/>
          <a:p>
            <a:fld id="{6176DFD3-2AF0-4B06-81C8-CF1C6F54D29C}" type="slidenum">
              <a:rPr lang="id-ID" smtClean="0">
                <a:solidFill>
                  <a:prstClr val="black"/>
                </a:solidFill>
              </a:rPr>
              <a:pPr/>
              <a:t>‹#›</a:t>
            </a:fld>
            <a:endParaRPr lang="id-ID">
              <a:solidFill>
                <a:prstClr val="black"/>
              </a:solidFill>
            </a:endParaRPr>
          </a:p>
        </p:txBody>
      </p:sp>
    </p:spTree>
    <p:extLst>
      <p:ext uri="{BB962C8B-B14F-4D97-AF65-F5344CB8AC3E}">
        <p14:creationId xmlns:p14="http://schemas.microsoft.com/office/powerpoint/2010/main" val="420934887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3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id-ID">
              <a:solidFill>
                <a:prstClr val="black">
                  <a:tint val="75000"/>
                </a:prstClr>
              </a:solidFill>
            </a:endParaRPr>
          </a:p>
        </p:txBody>
      </p:sp>
      <p:sp>
        <p:nvSpPr>
          <p:cNvPr id="6" name="Footer Placeholder 5"/>
          <p:cNvSpPr>
            <a:spLocks noGrp="1"/>
          </p:cNvSpPr>
          <p:nvPr>
            <p:ph type="ftr" sz="quarter" idx="11"/>
          </p:nvPr>
        </p:nvSpPr>
        <p:spPr/>
        <p:txBody>
          <a:bodyPr/>
          <a:lstStyle/>
          <a:p>
            <a:endParaRPr lang="id-ID">
              <a:solidFill>
                <a:prstClr val="black">
                  <a:tint val="75000"/>
                </a:prstClr>
              </a:solidFill>
            </a:endParaRPr>
          </a:p>
        </p:txBody>
      </p:sp>
      <p:sp>
        <p:nvSpPr>
          <p:cNvPr id="7" name="Slide Number Placeholder 6"/>
          <p:cNvSpPr>
            <a:spLocks noGrp="1"/>
          </p:cNvSpPr>
          <p:nvPr>
            <p:ph type="sldNum" sz="quarter" idx="12"/>
          </p:nvPr>
        </p:nvSpPr>
        <p:spPr>
          <a:xfrm>
            <a:off x="8610600" y="6483366"/>
            <a:ext cx="2743200" cy="365125"/>
          </a:xfrm>
          <a:prstGeom prst="rect">
            <a:avLst/>
          </a:prstGeom>
        </p:spPr>
        <p:txBody>
          <a:bodyPr/>
          <a:lstStyle/>
          <a:p>
            <a:fld id="{48F63A3B-78C7-47BE-AE5E-E10140E04643}" type="slidenum">
              <a:rPr lang="en-US" dirty="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8932941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36"/>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id-ID">
              <a:solidFill>
                <a:prstClr val="black">
                  <a:tint val="75000"/>
                </a:prstClr>
              </a:solidFill>
            </a:endParaRPr>
          </a:p>
        </p:txBody>
      </p:sp>
      <p:sp>
        <p:nvSpPr>
          <p:cNvPr id="6" name="Footer Placeholder 5"/>
          <p:cNvSpPr>
            <a:spLocks noGrp="1"/>
          </p:cNvSpPr>
          <p:nvPr>
            <p:ph type="ftr" sz="quarter" idx="11"/>
          </p:nvPr>
        </p:nvSpPr>
        <p:spPr/>
        <p:txBody>
          <a:bodyPr/>
          <a:lstStyle/>
          <a:p>
            <a:endParaRPr lang="id-ID">
              <a:solidFill>
                <a:prstClr val="black">
                  <a:tint val="75000"/>
                </a:prstClr>
              </a:solidFill>
            </a:endParaRPr>
          </a:p>
        </p:txBody>
      </p:sp>
      <p:sp>
        <p:nvSpPr>
          <p:cNvPr id="7" name="Slide Number Placeholder 6"/>
          <p:cNvSpPr>
            <a:spLocks noGrp="1"/>
          </p:cNvSpPr>
          <p:nvPr>
            <p:ph type="sldNum" sz="quarter" idx="12"/>
          </p:nvPr>
        </p:nvSpPr>
        <p:spPr>
          <a:xfrm>
            <a:off x="8610600" y="6483366"/>
            <a:ext cx="2743200" cy="365125"/>
          </a:xfrm>
          <a:prstGeom prst="rect">
            <a:avLst/>
          </a:prstGeom>
        </p:spPr>
        <p:txBody>
          <a:bodyPr/>
          <a:lstStyle/>
          <a:p>
            <a:fld id="{48F63A3B-78C7-47BE-AE5E-E10140E04643}" type="slidenum">
              <a:rPr lang="en-US" dirty="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6478690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
        <p:nvSpPr>
          <p:cNvPr id="6" name="Slide Number Placeholder 5"/>
          <p:cNvSpPr>
            <a:spLocks noGrp="1"/>
          </p:cNvSpPr>
          <p:nvPr>
            <p:ph type="sldNum" sz="quarter" idx="12"/>
          </p:nvPr>
        </p:nvSpPr>
        <p:spPr>
          <a:xfrm>
            <a:off x="8610600" y="6483366"/>
            <a:ext cx="2743200" cy="365125"/>
          </a:xfrm>
          <a:prstGeom prst="rect">
            <a:avLst/>
          </a:prstGeom>
        </p:spPr>
        <p:txBody>
          <a:bodyPr/>
          <a:lstStyle/>
          <a:p>
            <a:fld id="{48F63A3B-78C7-47BE-AE5E-E10140E04643}" type="slidenum">
              <a:rPr lang="en-US" dirty="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7900947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id-ID">
              <a:solidFill>
                <a:prstClr val="black">
                  <a:tint val="75000"/>
                </a:prstClr>
              </a:solidFill>
            </a:endParaRPr>
          </a:p>
        </p:txBody>
      </p:sp>
      <p:sp>
        <p:nvSpPr>
          <p:cNvPr id="5" name="Footer Placeholder 4"/>
          <p:cNvSpPr>
            <a:spLocks noGrp="1"/>
          </p:cNvSpPr>
          <p:nvPr>
            <p:ph type="ftr" sz="quarter" idx="11"/>
          </p:nvPr>
        </p:nvSpPr>
        <p:spPr/>
        <p:txBody>
          <a:bodyPr/>
          <a:lstStyle/>
          <a:p>
            <a:endParaRPr lang="id-ID">
              <a:solidFill>
                <a:prstClr val="black">
                  <a:tint val="75000"/>
                </a:prstClr>
              </a:solidFill>
            </a:endParaRPr>
          </a:p>
        </p:txBody>
      </p:sp>
      <p:sp>
        <p:nvSpPr>
          <p:cNvPr id="6" name="Slide Number Placeholder 5"/>
          <p:cNvSpPr>
            <a:spLocks noGrp="1"/>
          </p:cNvSpPr>
          <p:nvPr>
            <p:ph type="sldNum" sz="quarter" idx="12"/>
          </p:nvPr>
        </p:nvSpPr>
        <p:spPr>
          <a:xfrm>
            <a:off x="8610600" y="6483366"/>
            <a:ext cx="2743200" cy="365125"/>
          </a:xfrm>
          <a:prstGeom prst="rect">
            <a:avLst/>
          </a:prstGeom>
        </p:spPr>
        <p:txBody>
          <a:bodyPr/>
          <a:lstStyle/>
          <a:p>
            <a:fld id="{48F63A3B-78C7-47BE-AE5E-E10140E04643}" type="slidenum">
              <a:rPr lang="en-US" dirty="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263121025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8" name="Picture Placeholder 3"/>
          <p:cNvSpPr>
            <a:spLocks noGrp="1"/>
          </p:cNvSpPr>
          <p:nvPr>
            <p:ph type="pic" sz="quarter" idx="11"/>
          </p:nvPr>
        </p:nvSpPr>
        <p:spPr>
          <a:xfrm>
            <a:off x="8116673" y="2352185"/>
            <a:ext cx="4059267" cy="1976488"/>
          </a:xfrm>
        </p:spPr>
        <p:txBody>
          <a:bodyPr>
            <a:normAutofit/>
          </a:bodyPr>
          <a:lstStyle>
            <a:lvl1pPr>
              <a:defRPr sz="1200">
                <a:solidFill>
                  <a:schemeClr val="accent2"/>
                </a:solidFill>
              </a:defRPr>
            </a:lvl1pPr>
          </a:lstStyle>
          <a:p>
            <a:endParaRPr lang="id-ID"/>
          </a:p>
        </p:txBody>
      </p:sp>
      <p:sp>
        <p:nvSpPr>
          <p:cNvPr id="11" name="Picture Placeholder 3"/>
          <p:cNvSpPr>
            <a:spLocks noGrp="1"/>
          </p:cNvSpPr>
          <p:nvPr>
            <p:ph type="pic" sz="quarter" idx="12"/>
          </p:nvPr>
        </p:nvSpPr>
        <p:spPr>
          <a:xfrm>
            <a:off x="11" y="2352185"/>
            <a:ext cx="4058337" cy="1976488"/>
          </a:xfrm>
        </p:spPr>
        <p:txBody>
          <a:bodyPr>
            <a:normAutofit/>
          </a:bodyPr>
          <a:lstStyle>
            <a:lvl1pPr>
              <a:defRPr sz="1200">
                <a:solidFill>
                  <a:schemeClr val="accent2"/>
                </a:solidFill>
              </a:defRPr>
            </a:lvl1pPr>
          </a:lstStyle>
          <a:p>
            <a:endParaRPr lang="id-ID"/>
          </a:p>
        </p:txBody>
      </p:sp>
    </p:spTree>
    <p:extLst>
      <p:ext uri="{BB962C8B-B14F-4D97-AF65-F5344CB8AC3E}">
        <p14:creationId xmlns:p14="http://schemas.microsoft.com/office/powerpoint/2010/main" val="2234154793"/>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9" name="TextBox 18"/>
          <p:cNvSpPr txBox="1"/>
          <p:nvPr userDrawn="1"/>
        </p:nvSpPr>
        <p:spPr>
          <a:xfrm>
            <a:off x="11690038" y="6410631"/>
            <a:ext cx="344966"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2654736983"/>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946400" y="6245225"/>
            <a:ext cx="2844800" cy="476250"/>
          </a:xfrm>
          <a:prstGeom prst="rect">
            <a:avLst/>
          </a:prstGeom>
        </p:spPr>
        <p:txBody>
          <a:bodyPr/>
          <a:lstStyle>
            <a:lvl1pPr>
              <a:defRPr/>
            </a:lvl1pPr>
          </a:lstStyle>
          <a:p>
            <a:pPr>
              <a:defRPr/>
            </a:pPr>
            <a:endParaRPr lang="en-US">
              <a:solidFill>
                <a:prstClr val="black">
                  <a:tint val="75000"/>
                </a:prstClr>
              </a:solidFill>
            </a:endParaRPr>
          </a:p>
        </p:txBody>
      </p:sp>
    </p:spTree>
    <p:extLst>
      <p:ext uri="{BB962C8B-B14F-4D97-AF65-F5344CB8AC3E}">
        <p14:creationId xmlns:p14="http://schemas.microsoft.com/office/powerpoint/2010/main" val="2991961499"/>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56_Title Slid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92000" cy="5399088"/>
          </a:xfrm>
        </p:spPr>
        <p:txBody>
          <a:bodyPr>
            <a:normAutofit/>
          </a:bodyPr>
          <a:lstStyle>
            <a:lvl1pPr>
              <a:defRPr sz="2700">
                <a:solidFill>
                  <a:schemeClr val="accent2"/>
                </a:solidFill>
              </a:defRPr>
            </a:lvl1pPr>
          </a:lstStyle>
          <a:p>
            <a:endParaRPr lang="id-ID"/>
          </a:p>
        </p:txBody>
      </p:sp>
    </p:spTree>
    <p:extLst>
      <p:ext uri="{BB962C8B-B14F-4D97-AF65-F5344CB8AC3E}">
        <p14:creationId xmlns:p14="http://schemas.microsoft.com/office/powerpoint/2010/main" val="1330021565"/>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9_Title Slide">
    <p:spTree>
      <p:nvGrpSpPr>
        <p:cNvPr id="1" name=""/>
        <p:cNvGrpSpPr/>
        <p:nvPr/>
      </p:nvGrpSpPr>
      <p:grpSpPr>
        <a:xfrm>
          <a:off x="0" y="0"/>
          <a:ext cx="0" cy="0"/>
          <a:chOff x="0" y="0"/>
          <a:chExt cx="0" cy="0"/>
        </a:xfrm>
      </p:grpSpPr>
      <p:sp>
        <p:nvSpPr>
          <p:cNvPr id="11" name="Picture Placeholder 3"/>
          <p:cNvSpPr>
            <a:spLocks noGrp="1"/>
          </p:cNvSpPr>
          <p:nvPr>
            <p:ph type="pic" sz="quarter" idx="12"/>
          </p:nvPr>
        </p:nvSpPr>
        <p:spPr>
          <a:xfrm>
            <a:off x="0" y="2352185"/>
            <a:ext cx="12192000" cy="1984560"/>
          </a:xfrm>
        </p:spPr>
        <p:txBody>
          <a:bodyPr>
            <a:normAutofit/>
          </a:bodyPr>
          <a:lstStyle>
            <a:lvl1pPr>
              <a:defRPr sz="1200">
                <a:solidFill>
                  <a:schemeClr val="accent2"/>
                </a:solidFill>
              </a:defRPr>
            </a:lvl1pPr>
          </a:lstStyle>
          <a:p>
            <a:endParaRPr lang="id-ID"/>
          </a:p>
        </p:txBody>
      </p:sp>
    </p:spTree>
    <p:extLst>
      <p:ext uri="{BB962C8B-B14F-4D97-AF65-F5344CB8AC3E}">
        <p14:creationId xmlns:p14="http://schemas.microsoft.com/office/powerpoint/2010/main" val="1869124333"/>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024128"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t>18/8/2016</a:t>
            </a:fld>
            <a:endParaRPr lang="en-MY"/>
          </a:p>
        </p:txBody>
      </p:sp>
      <p:sp>
        <p:nvSpPr>
          <p:cNvPr id="6" name="Footer Placeholder 5"/>
          <p:cNvSpPr>
            <a:spLocks noGrp="1"/>
          </p:cNvSpPr>
          <p:nvPr>
            <p:ph type="ftr" sz="quarter" idx="11"/>
          </p:nvPr>
        </p:nvSpPr>
        <p:spPr/>
        <p:txBody>
          <a:bodyPr/>
          <a:lstStyle/>
          <a:p>
            <a:endParaRPr lang="en-MY"/>
          </a:p>
        </p:txBody>
      </p:sp>
      <p:sp>
        <p:nvSpPr>
          <p:cNvPr id="7" name="Slide Number Placeholder 6"/>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145641814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60_Title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1450185" y="2570959"/>
            <a:ext cx="1697847" cy="1274400"/>
          </a:xfrm>
          <a:prstGeom prst="rect">
            <a:avLst/>
          </a:prstGeom>
        </p:spPr>
        <p:txBody>
          <a:bodyPr>
            <a:normAutofit/>
          </a:bodyPr>
          <a:lstStyle>
            <a:lvl1pPr>
              <a:defRPr sz="1200">
                <a:solidFill>
                  <a:schemeClr val="accent2"/>
                </a:solidFill>
              </a:defRPr>
            </a:lvl1pPr>
          </a:lstStyle>
          <a:p>
            <a:endParaRPr lang="id-ID" dirty="0"/>
          </a:p>
        </p:txBody>
      </p:sp>
      <p:sp>
        <p:nvSpPr>
          <p:cNvPr id="8" name="Picture Placeholder 3"/>
          <p:cNvSpPr>
            <a:spLocks noGrp="1"/>
          </p:cNvSpPr>
          <p:nvPr>
            <p:ph type="pic" sz="quarter" idx="11"/>
          </p:nvPr>
        </p:nvSpPr>
        <p:spPr>
          <a:xfrm>
            <a:off x="3971875" y="2570959"/>
            <a:ext cx="1697847" cy="1274400"/>
          </a:xfrm>
          <a:prstGeom prst="rect">
            <a:avLst/>
          </a:prstGeom>
        </p:spPr>
        <p:txBody>
          <a:bodyPr>
            <a:normAutofit/>
          </a:bodyPr>
          <a:lstStyle>
            <a:lvl1pPr>
              <a:defRPr sz="1200">
                <a:solidFill>
                  <a:schemeClr val="accent2"/>
                </a:solidFill>
              </a:defRPr>
            </a:lvl1pPr>
          </a:lstStyle>
          <a:p>
            <a:endParaRPr lang="id-ID" dirty="0"/>
          </a:p>
        </p:txBody>
      </p:sp>
      <p:sp>
        <p:nvSpPr>
          <p:cNvPr id="9" name="Picture Placeholder 3"/>
          <p:cNvSpPr>
            <a:spLocks noGrp="1"/>
          </p:cNvSpPr>
          <p:nvPr>
            <p:ph type="pic" sz="quarter" idx="12"/>
          </p:nvPr>
        </p:nvSpPr>
        <p:spPr>
          <a:xfrm>
            <a:off x="6508797" y="2570959"/>
            <a:ext cx="1697847" cy="1274400"/>
          </a:xfrm>
          <a:prstGeom prst="rect">
            <a:avLst/>
          </a:prstGeom>
        </p:spPr>
        <p:txBody>
          <a:bodyPr>
            <a:normAutofit/>
          </a:bodyPr>
          <a:lstStyle>
            <a:lvl1pPr>
              <a:defRPr sz="1200">
                <a:solidFill>
                  <a:schemeClr val="accent2"/>
                </a:solidFill>
              </a:defRPr>
            </a:lvl1pPr>
          </a:lstStyle>
          <a:p>
            <a:endParaRPr lang="id-ID" dirty="0"/>
          </a:p>
        </p:txBody>
      </p:sp>
      <p:sp>
        <p:nvSpPr>
          <p:cNvPr id="10" name="Picture Placeholder 3"/>
          <p:cNvSpPr>
            <a:spLocks noGrp="1"/>
          </p:cNvSpPr>
          <p:nvPr>
            <p:ph type="pic" sz="quarter" idx="13"/>
          </p:nvPr>
        </p:nvSpPr>
        <p:spPr>
          <a:xfrm>
            <a:off x="9030486" y="2570959"/>
            <a:ext cx="1697847" cy="1274400"/>
          </a:xfrm>
          <a:prstGeom prst="rect">
            <a:avLst/>
          </a:prstGeom>
        </p:spPr>
        <p:txBody>
          <a:bodyPr>
            <a:normAutofit/>
          </a:bodyPr>
          <a:lstStyle>
            <a:lvl1pPr>
              <a:defRPr sz="1200">
                <a:solidFill>
                  <a:schemeClr val="accent2"/>
                </a:solidFill>
              </a:defRPr>
            </a:lvl1pPr>
          </a:lstStyle>
          <a:p>
            <a:endParaRPr lang="id-ID"/>
          </a:p>
        </p:txBody>
      </p:sp>
      <p:sp>
        <p:nvSpPr>
          <p:cNvPr id="21" name="TextBox 20"/>
          <p:cNvSpPr txBox="1"/>
          <p:nvPr userDrawn="1"/>
        </p:nvSpPr>
        <p:spPr>
          <a:xfrm>
            <a:off x="11690038" y="6410631"/>
            <a:ext cx="344966"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108025592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1_Title Slid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943475" y="1778017"/>
            <a:ext cx="2362200" cy="2445905"/>
          </a:xfrm>
        </p:spPr>
        <p:txBody>
          <a:bodyPr>
            <a:normAutofit/>
          </a:bodyPr>
          <a:lstStyle>
            <a:lvl1pPr>
              <a:defRPr sz="1200">
                <a:solidFill>
                  <a:schemeClr val="accent2"/>
                </a:solidFill>
              </a:defRPr>
            </a:lvl1pPr>
          </a:lstStyle>
          <a:p>
            <a:endParaRPr lang="id-ID" dirty="0"/>
          </a:p>
        </p:txBody>
      </p:sp>
      <p:sp>
        <p:nvSpPr>
          <p:cNvPr id="18" name="TextBox 17"/>
          <p:cNvSpPr txBox="1"/>
          <p:nvPr userDrawn="1"/>
        </p:nvSpPr>
        <p:spPr>
          <a:xfrm>
            <a:off x="11690038" y="6410631"/>
            <a:ext cx="344966"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314743584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62_Title Slide">
    <p:spTree>
      <p:nvGrpSpPr>
        <p:cNvPr id="1" name=""/>
        <p:cNvGrpSpPr/>
        <p:nvPr/>
      </p:nvGrpSpPr>
      <p:grpSpPr>
        <a:xfrm>
          <a:off x="0" y="0"/>
          <a:ext cx="0" cy="0"/>
          <a:chOff x="0" y="0"/>
          <a:chExt cx="0" cy="0"/>
        </a:xfrm>
      </p:grpSpPr>
      <p:sp>
        <p:nvSpPr>
          <p:cNvPr id="9" name="Picture Placeholder 3"/>
          <p:cNvSpPr>
            <a:spLocks noGrp="1"/>
          </p:cNvSpPr>
          <p:nvPr>
            <p:ph type="pic" sz="quarter" idx="12"/>
          </p:nvPr>
        </p:nvSpPr>
        <p:spPr>
          <a:xfrm>
            <a:off x="1296108" y="1585511"/>
            <a:ext cx="1366837" cy="1026000"/>
          </a:xfrm>
          <a:prstGeom prst="ellipse">
            <a:avLst/>
          </a:prstGeom>
          <a:ln w="57150">
            <a:solidFill>
              <a:schemeClr val="accent2"/>
            </a:solidFill>
          </a:ln>
        </p:spPr>
        <p:txBody>
          <a:bodyPr>
            <a:normAutofit/>
          </a:bodyPr>
          <a:lstStyle>
            <a:lvl1pPr>
              <a:defRPr sz="1050">
                <a:solidFill>
                  <a:schemeClr val="accent5"/>
                </a:solidFill>
              </a:defRPr>
            </a:lvl1pPr>
          </a:lstStyle>
          <a:p>
            <a:endParaRPr lang="id-ID" dirty="0"/>
          </a:p>
        </p:txBody>
      </p:sp>
      <p:sp>
        <p:nvSpPr>
          <p:cNvPr id="10" name="Picture Placeholder 3"/>
          <p:cNvSpPr>
            <a:spLocks noGrp="1"/>
          </p:cNvSpPr>
          <p:nvPr>
            <p:ph type="pic" sz="quarter" idx="13"/>
          </p:nvPr>
        </p:nvSpPr>
        <p:spPr>
          <a:xfrm>
            <a:off x="9529060" y="2565225"/>
            <a:ext cx="1366837" cy="1026000"/>
          </a:xfrm>
          <a:prstGeom prst="ellipse">
            <a:avLst/>
          </a:prstGeom>
          <a:ln w="57150">
            <a:solidFill>
              <a:schemeClr val="accent3"/>
            </a:solidFill>
          </a:ln>
        </p:spPr>
        <p:txBody>
          <a:bodyPr>
            <a:normAutofit/>
          </a:bodyPr>
          <a:lstStyle>
            <a:lvl1pPr>
              <a:defRPr sz="1050">
                <a:solidFill>
                  <a:schemeClr val="accent2"/>
                </a:solidFill>
              </a:defRPr>
            </a:lvl1pPr>
          </a:lstStyle>
          <a:p>
            <a:endParaRPr lang="id-ID" dirty="0"/>
          </a:p>
        </p:txBody>
      </p:sp>
    </p:spTree>
    <p:extLst>
      <p:ext uri="{BB962C8B-B14F-4D97-AF65-F5344CB8AC3E}">
        <p14:creationId xmlns:p14="http://schemas.microsoft.com/office/powerpoint/2010/main" val="246276827"/>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68"/>
            <a:ext cx="12188952"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3186527"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4029713" y="-953748"/>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4872899"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5716086" y="-953748"/>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6559273"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7402470"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8245645"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9088843" y="-953748"/>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9912897" y="-907594"/>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10334503" y="110227"/>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10756085" y="1128049"/>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11599284"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12020880" y="4181502"/>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203277" y="-93898"/>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468057" y="-617787"/>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889649" y="-792415"/>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648979" y="567625"/>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6077927" y="-953748"/>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11353751" y="-358711"/>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71205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48775" y="258324"/>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3774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12203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20632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9061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374899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45918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54347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62776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88062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796339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104920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96491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113349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66645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11"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6092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24518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32943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41369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49794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58219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83496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75070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100346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91921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11719762"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108772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11760003" y="685596"/>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3463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11888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20314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8739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3716504"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45590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54015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62441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87717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792920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104568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96142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12141892" y="758867"/>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112993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11908617" y="4935"/>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71205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48775" y="110382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3774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12203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20632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9061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374899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45918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54347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62776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88062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796339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104920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96491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113349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66645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6092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24518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32943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41369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49794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58219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83496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75070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100346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91921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11719762"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108772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11760014" y="1531096"/>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3463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11888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20314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8739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3716504"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45590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54015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62441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87717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792920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104568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96142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112993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71205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48775" y="1946416"/>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3774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12203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20632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9061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374899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45918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54347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62776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88062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796339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104920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96491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113349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66645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6092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24518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32943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41369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49794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58219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83496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75070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100346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91921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11719762"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108772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11760003" y="2373691"/>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3463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11888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20314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8739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3716504"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45590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54015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62441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87717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792920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104568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96142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112993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71205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48775" y="279509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3774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12203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20632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9061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374899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45918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54347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62776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88062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796339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104920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96491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113349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66645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6092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24518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32943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41369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49794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58219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83496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75070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100346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91921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11719762"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108772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11760014" y="322394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3463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11888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20314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8739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3716504"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45590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54015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62441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87717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792920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104568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96142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112993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71205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3774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12203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20632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9061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374899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45918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54347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62776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88062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796339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104920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96491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113349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66645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6092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24518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32943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41369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49794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58219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83496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75070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100346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91921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11719762"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108772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11760014" y="4069947"/>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3463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11888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20314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8739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3716504"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45590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54015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62441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87717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792920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104568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96142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112993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663614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22905" y="4316275"/>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5809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24234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326598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4108523" y="4185704"/>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495106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579360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832122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747868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100063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916376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11691380"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108488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733383"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064562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04500760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68"/>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48"/>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8"/>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3"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70"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5"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43" y="-953748"/>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7" y="-907594"/>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503" y="110227"/>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5" y="1128049"/>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84"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80" y="4181502"/>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8"/>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7" y="-617787"/>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5"/>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9" y="567625"/>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7" y="-953748"/>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51" y="-358711"/>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5" y="258324"/>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11"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9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6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62"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96"/>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504"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20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67"/>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35"/>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5" y="110382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9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6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62"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14" y="1531096"/>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504"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20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5" y="1946416"/>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9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6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62"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91"/>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504"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20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5" y="279509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9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6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62"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14" y="322394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504"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20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9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6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62"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14" y="4069947"/>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504"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20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75"/>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3" y="4185704"/>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5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1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9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9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9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5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1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9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9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9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5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1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9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9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9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5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1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9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9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9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5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1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9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9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9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8386843"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81234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024128"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3230481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8" name="Footer Placeholder 7"/>
          <p:cNvSpPr>
            <a:spLocks noGrp="1"/>
          </p:cNvSpPr>
          <p:nvPr>
            <p:ph type="ftr" sz="quarter" idx="11"/>
          </p:nvPr>
        </p:nvSpPr>
        <p:spPr/>
        <p:txBody>
          <a:bodyPr/>
          <a:lstStyle/>
          <a:p>
            <a:endParaRPr lang="en-MY">
              <a:solidFill>
                <a:prstClr val="black">
                  <a:lumMod val="95000"/>
                  <a:lumOff val="5000"/>
                </a:prstClr>
              </a:solidFill>
            </a:endParaRPr>
          </a:p>
        </p:txBody>
      </p:sp>
      <p:sp>
        <p:nvSpPr>
          <p:cNvPr id="9" name="Slide Number Placeholder 8"/>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2124294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4" name="Footer Placeholder 3"/>
          <p:cNvSpPr>
            <a:spLocks noGrp="1"/>
          </p:cNvSpPr>
          <p:nvPr>
            <p:ph type="ftr" sz="quarter" idx="11"/>
          </p:nvPr>
        </p:nvSpPr>
        <p:spPr/>
        <p:txBody>
          <a:bodyPr/>
          <a:lstStyle/>
          <a:p>
            <a:endParaRPr lang="en-MY">
              <a:solidFill>
                <a:prstClr val="black">
                  <a:lumMod val="95000"/>
                  <a:lumOff val="5000"/>
                </a:prstClr>
              </a:solidFill>
            </a:endParaRPr>
          </a:p>
        </p:txBody>
      </p:sp>
      <p:sp>
        <p:nvSpPr>
          <p:cNvPr id="5" name="Slide Number Placeholder 4"/>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68428616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3" name="Footer Placeholder 2"/>
          <p:cNvSpPr>
            <a:spLocks noGrp="1"/>
          </p:cNvSpPr>
          <p:nvPr>
            <p:ph type="ftr" sz="quarter" idx="11"/>
          </p:nvPr>
        </p:nvSpPr>
        <p:spPr/>
        <p:txBody>
          <a:bodyPr/>
          <a:lstStyle/>
          <a:p>
            <a:endParaRPr lang="en-MY">
              <a:solidFill>
                <a:prstClr val="black">
                  <a:lumMod val="95000"/>
                  <a:lumOff val="5000"/>
                </a:prstClr>
              </a:solidFill>
            </a:endParaRPr>
          </a:p>
        </p:txBody>
      </p:sp>
      <p:sp>
        <p:nvSpPr>
          <p:cNvPr id="4" name="Slide Number Placeholder 3"/>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8444705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t>18/8/2016</a:t>
            </a:fld>
            <a:endParaRPr lang="en-MY"/>
          </a:p>
        </p:txBody>
      </p:sp>
      <p:sp>
        <p:nvSpPr>
          <p:cNvPr id="8" name="Footer Placeholder 7"/>
          <p:cNvSpPr>
            <a:spLocks noGrp="1"/>
          </p:cNvSpPr>
          <p:nvPr>
            <p:ph type="ftr" sz="quarter" idx="11"/>
          </p:nvPr>
        </p:nvSpPr>
        <p:spPr/>
        <p:txBody>
          <a:bodyPr/>
          <a:lstStyle/>
          <a:p>
            <a:endParaRPr lang="en-MY"/>
          </a:p>
        </p:txBody>
      </p:sp>
      <p:sp>
        <p:nvSpPr>
          <p:cNvPr id="9" name="Slide Number Placeholder 8"/>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17973383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15685619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9" name="Straight Connector 8"/>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519876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50792539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762000"/>
            <a:ext cx="2628900"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990603" y="762000"/>
            <a:ext cx="7581900"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rot="5400000" flipV="1">
            <a:off x="10058400" y="59263"/>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458734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946400" y="6245225"/>
            <a:ext cx="2844800" cy="476250"/>
          </a:xfrm>
        </p:spPr>
        <p:txBody>
          <a:bodyPr/>
          <a:lstStyle>
            <a:lvl1pPr>
              <a:defRPr smtClean="0"/>
            </a:lvl1pPr>
          </a:lstStyle>
          <a:p>
            <a:pPr>
              <a:defRPr/>
            </a:pPr>
            <a:fld id="{CFA454E0-C5B8-488E-92B8-CB260490124E}" type="datetime1">
              <a:rPr lang="en-US">
                <a:solidFill>
                  <a:prstClr val="black">
                    <a:lumMod val="95000"/>
                    <a:lumOff val="5000"/>
                  </a:prstClr>
                </a:solidFill>
              </a:rPr>
              <a:pPr>
                <a:defRPr/>
              </a:pPr>
              <a:t>8/18/2016</a:t>
            </a:fld>
            <a:endParaRPr lang="en-US">
              <a:solidFill>
                <a:prstClr val="black">
                  <a:lumMod val="95000"/>
                  <a:lumOff val="5000"/>
                </a:prstClr>
              </a:solidFill>
            </a:endParaRPr>
          </a:p>
        </p:txBody>
      </p:sp>
    </p:spTree>
    <p:extLst>
      <p:ext uri="{BB962C8B-B14F-4D97-AF65-F5344CB8AC3E}">
        <p14:creationId xmlns:p14="http://schemas.microsoft.com/office/powerpoint/2010/main" val="409787939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557" name="Group 1556"/>
          <p:cNvGrpSpPr/>
          <p:nvPr/>
        </p:nvGrpSpPr>
        <p:grpSpPr>
          <a:xfrm>
            <a:off x="0" y="420268"/>
            <a:ext cx="12188952" cy="3795497"/>
            <a:chOff x="0" y="420256"/>
            <a:chExt cx="12188952" cy="3795497"/>
          </a:xfrm>
        </p:grpSpPr>
        <p:cxnSp>
          <p:nvCxnSpPr>
            <p:cNvPr id="1558" name="Straight Connector 1557"/>
            <p:cNvCxnSpPr/>
            <p:nvPr/>
          </p:nvCxnSpPr>
          <p:spPr>
            <a:xfrm>
              <a:off x="0" y="4215753"/>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59" name="Straight Connector 1558"/>
            <p:cNvCxnSpPr/>
            <p:nvPr/>
          </p:nvCxnSpPr>
          <p:spPr>
            <a:xfrm>
              <a:off x="0" y="379403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0" name="Straight Connector 1559"/>
            <p:cNvCxnSpPr/>
            <p:nvPr/>
          </p:nvCxnSpPr>
          <p:spPr>
            <a:xfrm>
              <a:off x="0" y="337231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1" name="Straight Connector 1560"/>
            <p:cNvCxnSpPr/>
            <p:nvPr/>
          </p:nvCxnSpPr>
          <p:spPr>
            <a:xfrm>
              <a:off x="0" y="295058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2" name="Straight Connector 1561"/>
            <p:cNvCxnSpPr/>
            <p:nvPr/>
          </p:nvCxnSpPr>
          <p:spPr>
            <a:xfrm>
              <a:off x="0" y="252886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3" name="Straight Connector 1562"/>
            <p:cNvCxnSpPr/>
            <p:nvPr/>
          </p:nvCxnSpPr>
          <p:spPr>
            <a:xfrm>
              <a:off x="0" y="2107144"/>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4" name="Straight Connector 1563"/>
            <p:cNvCxnSpPr/>
            <p:nvPr/>
          </p:nvCxnSpPr>
          <p:spPr>
            <a:xfrm>
              <a:off x="0" y="1685422"/>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5" name="Straight Connector 1564"/>
            <p:cNvCxnSpPr/>
            <p:nvPr/>
          </p:nvCxnSpPr>
          <p:spPr>
            <a:xfrm>
              <a:off x="0" y="1263700"/>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6" name="Straight Connector 1565"/>
            <p:cNvCxnSpPr/>
            <p:nvPr/>
          </p:nvCxnSpPr>
          <p:spPr>
            <a:xfrm>
              <a:off x="0" y="841978"/>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7" name="Straight Connector 1566"/>
            <p:cNvCxnSpPr/>
            <p:nvPr/>
          </p:nvCxnSpPr>
          <p:spPr>
            <a:xfrm>
              <a:off x="0" y="420256"/>
              <a:ext cx="12188952" cy="0"/>
            </a:xfrm>
            <a:prstGeom prst="line">
              <a:avLst/>
            </a:prstGeom>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568"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69"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0"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1" name="Rectangle 88"/>
          <p:cNvSpPr/>
          <p:nvPr/>
        </p:nvSpPr>
        <p:spPr>
          <a:xfrm rot="2700000">
            <a:off x="3186527"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2" name="Rectangle 89"/>
          <p:cNvSpPr/>
          <p:nvPr/>
        </p:nvSpPr>
        <p:spPr>
          <a:xfrm rot="2700000">
            <a:off x="4029713" y="-953748"/>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3" name="Rectangle 90"/>
          <p:cNvSpPr/>
          <p:nvPr/>
        </p:nvSpPr>
        <p:spPr>
          <a:xfrm rot="2700000">
            <a:off x="4872899"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4" name="Rectangle 91"/>
          <p:cNvSpPr/>
          <p:nvPr/>
        </p:nvSpPr>
        <p:spPr>
          <a:xfrm rot="2700000">
            <a:off x="5716086" y="-953748"/>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5" name="Rectangle 92"/>
          <p:cNvSpPr/>
          <p:nvPr/>
        </p:nvSpPr>
        <p:spPr>
          <a:xfrm rot="2700000">
            <a:off x="6559273"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6" name="Rectangle 93"/>
          <p:cNvSpPr/>
          <p:nvPr/>
        </p:nvSpPr>
        <p:spPr>
          <a:xfrm rot="2700000">
            <a:off x="7402470"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7" name="Rectangle 94"/>
          <p:cNvSpPr/>
          <p:nvPr/>
        </p:nvSpPr>
        <p:spPr>
          <a:xfrm rot="2700000">
            <a:off x="8245645"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8" name="Rectangle 95"/>
          <p:cNvSpPr/>
          <p:nvPr/>
        </p:nvSpPr>
        <p:spPr>
          <a:xfrm rot="2700000">
            <a:off x="9088843" y="-953748"/>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79" name="Rectangle 96"/>
          <p:cNvSpPr/>
          <p:nvPr/>
        </p:nvSpPr>
        <p:spPr>
          <a:xfrm rot="2700000">
            <a:off x="9912897" y="-907594"/>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0" name="Rectangle 97"/>
          <p:cNvSpPr/>
          <p:nvPr/>
        </p:nvSpPr>
        <p:spPr>
          <a:xfrm rot="2700000">
            <a:off x="10334503" y="110227"/>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1" name="Rectangle 98"/>
          <p:cNvSpPr/>
          <p:nvPr/>
        </p:nvSpPr>
        <p:spPr>
          <a:xfrm rot="2700000">
            <a:off x="10756085" y="1128049"/>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2"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3" name="Rectangle 100"/>
          <p:cNvSpPr/>
          <p:nvPr/>
        </p:nvSpPr>
        <p:spPr>
          <a:xfrm rot="2700000">
            <a:off x="11599284"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4" name="Rectangle 101"/>
          <p:cNvSpPr/>
          <p:nvPr/>
        </p:nvSpPr>
        <p:spPr>
          <a:xfrm rot="2700000">
            <a:off x="12020880" y="4181502"/>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5" name="Rectangle 102"/>
          <p:cNvSpPr/>
          <p:nvPr/>
        </p:nvSpPr>
        <p:spPr>
          <a:xfrm rot="2700000">
            <a:off x="203277" y="-93898"/>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6"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7"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8" name="Rectangle 105"/>
          <p:cNvSpPr/>
          <p:nvPr/>
        </p:nvSpPr>
        <p:spPr>
          <a:xfrm rot="2700000">
            <a:off x="1468057" y="-617787"/>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89" name="Rectangle 106"/>
          <p:cNvSpPr/>
          <p:nvPr/>
        </p:nvSpPr>
        <p:spPr>
          <a:xfrm rot="2700000">
            <a:off x="1889649" y="-792415"/>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0"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1" name="Rectangle 323"/>
          <p:cNvSpPr/>
          <p:nvPr/>
        </p:nvSpPr>
        <p:spPr>
          <a:xfrm rot="18900000" flipV="1">
            <a:off x="1648979" y="567625"/>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2"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3"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4"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5"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6"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7" name="Rectangle 375"/>
          <p:cNvSpPr/>
          <p:nvPr/>
        </p:nvSpPr>
        <p:spPr>
          <a:xfrm rot="18900000" flipV="1">
            <a:off x="6077927" y="-953748"/>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8"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99"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0"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1"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2"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3"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4" name="Rectangle 141"/>
          <p:cNvSpPr/>
          <p:nvPr/>
        </p:nvSpPr>
        <p:spPr>
          <a:xfrm rot="18900000" flipV="1">
            <a:off x="11353751" y="-358711"/>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5"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6"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7"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8"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09" name="Oval 1608"/>
          <p:cNvSpPr/>
          <p:nvPr/>
        </p:nvSpPr>
        <p:spPr>
          <a:xfrm>
            <a:off x="71205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0" name="Teardrop 3"/>
          <p:cNvSpPr/>
          <p:nvPr/>
        </p:nvSpPr>
        <p:spPr>
          <a:xfrm rot="5400000" flipH="1" flipV="1">
            <a:off x="-148775" y="258324"/>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1" name="Oval 1610"/>
          <p:cNvSpPr/>
          <p:nvPr/>
        </p:nvSpPr>
        <p:spPr>
          <a:xfrm>
            <a:off x="3774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2"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3"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4"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5"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6"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7"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18" name="Oval 1617"/>
          <p:cNvSpPr/>
          <p:nvPr/>
        </p:nvSpPr>
        <p:spPr>
          <a:xfrm>
            <a:off x="12203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19" name="Oval 1618"/>
          <p:cNvSpPr/>
          <p:nvPr/>
        </p:nvSpPr>
        <p:spPr>
          <a:xfrm>
            <a:off x="20632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0" name="Oval 1619"/>
          <p:cNvSpPr/>
          <p:nvPr/>
        </p:nvSpPr>
        <p:spPr>
          <a:xfrm>
            <a:off x="29061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1" name="Oval 1620"/>
          <p:cNvSpPr/>
          <p:nvPr/>
        </p:nvSpPr>
        <p:spPr>
          <a:xfrm>
            <a:off x="374899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2" name="Oval 1621"/>
          <p:cNvSpPr/>
          <p:nvPr/>
        </p:nvSpPr>
        <p:spPr>
          <a:xfrm>
            <a:off x="45918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3" name="Oval 1622"/>
          <p:cNvSpPr/>
          <p:nvPr/>
        </p:nvSpPr>
        <p:spPr>
          <a:xfrm>
            <a:off x="54347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4" name="Oval 1623"/>
          <p:cNvSpPr/>
          <p:nvPr/>
        </p:nvSpPr>
        <p:spPr>
          <a:xfrm>
            <a:off x="62776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6" name="Oval 1625"/>
          <p:cNvSpPr/>
          <p:nvPr/>
        </p:nvSpPr>
        <p:spPr>
          <a:xfrm>
            <a:off x="880627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7"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28" name="Oval 1627"/>
          <p:cNvSpPr/>
          <p:nvPr/>
        </p:nvSpPr>
        <p:spPr>
          <a:xfrm>
            <a:off x="796339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29"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0" name="Oval 1629"/>
          <p:cNvSpPr/>
          <p:nvPr/>
        </p:nvSpPr>
        <p:spPr>
          <a:xfrm>
            <a:off x="1049203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1"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2" name="Oval 1631"/>
          <p:cNvSpPr/>
          <p:nvPr/>
        </p:nvSpPr>
        <p:spPr>
          <a:xfrm>
            <a:off x="964915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3"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4"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5" name="Oval 1634"/>
          <p:cNvSpPr/>
          <p:nvPr/>
        </p:nvSpPr>
        <p:spPr>
          <a:xfrm>
            <a:off x="11334911" y="365858"/>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636"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7" name="Oval 1636"/>
          <p:cNvSpPr/>
          <p:nvPr/>
        </p:nvSpPr>
        <p:spPr>
          <a:xfrm>
            <a:off x="66645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8" name="Oval 167"/>
          <p:cNvSpPr/>
          <p:nvPr/>
        </p:nvSpPr>
        <p:spPr>
          <a:xfrm>
            <a:off x="11"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39" name="Oval 1638"/>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0" name="Oval 1639"/>
          <p:cNvSpPr/>
          <p:nvPr/>
        </p:nvSpPr>
        <p:spPr>
          <a:xfrm>
            <a:off x="16092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1" name="Oval 1640"/>
          <p:cNvSpPr/>
          <p:nvPr/>
        </p:nvSpPr>
        <p:spPr>
          <a:xfrm>
            <a:off x="24518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2" name="Oval 1641"/>
          <p:cNvSpPr/>
          <p:nvPr/>
        </p:nvSpPr>
        <p:spPr>
          <a:xfrm>
            <a:off x="32943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3" name="Oval 1642"/>
          <p:cNvSpPr/>
          <p:nvPr/>
        </p:nvSpPr>
        <p:spPr>
          <a:xfrm>
            <a:off x="41369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4" name="Oval 1643"/>
          <p:cNvSpPr/>
          <p:nvPr/>
        </p:nvSpPr>
        <p:spPr>
          <a:xfrm>
            <a:off x="49794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5" name="Oval 1644"/>
          <p:cNvSpPr/>
          <p:nvPr/>
        </p:nvSpPr>
        <p:spPr>
          <a:xfrm>
            <a:off x="58219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6" name="Oval 1645"/>
          <p:cNvSpPr/>
          <p:nvPr/>
        </p:nvSpPr>
        <p:spPr>
          <a:xfrm>
            <a:off x="83496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7" name="Oval 1646"/>
          <p:cNvSpPr/>
          <p:nvPr/>
        </p:nvSpPr>
        <p:spPr>
          <a:xfrm>
            <a:off x="75070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8" name="Oval 1647"/>
          <p:cNvSpPr/>
          <p:nvPr/>
        </p:nvSpPr>
        <p:spPr>
          <a:xfrm>
            <a:off x="100346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49" name="Oval 1648"/>
          <p:cNvSpPr/>
          <p:nvPr/>
        </p:nvSpPr>
        <p:spPr>
          <a:xfrm>
            <a:off x="91921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0" name="Oval 1649"/>
          <p:cNvSpPr/>
          <p:nvPr/>
        </p:nvSpPr>
        <p:spPr>
          <a:xfrm>
            <a:off x="11719762"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1" name="Oval 1650"/>
          <p:cNvSpPr/>
          <p:nvPr/>
        </p:nvSpPr>
        <p:spPr>
          <a:xfrm>
            <a:off x="108772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2"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3"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4"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5"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6"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7"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8"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59"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0"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1"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2"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3"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4"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5"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6" name="Teardrop 3"/>
          <p:cNvSpPr/>
          <p:nvPr/>
        </p:nvSpPr>
        <p:spPr>
          <a:xfrm rot="5400000" flipH="1" flipV="1">
            <a:off x="11760003" y="685596"/>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7" name="Oval 1666"/>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8" name="Oval 1667"/>
          <p:cNvSpPr/>
          <p:nvPr/>
        </p:nvSpPr>
        <p:spPr>
          <a:xfrm>
            <a:off x="3463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69" name="Oval 1668"/>
          <p:cNvSpPr/>
          <p:nvPr/>
        </p:nvSpPr>
        <p:spPr>
          <a:xfrm>
            <a:off x="11888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0" name="Oval 1669"/>
          <p:cNvSpPr/>
          <p:nvPr/>
        </p:nvSpPr>
        <p:spPr>
          <a:xfrm>
            <a:off x="20314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1" name="Oval 1670"/>
          <p:cNvSpPr/>
          <p:nvPr/>
        </p:nvSpPr>
        <p:spPr>
          <a:xfrm>
            <a:off x="28739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2" name="Oval 1671"/>
          <p:cNvSpPr/>
          <p:nvPr/>
        </p:nvSpPr>
        <p:spPr>
          <a:xfrm>
            <a:off x="3716504"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3" name="Oval 1672"/>
          <p:cNvSpPr/>
          <p:nvPr/>
        </p:nvSpPr>
        <p:spPr>
          <a:xfrm>
            <a:off x="45590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4" name="Oval 1673"/>
          <p:cNvSpPr/>
          <p:nvPr/>
        </p:nvSpPr>
        <p:spPr>
          <a:xfrm>
            <a:off x="54015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5" name="Oval 1674"/>
          <p:cNvSpPr/>
          <p:nvPr/>
        </p:nvSpPr>
        <p:spPr>
          <a:xfrm>
            <a:off x="62441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6" name="Oval 1675"/>
          <p:cNvSpPr/>
          <p:nvPr/>
        </p:nvSpPr>
        <p:spPr>
          <a:xfrm>
            <a:off x="87717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7" name="Oval 1676"/>
          <p:cNvSpPr/>
          <p:nvPr/>
        </p:nvSpPr>
        <p:spPr>
          <a:xfrm>
            <a:off x="792920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8" name="Oval 1677"/>
          <p:cNvSpPr/>
          <p:nvPr/>
        </p:nvSpPr>
        <p:spPr>
          <a:xfrm>
            <a:off x="104568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79" name="Oval 1678"/>
          <p:cNvSpPr/>
          <p:nvPr/>
        </p:nvSpPr>
        <p:spPr>
          <a:xfrm>
            <a:off x="96142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0" name="Oval 860"/>
          <p:cNvSpPr/>
          <p:nvPr/>
        </p:nvSpPr>
        <p:spPr>
          <a:xfrm>
            <a:off x="12141892" y="758867"/>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1" name="Oval 1680"/>
          <p:cNvSpPr/>
          <p:nvPr/>
        </p:nvSpPr>
        <p:spPr>
          <a:xfrm>
            <a:off x="112993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2"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3"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4"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5"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6"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7"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8"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89"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0"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1"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2"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3"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4"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5"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6" name="Teardrop 3"/>
          <p:cNvSpPr/>
          <p:nvPr/>
        </p:nvSpPr>
        <p:spPr>
          <a:xfrm rot="5400000" flipH="1" flipV="1">
            <a:off x="11908617" y="4935"/>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7"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8"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99"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0"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1" name="Oval 1700"/>
          <p:cNvSpPr/>
          <p:nvPr/>
        </p:nvSpPr>
        <p:spPr>
          <a:xfrm>
            <a:off x="71205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2" name="Teardrop 3"/>
          <p:cNvSpPr/>
          <p:nvPr/>
        </p:nvSpPr>
        <p:spPr>
          <a:xfrm rot="5400000" flipH="1" flipV="1">
            <a:off x="-148775" y="110382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3" name="Oval 1702"/>
          <p:cNvSpPr/>
          <p:nvPr/>
        </p:nvSpPr>
        <p:spPr>
          <a:xfrm>
            <a:off x="3774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04"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5"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6"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7"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8"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09"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0" name="Oval 1709"/>
          <p:cNvSpPr/>
          <p:nvPr/>
        </p:nvSpPr>
        <p:spPr>
          <a:xfrm>
            <a:off x="12203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1" name="Oval 1710"/>
          <p:cNvSpPr/>
          <p:nvPr/>
        </p:nvSpPr>
        <p:spPr>
          <a:xfrm>
            <a:off x="20632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2" name="Oval 1711"/>
          <p:cNvSpPr/>
          <p:nvPr/>
        </p:nvSpPr>
        <p:spPr>
          <a:xfrm>
            <a:off x="29061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3" name="Oval 1712"/>
          <p:cNvSpPr/>
          <p:nvPr/>
        </p:nvSpPr>
        <p:spPr>
          <a:xfrm>
            <a:off x="374899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4" name="Oval 1713"/>
          <p:cNvSpPr/>
          <p:nvPr/>
        </p:nvSpPr>
        <p:spPr>
          <a:xfrm>
            <a:off x="45918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5" name="Oval 1714"/>
          <p:cNvSpPr/>
          <p:nvPr/>
        </p:nvSpPr>
        <p:spPr>
          <a:xfrm>
            <a:off x="54347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6" name="Oval 1715"/>
          <p:cNvSpPr/>
          <p:nvPr/>
        </p:nvSpPr>
        <p:spPr>
          <a:xfrm>
            <a:off x="62776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7"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18" name="Oval 1717"/>
          <p:cNvSpPr/>
          <p:nvPr/>
        </p:nvSpPr>
        <p:spPr>
          <a:xfrm>
            <a:off x="880627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19"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0" name="Oval 1719"/>
          <p:cNvSpPr/>
          <p:nvPr/>
        </p:nvSpPr>
        <p:spPr>
          <a:xfrm>
            <a:off x="796339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1"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2" name="Oval 1721"/>
          <p:cNvSpPr/>
          <p:nvPr/>
        </p:nvSpPr>
        <p:spPr>
          <a:xfrm>
            <a:off x="1049203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3"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4" name="Oval 1723"/>
          <p:cNvSpPr/>
          <p:nvPr/>
        </p:nvSpPr>
        <p:spPr>
          <a:xfrm>
            <a:off x="964915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5"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6"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7" name="Oval 1726"/>
          <p:cNvSpPr/>
          <p:nvPr/>
        </p:nvSpPr>
        <p:spPr>
          <a:xfrm>
            <a:off x="11334911" y="121135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28"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29" name="Oval 1728"/>
          <p:cNvSpPr/>
          <p:nvPr/>
        </p:nvSpPr>
        <p:spPr>
          <a:xfrm>
            <a:off x="66645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0" name="Oval 1729"/>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1" name="Oval 1730"/>
          <p:cNvSpPr/>
          <p:nvPr/>
        </p:nvSpPr>
        <p:spPr>
          <a:xfrm>
            <a:off x="16092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2" name="Oval 1731"/>
          <p:cNvSpPr/>
          <p:nvPr/>
        </p:nvSpPr>
        <p:spPr>
          <a:xfrm>
            <a:off x="24518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3" name="Oval 1732"/>
          <p:cNvSpPr/>
          <p:nvPr/>
        </p:nvSpPr>
        <p:spPr>
          <a:xfrm>
            <a:off x="32943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4" name="Oval 1733"/>
          <p:cNvSpPr/>
          <p:nvPr/>
        </p:nvSpPr>
        <p:spPr>
          <a:xfrm>
            <a:off x="41369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5" name="Oval 1734"/>
          <p:cNvSpPr/>
          <p:nvPr/>
        </p:nvSpPr>
        <p:spPr>
          <a:xfrm>
            <a:off x="49794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6" name="Oval 1735"/>
          <p:cNvSpPr/>
          <p:nvPr/>
        </p:nvSpPr>
        <p:spPr>
          <a:xfrm>
            <a:off x="58219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7" name="Oval 1736"/>
          <p:cNvSpPr/>
          <p:nvPr/>
        </p:nvSpPr>
        <p:spPr>
          <a:xfrm>
            <a:off x="83496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8" name="Oval 1737"/>
          <p:cNvSpPr/>
          <p:nvPr/>
        </p:nvSpPr>
        <p:spPr>
          <a:xfrm>
            <a:off x="75070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39" name="Oval 1738"/>
          <p:cNvSpPr/>
          <p:nvPr/>
        </p:nvSpPr>
        <p:spPr>
          <a:xfrm>
            <a:off x="100346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0" name="Oval 1739"/>
          <p:cNvSpPr/>
          <p:nvPr/>
        </p:nvSpPr>
        <p:spPr>
          <a:xfrm>
            <a:off x="91921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1" name="Oval 1740"/>
          <p:cNvSpPr/>
          <p:nvPr/>
        </p:nvSpPr>
        <p:spPr>
          <a:xfrm>
            <a:off x="11719762"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2" name="Oval 1741"/>
          <p:cNvSpPr/>
          <p:nvPr/>
        </p:nvSpPr>
        <p:spPr>
          <a:xfrm>
            <a:off x="108772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3"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4"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5"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6"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7"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8"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49"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0"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1"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2"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3"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4"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5"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6"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7" name="Teardrop 3"/>
          <p:cNvSpPr/>
          <p:nvPr/>
        </p:nvSpPr>
        <p:spPr>
          <a:xfrm rot="5400000" flipH="1" flipV="1">
            <a:off x="11760014" y="1531096"/>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8" name="Oval 1757"/>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59" name="Oval 1758"/>
          <p:cNvSpPr/>
          <p:nvPr/>
        </p:nvSpPr>
        <p:spPr>
          <a:xfrm>
            <a:off x="3463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0" name="Oval 1759"/>
          <p:cNvSpPr/>
          <p:nvPr/>
        </p:nvSpPr>
        <p:spPr>
          <a:xfrm>
            <a:off x="11888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1" name="Oval 1760"/>
          <p:cNvSpPr/>
          <p:nvPr/>
        </p:nvSpPr>
        <p:spPr>
          <a:xfrm>
            <a:off x="20314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2" name="Oval 1761"/>
          <p:cNvSpPr/>
          <p:nvPr/>
        </p:nvSpPr>
        <p:spPr>
          <a:xfrm>
            <a:off x="28739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3" name="Oval 1762"/>
          <p:cNvSpPr/>
          <p:nvPr/>
        </p:nvSpPr>
        <p:spPr>
          <a:xfrm>
            <a:off x="3716504"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4" name="Oval 1763"/>
          <p:cNvSpPr/>
          <p:nvPr/>
        </p:nvSpPr>
        <p:spPr>
          <a:xfrm>
            <a:off x="45590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5" name="Oval 1764"/>
          <p:cNvSpPr/>
          <p:nvPr/>
        </p:nvSpPr>
        <p:spPr>
          <a:xfrm>
            <a:off x="54015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6" name="Oval 1765"/>
          <p:cNvSpPr/>
          <p:nvPr/>
        </p:nvSpPr>
        <p:spPr>
          <a:xfrm>
            <a:off x="62441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7" name="Oval 1766"/>
          <p:cNvSpPr/>
          <p:nvPr/>
        </p:nvSpPr>
        <p:spPr>
          <a:xfrm>
            <a:off x="87717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8" name="Oval 1767"/>
          <p:cNvSpPr/>
          <p:nvPr/>
        </p:nvSpPr>
        <p:spPr>
          <a:xfrm>
            <a:off x="792920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69" name="Oval 1768"/>
          <p:cNvSpPr/>
          <p:nvPr/>
        </p:nvSpPr>
        <p:spPr>
          <a:xfrm>
            <a:off x="104568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0" name="Oval 1769"/>
          <p:cNvSpPr/>
          <p:nvPr/>
        </p:nvSpPr>
        <p:spPr>
          <a:xfrm>
            <a:off x="96142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1" name="Oval 1770"/>
          <p:cNvSpPr/>
          <p:nvPr/>
        </p:nvSpPr>
        <p:spPr>
          <a:xfrm>
            <a:off x="112993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2"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3" name="Oval 1772"/>
          <p:cNvSpPr/>
          <p:nvPr/>
        </p:nvSpPr>
        <p:spPr>
          <a:xfrm>
            <a:off x="71205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4" name="Teardrop 3"/>
          <p:cNvSpPr/>
          <p:nvPr/>
        </p:nvSpPr>
        <p:spPr>
          <a:xfrm rot="5400000" flipH="1" flipV="1">
            <a:off x="-148775" y="1946416"/>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5" name="Oval 1774"/>
          <p:cNvSpPr/>
          <p:nvPr/>
        </p:nvSpPr>
        <p:spPr>
          <a:xfrm>
            <a:off x="3774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76"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7"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8"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79"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0"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1"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82" name="Oval 1781"/>
          <p:cNvSpPr/>
          <p:nvPr/>
        </p:nvSpPr>
        <p:spPr>
          <a:xfrm>
            <a:off x="12203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3" name="Oval 1782"/>
          <p:cNvSpPr/>
          <p:nvPr/>
        </p:nvSpPr>
        <p:spPr>
          <a:xfrm>
            <a:off x="20632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4" name="Oval 1783"/>
          <p:cNvSpPr/>
          <p:nvPr/>
        </p:nvSpPr>
        <p:spPr>
          <a:xfrm>
            <a:off x="29061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5" name="Oval 1784"/>
          <p:cNvSpPr/>
          <p:nvPr/>
        </p:nvSpPr>
        <p:spPr>
          <a:xfrm>
            <a:off x="374899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6" name="Oval 1785"/>
          <p:cNvSpPr/>
          <p:nvPr/>
        </p:nvSpPr>
        <p:spPr>
          <a:xfrm>
            <a:off x="45918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7" name="Oval 1786"/>
          <p:cNvSpPr/>
          <p:nvPr/>
        </p:nvSpPr>
        <p:spPr>
          <a:xfrm>
            <a:off x="54347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8" name="Oval 1787"/>
          <p:cNvSpPr/>
          <p:nvPr/>
        </p:nvSpPr>
        <p:spPr>
          <a:xfrm>
            <a:off x="62776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89"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0" name="Oval 1789"/>
          <p:cNvSpPr/>
          <p:nvPr/>
        </p:nvSpPr>
        <p:spPr>
          <a:xfrm>
            <a:off x="880627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1"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2" name="Oval 1791"/>
          <p:cNvSpPr/>
          <p:nvPr/>
        </p:nvSpPr>
        <p:spPr>
          <a:xfrm>
            <a:off x="796339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4" name="Oval 1793"/>
          <p:cNvSpPr/>
          <p:nvPr/>
        </p:nvSpPr>
        <p:spPr>
          <a:xfrm>
            <a:off x="1049203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5"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6" name="Oval 1795"/>
          <p:cNvSpPr/>
          <p:nvPr/>
        </p:nvSpPr>
        <p:spPr>
          <a:xfrm>
            <a:off x="964915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797"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8"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99" name="Oval 1798"/>
          <p:cNvSpPr/>
          <p:nvPr/>
        </p:nvSpPr>
        <p:spPr>
          <a:xfrm>
            <a:off x="11334911" y="2053953"/>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00"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1" name="Oval 1800"/>
          <p:cNvSpPr/>
          <p:nvPr/>
        </p:nvSpPr>
        <p:spPr>
          <a:xfrm>
            <a:off x="66645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2" name="Oval 1801"/>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3" name="Oval 1802"/>
          <p:cNvSpPr/>
          <p:nvPr/>
        </p:nvSpPr>
        <p:spPr>
          <a:xfrm>
            <a:off x="16092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4" name="Oval 1803"/>
          <p:cNvSpPr/>
          <p:nvPr/>
        </p:nvSpPr>
        <p:spPr>
          <a:xfrm>
            <a:off x="24518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5" name="Oval 1804"/>
          <p:cNvSpPr/>
          <p:nvPr/>
        </p:nvSpPr>
        <p:spPr>
          <a:xfrm>
            <a:off x="32943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6" name="Oval 1805"/>
          <p:cNvSpPr/>
          <p:nvPr/>
        </p:nvSpPr>
        <p:spPr>
          <a:xfrm>
            <a:off x="41369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7" name="Oval 1806"/>
          <p:cNvSpPr/>
          <p:nvPr/>
        </p:nvSpPr>
        <p:spPr>
          <a:xfrm>
            <a:off x="49794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8" name="Oval 1807"/>
          <p:cNvSpPr/>
          <p:nvPr/>
        </p:nvSpPr>
        <p:spPr>
          <a:xfrm>
            <a:off x="58219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09" name="Oval 1808"/>
          <p:cNvSpPr/>
          <p:nvPr/>
        </p:nvSpPr>
        <p:spPr>
          <a:xfrm>
            <a:off x="83496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0" name="Oval 1809"/>
          <p:cNvSpPr/>
          <p:nvPr/>
        </p:nvSpPr>
        <p:spPr>
          <a:xfrm>
            <a:off x="75070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1" name="Oval 1810"/>
          <p:cNvSpPr/>
          <p:nvPr/>
        </p:nvSpPr>
        <p:spPr>
          <a:xfrm>
            <a:off x="100346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2" name="Oval 1811"/>
          <p:cNvSpPr/>
          <p:nvPr/>
        </p:nvSpPr>
        <p:spPr>
          <a:xfrm>
            <a:off x="91921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3" name="Oval 1812"/>
          <p:cNvSpPr/>
          <p:nvPr/>
        </p:nvSpPr>
        <p:spPr>
          <a:xfrm>
            <a:off x="11719762"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4" name="Oval 1813"/>
          <p:cNvSpPr/>
          <p:nvPr/>
        </p:nvSpPr>
        <p:spPr>
          <a:xfrm>
            <a:off x="108772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5"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6"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7"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8"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19"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0"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1"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2"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3"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4"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5"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6"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7"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8"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29" name="Teardrop 3"/>
          <p:cNvSpPr/>
          <p:nvPr/>
        </p:nvSpPr>
        <p:spPr>
          <a:xfrm rot="5400000" flipH="1" flipV="1">
            <a:off x="11760003" y="2373691"/>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0" name="Oval 1829"/>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1" name="Oval 1830"/>
          <p:cNvSpPr/>
          <p:nvPr/>
        </p:nvSpPr>
        <p:spPr>
          <a:xfrm>
            <a:off x="3463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2" name="Oval 1831"/>
          <p:cNvSpPr/>
          <p:nvPr/>
        </p:nvSpPr>
        <p:spPr>
          <a:xfrm>
            <a:off x="11888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3" name="Oval 1832"/>
          <p:cNvSpPr/>
          <p:nvPr/>
        </p:nvSpPr>
        <p:spPr>
          <a:xfrm>
            <a:off x="20314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4" name="Oval 1833"/>
          <p:cNvSpPr/>
          <p:nvPr/>
        </p:nvSpPr>
        <p:spPr>
          <a:xfrm>
            <a:off x="28739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5" name="Oval 1834"/>
          <p:cNvSpPr/>
          <p:nvPr/>
        </p:nvSpPr>
        <p:spPr>
          <a:xfrm>
            <a:off x="3716504"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6" name="Oval 1835"/>
          <p:cNvSpPr/>
          <p:nvPr/>
        </p:nvSpPr>
        <p:spPr>
          <a:xfrm>
            <a:off x="45590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7" name="Oval 1836"/>
          <p:cNvSpPr/>
          <p:nvPr/>
        </p:nvSpPr>
        <p:spPr>
          <a:xfrm>
            <a:off x="54015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8" name="Oval 1837"/>
          <p:cNvSpPr/>
          <p:nvPr/>
        </p:nvSpPr>
        <p:spPr>
          <a:xfrm>
            <a:off x="62441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39" name="Oval 1838"/>
          <p:cNvSpPr/>
          <p:nvPr/>
        </p:nvSpPr>
        <p:spPr>
          <a:xfrm>
            <a:off x="87717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0" name="Oval 1839"/>
          <p:cNvSpPr/>
          <p:nvPr/>
        </p:nvSpPr>
        <p:spPr>
          <a:xfrm>
            <a:off x="792920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1" name="Oval 1840"/>
          <p:cNvSpPr/>
          <p:nvPr/>
        </p:nvSpPr>
        <p:spPr>
          <a:xfrm>
            <a:off x="104568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2" name="Oval 1841"/>
          <p:cNvSpPr/>
          <p:nvPr/>
        </p:nvSpPr>
        <p:spPr>
          <a:xfrm>
            <a:off x="96142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3" name="Oval 1842"/>
          <p:cNvSpPr/>
          <p:nvPr/>
        </p:nvSpPr>
        <p:spPr>
          <a:xfrm>
            <a:off x="112993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4"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5" name="Oval 1844"/>
          <p:cNvSpPr/>
          <p:nvPr/>
        </p:nvSpPr>
        <p:spPr>
          <a:xfrm>
            <a:off x="71205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6" name="Teardrop 3"/>
          <p:cNvSpPr/>
          <p:nvPr/>
        </p:nvSpPr>
        <p:spPr>
          <a:xfrm rot="5400000" flipH="1" flipV="1">
            <a:off x="-148775" y="279509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7" name="Oval 1846"/>
          <p:cNvSpPr/>
          <p:nvPr/>
        </p:nvSpPr>
        <p:spPr>
          <a:xfrm>
            <a:off x="3774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48"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49"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0"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1"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2"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3"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54" name="Oval 1853"/>
          <p:cNvSpPr/>
          <p:nvPr/>
        </p:nvSpPr>
        <p:spPr>
          <a:xfrm>
            <a:off x="12203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5" name="Oval 1854"/>
          <p:cNvSpPr/>
          <p:nvPr/>
        </p:nvSpPr>
        <p:spPr>
          <a:xfrm>
            <a:off x="20632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6" name="Oval 1855"/>
          <p:cNvSpPr/>
          <p:nvPr/>
        </p:nvSpPr>
        <p:spPr>
          <a:xfrm>
            <a:off x="29061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7" name="Oval 1856"/>
          <p:cNvSpPr/>
          <p:nvPr/>
        </p:nvSpPr>
        <p:spPr>
          <a:xfrm>
            <a:off x="374899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8" name="Oval 1857"/>
          <p:cNvSpPr/>
          <p:nvPr/>
        </p:nvSpPr>
        <p:spPr>
          <a:xfrm>
            <a:off x="45918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59" name="Oval 1858"/>
          <p:cNvSpPr/>
          <p:nvPr/>
        </p:nvSpPr>
        <p:spPr>
          <a:xfrm>
            <a:off x="54347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0" name="Oval 1859"/>
          <p:cNvSpPr/>
          <p:nvPr/>
        </p:nvSpPr>
        <p:spPr>
          <a:xfrm>
            <a:off x="62776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1"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2" name="Oval 1861"/>
          <p:cNvSpPr/>
          <p:nvPr/>
        </p:nvSpPr>
        <p:spPr>
          <a:xfrm>
            <a:off x="880627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3"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4" name="Oval 1863"/>
          <p:cNvSpPr/>
          <p:nvPr/>
        </p:nvSpPr>
        <p:spPr>
          <a:xfrm>
            <a:off x="796339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5"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6" name="Oval 1865"/>
          <p:cNvSpPr/>
          <p:nvPr/>
        </p:nvSpPr>
        <p:spPr>
          <a:xfrm>
            <a:off x="1049203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7"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68" name="Oval 1867"/>
          <p:cNvSpPr/>
          <p:nvPr/>
        </p:nvSpPr>
        <p:spPr>
          <a:xfrm>
            <a:off x="964915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69"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0"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1" name="Oval 1870"/>
          <p:cNvSpPr/>
          <p:nvPr/>
        </p:nvSpPr>
        <p:spPr>
          <a:xfrm>
            <a:off x="11334911" y="2902626"/>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872"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3" name="Oval 1872"/>
          <p:cNvSpPr/>
          <p:nvPr/>
        </p:nvSpPr>
        <p:spPr>
          <a:xfrm>
            <a:off x="66645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4" name="Oval 1873"/>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5" name="Oval 1874"/>
          <p:cNvSpPr/>
          <p:nvPr/>
        </p:nvSpPr>
        <p:spPr>
          <a:xfrm>
            <a:off x="16092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6" name="Oval 1875"/>
          <p:cNvSpPr/>
          <p:nvPr/>
        </p:nvSpPr>
        <p:spPr>
          <a:xfrm>
            <a:off x="24518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7" name="Oval 1876"/>
          <p:cNvSpPr/>
          <p:nvPr/>
        </p:nvSpPr>
        <p:spPr>
          <a:xfrm>
            <a:off x="32943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8" name="Oval 1877"/>
          <p:cNvSpPr/>
          <p:nvPr/>
        </p:nvSpPr>
        <p:spPr>
          <a:xfrm>
            <a:off x="41369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79" name="Oval 1878"/>
          <p:cNvSpPr/>
          <p:nvPr/>
        </p:nvSpPr>
        <p:spPr>
          <a:xfrm>
            <a:off x="49794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0" name="Oval 1879"/>
          <p:cNvSpPr/>
          <p:nvPr/>
        </p:nvSpPr>
        <p:spPr>
          <a:xfrm>
            <a:off x="58219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1" name="Oval 1880"/>
          <p:cNvSpPr/>
          <p:nvPr/>
        </p:nvSpPr>
        <p:spPr>
          <a:xfrm>
            <a:off x="83496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2" name="Oval 1881"/>
          <p:cNvSpPr/>
          <p:nvPr/>
        </p:nvSpPr>
        <p:spPr>
          <a:xfrm>
            <a:off x="75070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3" name="Oval 1882"/>
          <p:cNvSpPr/>
          <p:nvPr/>
        </p:nvSpPr>
        <p:spPr>
          <a:xfrm>
            <a:off x="100346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4" name="Oval 1883"/>
          <p:cNvSpPr/>
          <p:nvPr/>
        </p:nvSpPr>
        <p:spPr>
          <a:xfrm>
            <a:off x="91921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5" name="Oval 1884"/>
          <p:cNvSpPr/>
          <p:nvPr/>
        </p:nvSpPr>
        <p:spPr>
          <a:xfrm>
            <a:off x="11719762"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6" name="Oval 1885"/>
          <p:cNvSpPr/>
          <p:nvPr/>
        </p:nvSpPr>
        <p:spPr>
          <a:xfrm>
            <a:off x="108772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7"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8"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89"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0"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1"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2"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3"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4"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5"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6"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7"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8"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99"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0"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1" name="Teardrop 3"/>
          <p:cNvSpPr/>
          <p:nvPr/>
        </p:nvSpPr>
        <p:spPr>
          <a:xfrm rot="5400000" flipH="1" flipV="1">
            <a:off x="11760014" y="322394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2" name="Oval 1901"/>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3" name="Oval 1902"/>
          <p:cNvSpPr/>
          <p:nvPr/>
        </p:nvSpPr>
        <p:spPr>
          <a:xfrm>
            <a:off x="3463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4" name="Oval 1903"/>
          <p:cNvSpPr/>
          <p:nvPr/>
        </p:nvSpPr>
        <p:spPr>
          <a:xfrm>
            <a:off x="11888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5" name="Oval 1904"/>
          <p:cNvSpPr/>
          <p:nvPr/>
        </p:nvSpPr>
        <p:spPr>
          <a:xfrm>
            <a:off x="20314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6" name="Oval 1905"/>
          <p:cNvSpPr/>
          <p:nvPr/>
        </p:nvSpPr>
        <p:spPr>
          <a:xfrm>
            <a:off x="28739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7" name="Oval 1906"/>
          <p:cNvSpPr/>
          <p:nvPr/>
        </p:nvSpPr>
        <p:spPr>
          <a:xfrm>
            <a:off x="3716504"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8" name="Oval 1907"/>
          <p:cNvSpPr/>
          <p:nvPr/>
        </p:nvSpPr>
        <p:spPr>
          <a:xfrm>
            <a:off x="45590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09" name="Oval 1908"/>
          <p:cNvSpPr/>
          <p:nvPr/>
        </p:nvSpPr>
        <p:spPr>
          <a:xfrm>
            <a:off x="54015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0" name="Oval 1909"/>
          <p:cNvSpPr/>
          <p:nvPr/>
        </p:nvSpPr>
        <p:spPr>
          <a:xfrm>
            <a:off x="62441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1" name="Oval 1910"/>
          <p:cNvSpPr/>
          <p:nvPr/>
        </p:nvSpPr>
        <p:spPr>
          <a:xfrm>
            <a:off x="87717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2" name="Oval 1911"/>
          <p:cNvSpPr/>
          <p:nvPr/>
        </p:nvSpPr>
        <p:spPr>
          <a:xfrm>
            <a:off x="792920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3" name="Oval 1912"/>
          <p:cNvSpPr/>
          <p:nvPr/>
        </p:nvSpPr>
        <p:spPr>
          <a:xfrm>
            <a:off x="104568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4" name="Oval 1913"/>
          <p:cNvSpPr/>
          <p:nvPr/>
        </p:nvSpPr>
        <p:spPr>
          <a:xfrm>
            <a:off x="96142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5" name="Oval 1914"/>
          <p:cNvSpPr/>
          <p:nvPr/>
        </p:nvSpPr>
        <p:spPr>
          <a:xfrm>
            <a:off x="112993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6"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7" name="Oval 1916"/>
          <p:cNvSpPr/>
          <p:nvPr/>
        </p:nvSpPr>
        <p:spPr>
          <a:xfrm>
            <a:off x="71205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18"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19" name="Oval 1918"/>
          <p:cNvSpPr/>
          <p:nvPr/>
        </p:nvSpPr>
        <p:spPr>
          <a:xfrm>
            <a:off x="3774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0"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1"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2"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3"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4"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5"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26" name="Oval 1925"/>
          <p:cNvSpPr/>
          <p:nvPr/>
        </p:nvSpPr>
        <p:spPr>
          <a:xfrm>
            <a:off x="12203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7" name="Oval 1926"/>
          <p:cNvSpPr/>
          <p:nvPr/>
        </p:nvSpPr>
        <p:spPr>
          <a:xfrm>
            <a:off x="20632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8" name="Oval 1927"/>
          <p:cNvSpPr/>
          <p:nvPr/>
        </p:nvSpPr>
        <p:spPr>
          <a:xfrm>
            <a:off x="29061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29" name="Oval 1928"/>
          <p:cNvSpPr/>
          <p:nvPr/>
        </p:nvSpPr>
        <p:spPr>
          <a:xfrm>
            <a:off x="374899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0" name="Oval 1929"/>
          <p:cNvSpPr/>
          <p:nvPr/>
        </p:nvSpPr>
        <p:spPr>
          <a:xfrm>
            <a:off x="45918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1" name="Oval 1930"/>
          <p:cNvSpPr/>
          <p:nvPr/>
        </p:nvSpPr>
        <p:spPr>
          <a:xfrm>
            <a:off x="54347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2" name="Oval 1931"/>
          <p:cNvSpPr/>
          <p:nvPr/>
        </p:nvSpPr>
        <p:spPr>
          <a:xfrm>
            <a:off x="62776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3"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4" name="Oval 1933"/>
          <p:cNvSpPr/>
          <p:nvPr/>
        </p:nvSpPr>
        <p:spPr>
          <a:xfrm>
            <a:off x="880627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5"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6" name="Oval 1935"/>
          <p:cNvSpPr/>
          <p:nvPr/>
        </p:nvSpPr>
        <p:spPr>
          <a:xfrm>
            <a:off x="796339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7"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38" name="Oval 1937"/>
          <p:cNvSpPr/>
          <p:nvPr/>
        </p:nvSpPr>
        <p:spPr>
          <a:xfrm>
            <a:off x="1049203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39"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0" name="Oval 1939"/>
          <p:cNvSpPr/>
          <p:nvPr/>
        </p:nvSpPr>
        <p:spPr>
          <a:xfrm>
            <a:off x="964915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3" name="Oval 1942"/>
          <p:cNvSpPr/>
          <p:nvPr/>
        </p:nvSpPr>
        <p:spPr>
          <a:xfrm>
            <a:off x="11334911" y="3746805"/>
            <a:ext cx="100015" cy="100014"/>
          </a:xfrm>
          <a:prstGeom prst="ellipse">
            <a:avLst/>
          </a:prstGeom>
          <a:solidFill>
            <a:schemeClr val="bg1"/>
          </a:solidFill>
          <a:ln w="13970">
            <a:solidFill>
              <a:schemeClr val="accent3">
                <a:lumMod val="75000"/>
              </a:schemeClr>
            </a:solidFill>
          </a:ln>
        </p:spPr>
        <p:style>
          <a:lnRef idx="1">
            <a:schemeClr val="accent1"/>
          </a:lnRef>
          <a:fillRef idx="0">
            <a:schemeClr val="accent1"/>
          </a:fillRef>
          <a:effectRef idx="0">
            <a:schemeClr val="accent1"/>
          </a:effectRef>
          <a:fontRef idx="minor">
            <a:schemeClr val="tx1"/>
          </a:fontRef>
        </p:style>
      </p:sp>
      <p:sp>
        <p:nvSpPr>
          <p:cNvPr id="1944"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5" name="Oval 1944"/>
          <p:cNvSpPr/>
          <p:nvPr/>
        </p:nvSpPr>
        <p:spPr>
          <a:xfrm>
            <a:off x="66645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6" name="Oval 1945"/>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7" name="Oval 1946"/>
          <p:cNvSpPr/>
          <p:nvPr/>
        </p:nvSpPr>
        <p:spPr>
          <a:xfrm>
            <a:off x="16092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8" name="Oval 1947"/>
          <p:cNvSpPr/>
          <p:nvPr/>
        </p:nvSpPr>
        <p:spPr>
          <a:xfrm>
            <a:off x="24518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49" name="Oval 1948"/>
          <p:cNvSpPr/>
          <p:nvPr/>
        </p:nvSpPr>
        <p:spPr>
          <a:xfrm>
            <a:off x="32943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0" name="Oval 1949"/>
          <p:cNvSpPr/>
          <p:nvPr/>
        </p:nvSpPr>
        <p:spPr>
          <a:xfrm>
            <a:off x="41369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1" name="Oval 1950"/>
          <p:cNvSpPr/>
          <p:nvPr/>
        </p:nvSpPr>
        <p:spPr>
          <a:xfrm>
            <a:off x="49794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2" name="Oval 1951"/>
          <p:cNvSpPr/>
          <p:nvPr/>
        </p:nvSpPr>
        <p:spPr>
          <a:xfrm>
            <a:off x="58219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3" name="Oval 1952"/>
          <p:cNvSpPr/>
          <p:nvPr/>
        </p:nvSpPr>
        <p:spPr>
          <a:xfrm>
            <a:off x="83496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4" name="Oval 1953"/>
          <p:cNvSpPr/>
          <p:nvPr/>
        </p:nvSpPr>
        <p:spPr>
          <a:xfrm>
            <a:off x="75070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5" name="Oval 1954"/>
          <p:cNvSpPr/>
          <p:nvPr/>
        </p:nvSpPr>
        <p:spPr>
          <a:xfrm>
            <a:off x="100346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6" name="Oval 1955"/>
          <p:cNvSpPr/>
          <p:nvPr/>
        </p:nvSpPr>
        <p:spPr>
          <a:xfrm>
            <a:off x="91921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7" name="Oval 1956"/>
          <p:cNvSpPr/>
          <p:nvPr/>
        </p:nvSpPr>
        <p:spPr>
          <a:xfrm>
            <a:off x="11719762"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8" name="Oval 1957"/>
          <p:cNvSpPr/>
          <p:nvPr/>
        </p:nvSpPr>
        <p:spPr>
          <a:xfrm>
            <a:off x="108772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59"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0"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1"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2"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3"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4"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5"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6"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7"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8"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69"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0"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1"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2"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3" name="Teardrop 3"/>
          <p:cNvSpPr/>
          <p:nvPr/>
        </p:nvSpPr>
        <p:spPr>
          <a:xfrm rot="5400000" flipH="1" flipV="1">
            <a:off x="11760014" y="4069947"/>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4" name="Oval 1973"/>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5" name="Oval 1974"/>
          <p:cNvSpPr/>
          <p:nvPr/>
        </p:nvSpPr>
        <p:spPr>
          <a:xfrm>
            <a:off x="3463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6" name="Oval 1975"/>
          <p:cNvSpPr/>
          <p:nvPr/>
        </p:nvSpPr>
        <p:spPr>
          <a:xfrm>
            <a:off x="11888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7" name="Oval 1976"/>
          <p:cNvSpPr/>
          <p:nvPr/>
        </p:nvSpPr>
        <p:spPr>
          <a:xfrm>
            <a:off x="20314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8" name="Oval 1977"/>
          <p:cNvSpPr/>
          <p:nvPr/>
        </p:nvSpPr>
        <p:spPr>
          <a:xfrm>
            <a:off x="28739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79" name="Oval 1978"/>
          <p:cNvSpPr/>
          <p:nvPr/>
        </p:nvSpPr>
        <p:spPr>
          <a:xfrm>
            <a:off x="3716504"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0" name="Oval 1979"/>
          <p:cNvSpPr/>
          <p:nvPr/>
        </p:nvSpPr>
        <p:spPr>
          <a:xfrm>
            <a:off x="45590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1" name="Oval 1980"/>
          <p:cNvSpPr/>
          <p:nvPr/>
        </p:nvSpPr>
        <p:spPr>
          <a:xfrm>
            <a:off x="54015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2" name="Oval 1981"/>
          <p:cNvSpPr/>
          <p:nvPr/>
        </p:nvSpPr>
        <p:spPr>
          <a:xfrm>
            <a:off x="62441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3" name="Oval 1982"/>
          <p:cNvSpPr/>
          <p:nvPr/>
        </p:nvSpPr>
        <p:spPr>
          <a:xfrm>
            <a:off x="87717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4" name="Oval 1983"/>
          <p:cNvSpPr/>
          <p:nvPr/>
        </p:nvSpPr>
        <p:spPr>
          <a:xfrm>
            <a:off x="792920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5" name="Oval 1984"/>
          <p:cNvSpPr/>
          <p:nvPr/>
        </p:nvSpPr>
        <p:spPr>
          <a:xfrm>
            <a:off x="104568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6" name="Oval 1985"/>
          <p:cNvSpPr/>
          <p:nvPr/>
        </p:nvSpPr>
        <p:spPr>
          <a:xfrm>
            <a:off x="96142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7" name="Oval 1986"/>
          <p:cNvSpPr/>
          <p:nvPr/>
        </p:nvSpPr>
        <p:spPr>
          <a:xfrm>
            <a:off x="112993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8" name="Teardrop 3"/>
          <p:cNvSpPr/>
          <p:nvPr/>
        </p:nvSpPr>
        <p:spPr>
          <a:xfrm rot="5400000" flipH="1" flipV="1">
            <a:off x="663614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89" name="Teardrop 3"/>
          <p:cNvSpPr/>
          <p:nvPr/>
        </p:nvSpPr>
        <p:spPr>
          <a:xfrm rot="5400000" flipH="1" flipV="1">
            <a:off x="22905" y="4316275"/>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0" name="Teardrop 3"/>
          <p:cNvSpPr/>
          <p:nvPr/>
        </p:nvSpPr>
        <p:spPr>
          <a:xfrm rot="5400000" flipH="1" flipV="1">
            <a:off x="15809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1" name="Teardrop 3"/>
          <p:cNvSpPr/>
          <p:nvPr/>
        </p:nvSpPr>
        <p:spPr>
          <a:xfrm rot="5400000" flipH="1" flipV="1">
            <a:off x="24234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2" name="Teardrop 3"/>
          <p:cNvSpPr/>
          <p:nvPr/>
        </p:nvSpPr>
        <p:spPr>
          <a:xfrm rot="5400000" flipH="1" flipV="1">
            <a:off x="326598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3" name="Teardrop 3"/>
          <p:cNvSpPr/>
          <p:nvPr/>
        </p:nvSpPr>
        <p:spPr>
          <a:xfrm rot="5400000" flipH="1" flipV="1">
            <a:off x="4108523" y="4185704"/>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4" name="Teardrop 3"/>
          <p:cNvSpPr/>
          <p:nvPr/>
        </p:nvSpPr>
        <p:spPr>
          <a:xfrm rot="5400000" flipH="1" flipV="1">
            <a:off x="495106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5" name="Teardrop 3"/>
          <p:cNvSpPr/>
          <p:nvPr/>
        </p:nvSpPr>
        <p:spPr>
          <a:xfrm rot="5400000" flipH="1" flipV="1">
            <a:off x="579360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6" name="Teardrop 3"/>
          <p:cNvSpPr/>
          <p:nvPr/>
        </p:nvSpPr>
        <p:spPr>
          <a:xfrm rot="5400000" flipH="1" flipV="1">
            <a:off x="832122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7" name="Teardrop 3"/>
          <p:cNvSpPr/>
          <p:nvPr/>
        </p:nvSpPr>
        <p:spPr>
          <a:xfrm rot="5400000" flipH="1" flipV="1">
            <a:off x="747868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8" name="Teardrop 3"/>
          <p:cNvSpPr/>
          <p:nvPr/>
        </p:nvSpPr>
        <p:spPr>
          <a:xfrm rot="5400000" flipH="1" flipV="1">
            <a:off x="100063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99" name="Teardrop 3"/>
          <p:cNvSpPr/>
          <p:nvPr/>
        </p:nvSpPr>
        <p:spPr>
          <a:xfrm rot="5400000" flipH="1" flipV="1">
            <a:off x="916376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0" name="Teardrop 3"/>
          <p:cNvSpPr/>
          <p:nvPr/>
        </p:nvSpPr>
        <p:spPr>
          <a:xfrm rot="5400000" flipH="1" flipV="1">
            <a:off x="11691380"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1" name="Teardrop 3"/>
          <p:cNvSpPr/>
          <p:nvPr/>
        </p:nvSpPr>
        <p:spPr>
          <a:xfrm rot="5400000" flipH="1" flipV="1">
            <a:off x="108488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2" name="Teardrop 3"/>
          <p:cNvSpPr/>
          <p:nvPr/>
        </p:nvSpPr>
        <p:spPr>
          <a:xfrm rot="5400000" flipH="1" flipV="1">
            <a:off x="733383"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003"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7200" y="4960137"/>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Subtitle 2"/>
          <p:cNvSpPr>
            <a:spLocks noGrp="1"/>
          </p:cNvSpPr>
          <p:nvPr>
            <p:ph type="subTitle" idx="1"/>
          </p:nvPr>
        </p:nvSpPr>
        <p:spPr>
          <a:xfrm>
            <a:off x="8610600" y="4960137"/>
            <a:ext cx="3200400" cy="1463040"/>
          </a:xfrm>
        </p:spPr>
        <p:txBody>
          <a:bodyPr lIns="91440" rIns="91440" anchor="ctr">
            <a:normAutofit/>
          </a:bodyPr>
          <a:lstStyle>
            <a:lvl1pPr marL="0" indent="0" algn="l">
              <a:lnSpc>
                <a:spcPct val="100000"/>
              </a:lnSpc>
              <a:spcBef>
                <a:spcPts val="0"/>
              </a:spcBef>
              <a:buNone/>
              <a:defRPr sz="1800">
                <a:solidFill>
                  <a:schemeClr val="tx1">
                    <a:lumMod val="95000"/>
                    <a:lumOff val="5000"/>
                  </a:schemeClr>
                </a:solidFill>
              </a:defRPr>
            </a:lvl1pPr>
            <a:lvl2pPr marL="457200" indent="0" algn="ctr">
              <a:buNone/>
              <a:defRPr sz="1800"/>
            </a:lvl2pPr>
            <a:lvl3pPr marL="914400" indent="0" algn="ctr">
              <a:buNone/>
              <a:defRPr sz="1800"/>
            </a:lvl3pPr>
            <a:lvl4pPr marL="1371600" indent="0" algn="ctr">
              <a:buNone/>
              <a:defRPr sz="1800"/>
            </a:lvl4pPr>
            <a:lvl5pPr marL="1828800" indent="0" algn="ctr">
              <a:buNone/>
              <a:defRPr sz="1800"/>
            </a:lvl5pPr>
            <a:lvl6pPr marL="2286000" indent="0" algn="ctr">
              <a:buNone/>
              <a:defRPr sz="1800"/>
            </a:lvl6pPr>
            <a:lvl7pPr marL="2743200" indent="0" algn="ctr">
              <a:buNone/>
              <a:defRPr sz="1800"/>
            </a:lvl7pPr>
            <a:lvl8pPr marL="3200400" indent="0" algn="ctr">
              <a:buNone/>
              <a:defRPr sz="1800"/>
            </a:lvl8pPr>
            <a:lvl9pPr marL="3657600" indent="0" algn="ctr">
              <a:buNone/>
              <a:defRPr sz="18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lgn="l">
              <a:defRPr/>
            </a:lvl1p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74277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25776968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526" name="Group 525"/>
          <p:cNvGrpSpPr/>
          <p:nvPr/>
        </p:nvGrpSpPr>
        <p:grpSpPr>
          <a:xfrm>
            <a:off x="0" y="420268"/>
            <a:ext cx="12188952" cy="3795497"/>
            <a:chOff x="0" y="420256"/>
            <a:chExt cx="12188952" cy="3795497"/>
          </a:xfrm>
        </p:grpSpPr>
        <p:cxnSp>
          <p:nvCxnSpPr>
            <p:cNvPr id="527" name="Straight Connector 526"/>
            <p:cNvCxnSpPr/>
            <p:nvPr/>
          </p:nvCxnSpPr>
          <p:spPr>
            <a:xfrm>
              <a:off x="0" y="4215753"/>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p:cNvCxnSpPr/>
            <p:nvPr/>
          </p:nvCxnSpPr>
          <p:spPr>
            <a:xfrm>
              <a:off x="0" y="379403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p:cNvCxnSpPr/>
            <p:nvPr/>
          </p:nvCxnSpPr>
          <p:spPr>
            <a:xfrm>
              <a:off x="0" y="337231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a:off x="0" y="295058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a:off x="0" y="252886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a:off x="0" y="2107144"/>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a:off x="0" y="1685422"/>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a:off x="0" y="1263700"/>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a:off x="0" y="841978"/>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a:off x="0" y="420256"/>
              <a:ext cx="12188952" cy="0"/>
            </a:xfrm>
            <a:prstGeom prst="line">
              <a:avLst/>
            </a:prstGeom>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537" name="Rectangle 379"/>
          <p:cNvSpPr/>
          <p:nvPr/>
        </p:nvSpPr>
        <p:spPr>
          <a:xfrm rot="18900000" flipV="1">
            <a:off x="9445820" y="-965459"/>
            <a:ext cx="13717" cy="6493220"/>
          </a:xfrm>
          <a:custGeom>
            <a:avLst/>
            <a:gdLst/>
            <a:ahLst/>
            <a:cxnLst/>
            <a:rect l="l" t="t" r="r" b="b"/>
            <a:pathLst>
              <a:path w="13717" h="6493220">
                <a:moveTo>
                  <a:pt x="1" y="6493220"/>
                </a:moveTo>
                <a:lnTo>
                  <a:pt x="13717"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8" name="Rectangle 56"/>
          <p:cNvSpPr/>
          <p:nvPr/>
        </p:nvSpPr>
        <p:spPr>
          <a:xfrm>
            <a:off x="3" y="0"/>
            <a:ext cx="11816540" cy="4572004"/>
          </a:xfrm>
          <a:custGeom>
            <a:avLst/>
            <a:gdLst/>
            <a:ahLst/>
            <a:cxnLst/>
            <a:rect l="l" t="t" r="r" b="b"/>
            <a:pathLst>
              <a:path w="11816540" h="4572004">
                <a:moveTo>
                  <a:pt x="11802824" y="4"/>
                </a:moveTo>
                <a:lnTo>
                  <a:pt x="11816540" y="4"/>
                </a:lnTo>
                <a:lnTo>
                  <a:pt x="11816540" y="4572004"/>
                </a:lnTo>
                <a:lnTo>
                  <a:pt x="11802824" y="4572004"/>
                </a:lnTo>
                <a:close/>
                <a:moveTo>
                  <a:pt x="5901406" y="4"/>
                </a:moveTo>
                <a:lnTo>
                  <a:pt x="5915122" y="4"/>
                </a:lnTo>
                <a:lnTo>
                  <a:pt x="5915122" y="4572004"/>
                </a:lnTo>
                <a:lnTo>
                  <a:pt x="5901406" y="4572004"/>
                </a:lnTo>
                <a:close/>
                <a:moveTo>
                  <a:pt x="10959754" y="3"/>
                </a:moveTo>
                <a:lnTo>
                  <a:pt x="10973470" y="3"/>
                </a:lnTo>
                <a:lnTo>
                  <a:pt x="10973470" y="4572003"/>
                </a:lnTo>
                <a:lnTo>
                  <a:pt x="10959754" y="4572003"/>
                </a:lnTo>
                <a:close/>
                <a:moveTo>
                  <a:pt x="5058348" y="3"/>
                </a:moveTo>
                <a:lnTo>
                  <a:pt x="5072064" y="3"/>
                </a:lnTo>
                <a:lnTo>
                  <a:pt x="5072064" y="4572003"/>
                </a:lnTo>
                <a:lnTo>
                  <a:pt x="5058348" y="4572003"/>
                </a:lnTo>
                <a:close/>
                <a:moveTo>
                  <a:pt x="11381283" y="2"/>
                </a:moveTo>
                <a:lnTo>
                  <a:pt x="11394999" y="2"/>
                </a:lnTo>
                <a:lnTo>
                  <a:pt x="11394999" y="4572002"/>
                </a:lnTo>
                <a:lnTo>
                  <a:pt x="11381283" y="4572002"/>
                </a:lnTo>
                <a:close/>
                <a:moveTo>
                  <a:pt x="10538225" y="2"/>
                </a:moveTo>
                <a:lnTo>
                  <a:pt x="10551941" y="2"/>
                </a:lnTo>
                <a:lnTo>
                  <a:pt x="10551941" y="4572002"/>
                </a:lnTo>
                <a:lnTo>
                  <a:pt x="10538225" y="4572002"/>
                </a:lnTo>
                <a:close/>
                <a:moveTo>
                  <a:pt x="10116696" y="2"/>
                </a:moveTo>
                <a:lnTo>
                  <a:pt x="10130412" y="2"/>
                </a:lnTo>
                <a:lnTo>
                  <a:pt x="10130412" y="4572002"/>
                </a:lnTo>
                <a:lnTo>
                  <a:pt x="10116696" y="4572002"/>
                </a:lnTo>
                <a:close/>
                <a:moveTo>
                  <a:pt x="6322935" y="2"/>
                </a:moveTo>
                <a:lnTo>
                  <a:pt x="6336651" y="2"/>
                </a:lnTo>
                <a:lnTo>
                  <a:pt x="6336651" y="4572002"/>
                </a:lnTo>
                <a:lnTo>
                  <a:pt x="6322935" y="4572002"/>
                </a:lnTo>
                <a:close/>
                <a:moveTo>
                  <a:pt x="5479877" y="2"/>
                </a:moveTo>
                <a:lnTo>
                  <a:pt x="5493593" y="2"/>
                </a:lnTo>
                <a:lnTo>
                  <a:pt x="5493593" y="4572002"/>
                </a:lnTo>
                <a:lnTo>
                  <a:pt x="5479877" y="4572002"/>
                </a:lnTo>
                <a:close/>
                <a:moveTo>
                  <a:pt x="4636819" y="2"/>
                </a:moveTo>
                <a:lnTo>
                  <a:pt x="4650535" y="2"/>
                </a:lnTo>
                <a:lnTo>
                  <a:pt x="4650535" y="4572002"/>
                </a:lnTo>
                <a:lnTo>
                  <a:pt x="4636819" y="4572002"/>
                </a:lnTo>
                <a:close/>
                <a:moveTo>
                  <a:pt x="4215290" y="2"/>
                </a:moveTo>
                <a:lnTo>
                  <a:pt x="4229006" y="2"/>
                </a:lnTo>
                <a:lnTo>
                  <a:pt x="4229006" y="4572002"/>
                </a:lnTo>
                <a:lnTo>
                  <a:pt x="4215290" y="4572002"/>
                </a:lnTo>
                <a:close/>
                <a:moveTo>
                  <a:pt x="421529" y="2"/>
                </a:moveTo>
                <a:lnTo>
                  <a:pt x="435245" y="2"/>
                </a:lnTo>
                <a:lnTo>
                  <a:pt x="435245" y="4572002"/>
                </a:lnTo>
                <a:lnTo>
                  <a:pt x="421529" y="4572002"/>
                </a:lnTo>
                <a:close/>
                <a:moveTo>
                  <a:pt x="0" y="2"/>
                </a:moveTo>
                <a:lnTo>
                  <a:pt x="13716" y="2"/>
                </a:lnTo>
                <a:lnTo>
                  <a:pt x="13716" y="4572002"/>
                </a:lnTo>
                <a:lnTo>
                  <a:pt x="0" y="4572002"/>
                </a:lnTo>
                <a:close/>
                <a:moveTo>
                  <a:pt x="9273638" y="1"/>
                </a:moveTo>
                <a:lnTo>
                  <a:pt x="9287354" y="1"/>
                </a:lnTo>
                <a:lnTo>
                  <a:pt x="9287354" y="4572001"/>
                </a:lnTo>
                <a:lnTo>
                  <a:pt x="9273638" y="4572001"/>
                </a:lnTo>
                <a:close/>
                <a:moveTo>
                  <a:pt x="3372232" y="1"/>
                </a:moveTo>
                <a:lnTo>
                  <a:pt x="3385948" y="1"/>
                </a:lnTo>
                <a:lnTo>
                  <a:pt x="3385948" y="4572001"/>
                </a:lnTo>
                <a:lnTo>
                  <a:pt x="3372232" y="4572001"/>
                </a:lnTo>
                <a:close/>
                <a:moveTo>
                  <a:pt x="9695167" y="0"/>
                </a:moveTo>
                <a:lnTo>
                  <a:pt x="9708883" y="0"/>
                </a:lnTo>
                <a:lnTo>
                  <a:pt x="9708883" y="4572000"/>
                </a:lnTo>
                <a:lnTo>
                  <a:pt x="9695167" y="4572000"/>
                </a:lnTo>
                <a:close/>
                <a:moveTo>
                  <a:pt x="8852109" y="0"/>
                </a:moveTo>
                <a:lnTo>
                  <a:pt x="8865825" y="0"/>
                </a:lnTo>
                <a:lnTo>
                  <a:pt x="8865825" y="4572000"/>
                </a:lnTo>
                <a:lnTo>
                  <a:pt x="8852109" y="4572000"/>
                </a:lnTo>
                <a:close/>
                <a:moveTo>
                  <a:pt x="8430580" y="0"/>
                </a:moveTo>
                <a:lnTo>
                  <a:pt x="8444296" y="0"/>
                </a:lnTo>
                <a:lnTo>
                  <a:pt x="8444296" y="4572000"/>
                </a:lnTo>
                <a:lnTo>
                  <a:pt x="8430580" y="4572000"/>
                </a:lnTo>
                <a:close/>
                <a:moveTo>
                  <a:pt x="8009051" y="0"/>
                </a:moveTo>
                <a:lnTo>
                  <a:pt x="8022767" y="0"/>
                </a:lnTo>
                <a:lnTo>
                  <a:pt x="8022767" y="4572000"/>
                </a:lnTo>
                <a:lnTo>
                  <a:pt x="8009051" y="4572000"/>
                </a:lnTo>
                <a:close/>
                <a:moveTo>
                  <a:pt x="7587522" y="0"/>
                </a:moveTo>
                <a:lnTo>
                  <a:pt x="7601238" y="0"/>
                </a:lnTo>
                <a:lnTo>
                  <a:pt x="7601238" y="4572000"/>
                </a:lnTo>
                <a:lnTo>
                  <a:pt x="7587522" y="4572000"/>
                </a:lnTo>
                <a:close/>
                <a:moveTo>
                  <a:pt x="7165993" y="0"/>
                </a:moveTo>
                <a:lnTo>
                  <a:pt x="7179709" y="0"/>
                </a:lnTo>
                <a:lnTo>
                  <a:pt x="7179709" y="4572000"/>
                </a:lnTo>
                <a:lnTo>
                  <a:pt x="7165993" y="4572000"/>
                </a:lnTo>
                <a:close/>
                <a:moveTo>
                  <a:pt x="6744464" y="0"/>
                </a:moveTo>
                <a:lnTo>
                  <a:pt x="6758180" y="0"/>
                </a:lnTo>
                <a:lnTo>
                  <a:pt x="6758180" y="4572000"/>
                </a:lnTo>
                <a:lnTo>
                  <a:pt x="6744464" y="4572000"/>
                </a:lnTo>
                <a:close/>
                <a:moveTo>
                  <a:pt x="3793761" y="0"/>
                </a:moveTo>
                <a:lnTo>
                  <a:pt x="3807477" y="0"/>
                </a:lnTo>
                <a:lnTo>
                  <a:pt x="3807477" y="4572000"/>
                </a:lnTo>
                <a:lnTo>
                  <a:pt x="3793761" y="4572000"/>
                </a:lnTo>
                <a:close/>
                <a:moveTo>
                  <a:pt x="2950703" y="0"/>
                </a:moveTo>
                <a:lnTo>
                  <a:pt x="2964419" y="0"/>
                </a:lnTo>
                <a:lnTo>
                  <a:pt x="2964419" y="4572000"/>
                </a:lnTo>
                <a:lnTo>
                  <a:pt x="2950703" y="4572000"/>
                </a:lnTo>
                <a:close/>
                <a:moveTo>
                  <a:pt x="2529174" y="0"/>
                </a:moveTo>
                <a:lnTo>
                  <a:pt x="2542890" y="0"/>
                </a:lnTo>
                <a:lnTo>
                  <a:pt x="2542890" y="4572000"/>
                </a:lnTo>
                <a:lnTo>
                  <a:pt x="2529174" y="4572000"/>
                </a:lnTo>
                <a:close/>
                <a:moveTo>
                  <a:pt x="2107645" y="0"/>
                </a:moveTo>
                <a:lnTo>
                  <a:pt x="2121361" y="0"/>
                </a:lnTo>
                <a:lnTo>
                  <a:pt x="2121361" y="4572000"/>
                </a:lnTo>
                <a:lnTo>
                  <a:pt x="2107645" y="4572000"/>
                </a:lnTo>
                <a:close/>
                <a:moveTo>
                  <a:pt x="1686116" y="0"/>
                </a:moveTo>
                <a:lnTo>
                  <a:pt x="1699832" y="0"/>
                </a:lnTo>
                <a:lnTo>
                  <a:pt x="1699832" y="4572000"/>
                </a:lnTo>
                <a:lnTo>
                  <a:pt x="1686116" y="4572000"/>
                </a:lnTo>
                <a:close/>
                <a:moveTo>
                  <a:pt x="1264587" y="0"/>
                </a:moveTo>
                <a:lnTo>
                  <a:pt x="1278303" y="0"/>
                </a:lnTo>
                <a:lnTo>
                  <a:pt x="1278303" y="4572000"/>
                </a:lnTo>
                <a:lnTo>
                  <a:pt x="1264587" y="4572000"/>
                </a:lnTo>
                <a:close/>
                <a:moveTo>
                  <a:pt x="843058" y="0"/>
                </a:moveTo>
                <a:lnTo>
                  <a:pt x="856774" y="0"/>
                </a:lnTo>
                <a:lnTo>
                  <a:pt x="856774" y="4572000"/>
                </a:lnTo>
                <a:lnTo>
                  <a:pt x="843058" y="457200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39" name="Rectangle 87"/>
          <p:cNvSpPr/>
          <p:nvPr/>
        </p:nvSpPr>
        <p:spPr>
          <a:xfrm rot="2700000">
            <a:off x="2311242" y="-967048"/>
            <a:ext cx="13716" cy="6570295"/>
          </a:xfrm>
          <a:custGeom>
            <a:avLst/>
            <a:gdLst/>
            <a:ahLst/>
            <a:cxnLst/>
            <a:rect l="l" t="t" r="r" b="b"/>
            <a:pathLst>
              <a:path w="13716" h="6570294">
                <a:moveTo>
                  <a:pt x="0" y="6556578"/>
                </a:moveTo>
                <a:lnTo>
                  <a:pt x="13716" y="6570294"/>
                </a:lnTo>
                <a:lnTo>
                  <a:pt x="13716" y="6570294"/>
                </a:lnTo>
                <a:lnTo>
                  <a:pt x="0" y="6556578"/>
                </a:lnTo>
                <a:close/>
                <a:moveTo>
                  <a:pt x="0" y="13716"/>
                </a:moveTo>
                <a:lnTo>
                  <a:pt x="13716" y="0"/>
                </a:lnTo>
                <a:lnTo>
                  <a:pt x="13716" y="6465786"/>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0" name="Rectangle 88"/>
          <p:cNvSpPr/>
          <p:nvPr/>
        </p:nvSpPr>
        <p:spPr>
          <a:xfrm rot="2700000">
            <a:off x="3186527"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1" name="Rectangle 89"/>
          <p:cNvSpPr/>
          <p:nvPr/>
        </p:nvSpPr>
        <p:spPr>
          <a:xfrm rot="2700000">
            <a:off x="4029713" y="-953748"/>
            <a:ext cx="13716" cy="6479503"/>
          </a:xfrm>
          <a:custGeom>
            <a:avLst/>
            <a:gdLst/>
            <a:ahLst/>
            <a:cxnLst/>
            <a:rect l="l" t="t" r="r" b="b"/>
            <a:pathLst>
              <a:path w="13716" h="6479503">
                <a:moveTo>
                  <a:pt x="0" y="13716"/>
                </a:moveTo>
                <a:lnTo>
                  <a:pt x="13716" y="0"/>
                </a:lnTo>
                <a:lnTo>
                  <a:pt x="13716" y="6465787"/>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2" name="Rectangle 90"/>
          <p:cNvSpPr/>
          <p:nvPr/>
        </p:nvSpPr>
        <p:spPr>
          <a:xfrm rot="2700000">
            <a:off x="4872899" y="-953748"/>
            <a:ext cx="13716" cy="6479503"/>
          </a:xfrm>
          <a:custGeom>
            <a:avLst/>
            <a:gdLst/>
            <a:ahLst/>
            <a:cxnLst/>
            <a:rect l="l" t="t" r="r" b="b"/>
            <a:pathLst>
              <a:path w="13716" h="6479503">
                <a:moveTo>
                  <a:pt x="0" y="13716"/>
                </a:moveTo>
                <a:lnTo>
                  <a:pt x="13716" y="0"/>
                </a:lnTo>
                <a:lnTo>
                  <a:pt x="13716" y="6465786"/>
                </a:lnTo>
                <a:lnTo>
                  <a:pt x="0" y="64795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3" name="Rectangle 91"/>
          <p:cNvSpPr/>
          <p:nvPr/>
        </p:nvSpPr>
        <p:spPr>
          <a:xfrm rot="2700000">
            <a:off x="5716086" y="-953748"/>
            <a:ext cx="13716" cy="6479501"/>
          </a:xfrm>
          <a:custGeom>
            <a:avLst/>
            <a:gdLst/>
            <a:ahLst/>
            <a:cxnLst/>
            <a:rect l="l" t="t" r="r" b="b"/>
            <a:pathLst>
              <a:path w="13716" h="6479501">
                <a:moveTo>
                  <a:pt x="0" y="13716"/>
                </a:moveTo>
                <a:lnTo>
                  <a:pt x="13716" y="0"/>
                </a:lnTo>
                <a:lnTo>
                  <a:pt x="13716" y="6465785"/>
                </a:lnTo>
                <a:lnTo>
                  <a:pt x="0" y="647950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4" name="Rectangle 92"/>
          <p:cNvSpPr/>
          <p:nvPr/>
        </p:nvSpPr>
        <p:spPr>
          <a:xfrm rot="2700000">
            <a:off x="6559273"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5" name="Rectangle 93"/>
          <p:cNvSpPr/>
          <p:nvPr/>
        </p:nvSpPr>
        <p:spPr>
          <a:xfrm rot="2700000">
            <a:off x="7402470" y="-944052"/>
            <a:ext cx="13717" cy="6479503"/>
          </a:xfrm>
          <a:custGeom>
            <a:avLst/>
            <a:gdLst/>
            <a:ahLst/>
            <a:cxnLst/>
            <a:rect l="l" t="t" r="r" b="b"/>
            <a:pathLst>
              <a:path w="13717" h="6479502">
                <a:moveTo>
                  <a:pt x="0" y="13716"/>
                </a:moveTo>
                <a:lnTo>
                  <a:pt x="13717" y="0"/>
                </a:lnTo>
                <a:lnTo>
                  <a:pt x="13716" y="6465787"/>
                </a:lnTo>
                <a:lnTo>
                  <a:pt x="1"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6" name="Rectangle 94"/>
          <p:cNvSpPr/>
          <p:nvPr/>
        </p:nvSpPr>
        <p:spPr>
          <a:xfrm rot="2700000">
            <a:off x="8245645" y="-953748"/>
            <a:ext cx="13716" cy="6479503"/>
          </a:xfrm>
          <a:custGeom>
            <a:avLst/>
            <a:gdLst/>
            <a:ahLst/>
            <a:cxnLst/>
            <a:rect l="l" t="t" r="r" b="b"/>
            <a:pathLst>
              <a:path w="13716" h="6479502">
                <a:moveTo>
                  <a:pt x="0" y="13716"/>
                </a:moveTo>
                <a:lnTo>
                  <a:pt x="13716" y="0"/>
                </a:lnTo>
                <a:lnTo>
                  <a:pt x="13715" y="6465787"/>
                </a:lnTo>
                <a:lnTo>
                  <a:pt x="0" y="647950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7" name="Rectangle 95"/>
          <p:cNvSpPr/>
          <p:nvPr/>
        </p:nvSpPr>
        <p:spPr>
          <a:xfrm rot="2700000">
            <a:off x="9088843" y="-953748"/>
            <a:ext cx="13717" cy="6479503"/>
          </a:xfrm>
          <a:custGeom>
            <a:avLst/>
            <a:gdLst/>
            <a:ahLst/>
            <a:cxnLst/>
            <a:rect l="l" t="t" r="r" b="b"/>
            <a:pathLst>
              <a:path w="13717" h="6479503">
                <a:moveTo>
                  <a:pt x="13717" y="0"/>
                </a:moveTo>
                <a:lnTo>
                  <a:pt x="13716" y="6465787"/>
                </a:lnTo>
                <a:lnTo>
                  <a:pt x="0" y="6479503"/>
                </a:lnTo>
                <a:lnTo>
                  <a:pt x="1" y="1371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8" name="Rectangle 96"/>
          <p:cNvSpPr/>
          <p:nvPr/>
        </p:nvSpPr>
        <p:spPr>
          <a:xfrm rot="2700000">
            <a:off x="9912897" y="-907594"/>
            <a:ext cx="13716" cy="6425429"/>
          </a:xfrm>
          <a:custGeom>
            <a:avLst/>
            <a:gdLst/>
            <a:ahLst/>
            <a:cxnLst/>
            <a:rect l="l" t="t" r="r" b="b"/>
            <a:pathLst>
              <a:path w="13716" h="6425429">
                <a:moveTo>
                  <a:pt x="0" y="0"/>
                </a:moveTo>
                <a:lnTo>
                  <a:pt x="13716" y="13717"/>
                </a:lnTo>
                <a:lnTo>
                  <a:pt x="13716" y="6411713"/>
                </a:lnTo>
                <a:lnTo>
                  <a:pt x="0" y="642542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49" name="Rectangle 97"/>
          <p:cNvSpPr/>
          <p:nvPr/>
        </p:nvSpPr>
        <p:spPr>
          <a:xfrm rot="2700000">
            <a:off x="10334503" y="110227"/>
            <a:ext cx="13717" cy="5232981"/>
          </a:xfrm>
          <a:custGeom>
            <a:avLst/>
            <a:gdLst/>
            <a:ahLst/>
            <a:cxnLst/>
            <a:rect l="l" t="t" r="r" b="b"/>
            <a:pathLst>
              <a:path w="13717" h="5232981">
                <a:moveTo>
                  <a:pt x="0" y="0"/>
                </a:moveTo>
                <a:lnTo>
                  <a:pt x="13717" y="13716"/>
                </a:lnTo>
                <a:lnTo>
                  <a:pt x="13717" y="5219264"/>
                </a:lnTo>
                <a:lnTo>
                  <a:pt x="1" y="523298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0" name="Rectangle 98"/>
          <p:cNvSpPr/>
          <p:nvPr/>
        </p:nvSpPr>
        <p:spPr>
          <a:xfrm rot="2700000">
            <a:off x="10756085" y="1128049"/>
            <a:ext cx="13716" cy="4040537"/>
          </a:xfrm>
          <a:custGeom>
            <a:avLst/>
            <a:gdLst/>
            <a:ahLst/>
            <a:cxnLst/>
            <a:rect l="l" t="t" r="r" b="b"/>
            <a:pathLst>
              <a:path w="13716" h="4040537">
                <a:moveTo>
                  <a:pt x="0" y="0"/>
                </a:moveTo>
                <a:lnTo>
                  <a:pt x="13716" y="13716"/>
                </a:lnTo>
                <a:lnTo>
                  <a:pt x="13715" y="4026822"/>
                </a:lnTo>
                <a:lnTo>
                  <a:pt x="1" y="4040537"/>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1" name="Rectangle 99"/>
          <p:cNvSpPr/>
          <p:nvPr/>
        </p:nvSpPr>
        <p:spPr>
          <a:xfrm rot="2700000">
            <a:off x="11177678" y="2145858"/>
            <a:ext cx="13716" cy="2848091"/>
          </a:xfrm>
          <a:custGeom>
            <a:avLst/>
            <a:gdLst/>
            <a:ahLst/>
            <a:cxnLst/>
            <a:rect l="l" t="t" r="r" b="b"/>
            <a:pathLst>
              <a:path w="13716" h="2848091">
                <a:moveTo>
                  <a:pt x="0" y="0"/>
                </a:moveTo>
                <a:lnTo>
                  <a:pt x="13716" y="13716"/>
                </a:lnTo>
                <a:lnTo>
                  <a:pt x="13715" y="2834375"/>
                </a:lnTo>
                <a:lnTo>
                  <a:pt x="0" y="28480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2" name="Rectangle 100"/>
          <p:cNvSpPr/>
          <p:nvPr/>
        </p:nvSpPr>
        <p:spPr>
          <a:xfrm rot="2700000">
            <a:off x="11599284" y="3163672"/>
            <a:ext cx="13715" cy="1655644"/>
          </a:xfrm>
          <a:custGeom>
            <a:avLst/>
            <a:gdLst/>
            <a:ahLst/>
            <a:cxnLst/>
            <a:rect l="l" t="t" r="r" b="b"/>
            <a:pathLst>
              <a:path w="13715" h="1655644">
                <a:moveTo>
                  <a:pt x="0" y="0"/>
                </a:moveTo>
                <a:lnTo>
                  <a:pt x="13715" y="13716"/>
                </a:lnTo>
                <a:lnTo>
                  <a:pt x="13715" y="1641929"/>
                </a:lnTo>
                <a:lnTo>
                  <a:pt x="0" y="165564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3" name="Rectangle 101"/>
          <p:cNvSpPr/>
          <p:nvPr/>
        </p:nvSpPr>
        <p:spPr>
          <a:xfrm rot="2700000">
            <a:off x="12020880" y="4181502"/>
            <a:ext cx="13715" cy="463189"/>
          </a:xfrm>
          <a:custGeom>
            <a:avLst/>
            <a:gdLst/>
            <a:ahLst/>
            <a:cxnLst/>
            <a:rect l="l" t="t" r="r" b="b"/>
            <a:pathLst>
              <a:path w="13715" h="463189">
                <a:moveTo>
                  <a:pt x="1" y="0"/>
                </a:moveTo>
                <a:lnTo>
                  <a:pt x="13715" y="13716"/>
                </a:lnTo>
                <a:lnTo>
                  <a:pt x="13715" y="449474"/>
                </a:lnTo>
                <a:lnTo>
                  <a:pt x="0" y="46318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4" name="Rectangle 102"/>
          <p:cNvSpPr/>
          <p:nvPr/>
        </p:nvSpPr>
        <p:spPr>
          <a:xfrm rot="2700000">
            <a:off x="203277" y="-93898"/>
            <a:ext cx="13716" cy="608068"/>
          </a:xfrm>
          <a:custGeom>
            <a:avLst/>
            <a:gdLst/>
            <a:ahLst/>
            <a:cxnLst/>
            <a:rect l="l" t="t" r="r" b="b"/>
            <a:pathLst>
              <a:path w="13716" h="608068">
                <a:moveTo>
                  <a:pt x="0" y="13716"/>
                </a:moveTo>
                <a:lnTo>
                  <a:pt x="13716" y="0"/>
                </a:lnTo>
                <a:lnTo>
                  <a:pt x="13716" y="608068"/>
                </a:lnTo>
                <a:lnTo>
                  <a:pt x="0" y="59435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5" name="Rectangle 103"/>
          <p:cNvSpPr/>
          <p:nvPr/>
        </p:nvSpPr>
        <p:spPr>
          <a:xfrm rot="2700000">
            <a:off x="624870" y="-268530"/>
            <a:ext cx="13716" cy="1800515"/>
          </a:xfrm>
          <a:custGeom>
            <a:avLst/>
            <a:gdLst/>
            <a:ahLst/>
            <a:cxnLst/>
            <a:rect l="l" t="t" r="r" b="b"/>
            <a:pathLst>
              <a:path w="13716" h="1800514">
                <a:moveTo>
                  <a:pt x="0" y="13716"/>
                </a:moveTo>
                <a:lnTo>
                  <a:pt x="13716" y="0"/>
                </a:lnTo>
                <a:lnTo>
                  <a:pt x="13716" y="1800514"/>
                </a:lnTo>
                <a:lnTo>
                  <a:pt x="0" y="178679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6" name="Rectangle 104"/>
          <p:cNvSpPr/>
          <p:nvPr/>
        </p:nvSpPr>
        <p:spPr>
          <a:xfrm rot="2700000">
            <a:off x="1046463" y="-443159"/>
            <a:ext cx="13716" cy="2992959"/>
          </a:xfrm>
          <a:custGeom>
            <a:avLst/>
            <a:gdLst/>
            <a:ahLst/>
            <a:cxnLst/>
            <a:rect l="l" t="t" r="r" b="b"/>
            <a:pathLst>
              <a:path w="13716" h="2992958">
                <a:moveTo>
                  <a:pt x="0" y="13716"/>
                </a:moveTo>
                <a:lnTo>
                  <a:pt x="13716" y="0"/>
                </a:lnTo>
                <a:lnTo>
                  <a:pt x="13716" y="2992958"/>
                </a:lnTo>
                <a:lnTo>
                  <a:pt x="0" y="297924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7" name="Rectangle 105"/>
          <p:cNvSpPr/>
          <p:nvPr/>
        </p:nvSpPr>
        <p:spPr>
          <a:xfrm rot="2700000">
            <a:off x="1468057" y="-617787"/>
            <a:ext cx="13716" cy="4185404"/>
          </a:xfrm>
          <a:custGeom>
            <a:avLst/>
            <a:gdLst/>
            <a:ahLst/>
            <a:cxnLst/>
            <a:rect l="l" t="t" r="r" b="b"/>
            <a:pathLst>
              <a:path w="13716" h="4185404">
                <a:moveTo>
                  <a:pt x="0" y="13716"/>
                </a:moveTo>
                <a:lnTo>
                  <a:pt x="13716" y="0"/>
                </a:lnTo>
                <a:lnTo>
                  <a:pt x="13716" y="4185404"/>
                </a:lnTo>
                <a:lnTo>
                  <a:pt x="0" y="417168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8" name="Rectangle 106"/>
          <p:cNvSpPr/>
          <p:nvPr/>
        </p:nvSpPr>
        <p:spPr>
          <a:xfrm rot="2700000">
            <a:off x="1889649" y="-792415"/>
            <a:ext cx="13716" cy="5377849"/>
          </a:xfrm>
          <a:custGeom>
            <a:avLst/>
            <a:gdLst/>
            <a:ahLst/>
            <a:cxnLst/>
            <a:rect l="l" t="t" r="r" b="b"/>
            <a:pathLst>
              <a:path w="13716" h="5377849">
                <a:moveTo>
                  <a:pt x="0" y="13716"/>
                </a:moveTo>
                <a:lnTo>
                  <a:pt x="13716" y="0"/>
                </a:lnTo>
                <a:lnTo>
                  <a:pt x="13716" y="5377849"/>
                </a:lnTo>
                <a:lnTo>
                  <a:pt x="0" y="536413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59" name="Rectangle 148"/>
          <p:cNvSpPr/>
          <p:nvPr/>
        </p:nvSpPr>
        <p:spPr>
          <a:xfrm rot="18900000" flipV="1">
            <a:off x="2070571" y="-450209"/>
            <a:ext cx="13716" cy="5889566"/>
          </a:xfrm>
          <a:custGeom>
            <a:avLst/>
            <a:gdLst/>
            <a:ahLst/>
            <a:cxnLst/>
            <a:rect l="l" t="t" r="r" b="b"/>
            <a:pathLst>
              <a:path w="13716" h="5889566">
                <a:moveTo>
                  <a:pt x="13716" y="5889566"/>
                </a:moveTo>
                <a:lnTo>
                  <a:pt x="13716" y="0"/>
                </a:lnTo>
                <a:lnTo>
                  <a:pt x="0" y="13716"/>
                </a:lnTo>
                <a:lnTo>
                  <a:pt x="0" y="587585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0" name="Rectangle 323"/>
          <p:cNvSpPr/>
          <p:nvPr/>
        </p:nvSpPr>
        <p:spPr>
          <a:xfrm rot="18900000" flipV="1">
            <a:off x="1648979" y="567625"/>
            <a:ext cx="13716" cy="4697119"/>
          </a:xfrm>
          <a:custGeom>
            <a:avLst/>
            <a:gdLst/>
            <a:ahLst/>
            <a:cxnLst/>
            <a:rect l="l" t="t" r="r" b="b"/>
            <a:pathLst>
              <a:path w="13716" h="4697119">
                <a:moveTo>
                  <a:pt x="13716" y="4697119"/>
                </a:moveTo>
                <a:lnTo>
                  <a:pt x="13716" y="0"/>
                </a:lnTo>
                <a:lnTo>
                  <a:pt x="0" y="13716"/>
                </a:lnTo>
                <a:lnTo>
                  <a:pt x="0" y="468340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1" name="Rectangle 324"/>
          <p:cNvSpPr/>
          <p:nvPr/>
        </p:nvSpPr>
        <p:spPr>
          <a:xfrm rot="18900000" flipV="1">
            <a:off x="1227383" y="1585424"/>
            <a:ext cx="13716" cy="3504674"/>
          </a:xfrm>
          <a:custGeom>
            <a:avLst/>
            <a:gdLst/>
            <a:ahLst/>
            <a:cxnLst/>
            <a:rect l="l" t="t" r="r" b="b"/>
            <a:pathLst>
              <a:path w="13716" h="3504674">
                <a:moveTo>
                  <a:pt x="13716" y="3504674"/>
                </a:moveTo>
                <a:lnTo>
                  <a:pt x="13716" y="0"/>
                </a:lnTo>
                <a:lnTo>
                  <a:pt x="0" y="13716"/>
                </a:lnTo>
                <a:lnTo>
                  <a:pt x="0" y="34909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2" name="Rectangle 325"/>
          <p:cNvSpPr/>
          <p:nvPr/>
        </p:nvSpPr>
        <p:spPr>
          <a:xfrm rot="18900000" flipV="1">
            <a:off x="805791" y="2603242"/>
            <a:ext cx="13716" cy="2312226"/>
          </a:xfrm>
          <a:custGeom>
            <a:avLst/>
            <a:gdLst/>
            <a:ahLst/>
            <a:cxnLst/>
            <a:rect l="l" t="t" r="r" b="b"/>
            <a:pathLst>
              <a:path w="13716" h="2312226">
                <a:moveTo>
                  <a:pt x="13716" y="2312226"/>
                </a:moveTo>
                <a:lnTo>
                  <a:pt x="13716" y="0"/>
                </a:lnTo>
                <a:lnTo>
                  <a:pt x="0" y="13716"/>
                </a:lnTo>
                <a:lnTo>
                  <a:pt x="0" y="229851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3" name="Rectangle 326"/>
          <p:cNvSpPr/>
          <p:nvPr/>
        </p:nvSpPr>
        <p:spPr>
          <a:xfrm rot="18900000" flipV="1">
            <a:off x="384199" y="3621057"/>
            <a:ext cx="13716" cy="1119782"/>
          </a:xfrm>
          <a:custGeom>
            <a:avLst/>
            <a:gdLst/>
            <a:ahLst/>
            <a:cxnLst/>
            <a:rect l="l" t="t" r="r" b="b"/>
            <a:pathLst>
              <a:path w="13716" h="1119782">
                <a:moveTo>
                  <a:pt x="13716" y="1119782"/>
                </a:moveTo>
                <a:lnTo>
                  <a:pt x="13716" y="0"/>
                </a:lnTo>
                <a:lnTo>
                  <a:pt x="0" y="13716"/>
                </a:lnTo>
                <a:lnTo>
                  <a:pt x="0" y="110606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4" name="Rectangle 371"/>
          <p:cNvSpPr/>
          <p:nvPr/>
        </p:nvSpPr>
        <p:spPr>
          <a:xfrm rot="18900000" flipV="1">
            <a:off x="2705183" y="-953749"/>
            <a:ext cx="13716" cy="6479500"/>
          </a:xfrm>
          <a:custGeom>
            <a:avLst/>
            <a:gdLst/>
            <a:ahLst/>
            <a:cxnLst/>
            <a:rect l="l" t="t" r="r" b="b"/>
            <a:pathLst>
              <a:path w="13716" h="6479500">
                <a:moveTo>
                  <a:pt x="0" y="6479500"/>
                </a:moveTo>
                <a:lnTo>
                  <a:pt x="13716" y="646578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5" name="Rectangle 373"/>
          <p:cNvSpPr/>
          <p:nvPr/>
        </p:nvSpPr>
        <p:spPr>
          <a:xfrm rot="18900000" flipV="1">
            <a:off x="4391555" y="-953749"/>
            <a:ext cx="13716" cy="6479500"/>
          </a:xfrm>
          <a:custGeom>
            <a:avLst/>
            <a:gdLst/>
            <a:ahLst/>
            <a:cxnLst/>
            <a:rect l="l" t="t" r="r" b="b"/>
            <a:pathLst>
              <a:path w="13716" h="6479500">
                <a:moveTo>
                  <a:pt x="0" y="6479500"/>
                </a:moveTo>
                <a:lnTo>
                  <a:pt x="13716" y="6465784"/>
                </a:lnTo>
                <a:lnTo>
                  <a:pt x="13716" y="0"/>
                </a:lnTo>
                <a:lnTo>
                  <a:pt x="0" y="13715"/>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6" name="Rectangle 375"/>
          <p:cNvSpPr/>
          <p:nvPr/>
        </p:nvSpPr>
        <p:spPr>
          <a:xfrm rot="18900000" flipV="1">
            <a:off x="6077927" y="-953748"/>
            <a:ext cx="13716" cy="6479501"/>
          </a:xfrm>
          <a:custGeom>
            <a:avLst/>
            <a:gdLst/>
            <a:ahLst/>
            <a:cxnLst/>
            <a:rect l="l" t="t" r="r" b="b"/>
            <a:pathLst>
              <a:path w="13716" h="6479501">
                <a:moveTo>
                  <a:pt x="0" y="6479501"/>
                </a:moveTo>
                <a:lnTo>
                  <a:pt x="13716" y="6465785"/>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7" name="Rectangle 376"/>
          <p:cNvSpPr/>
          <p:nvPr/>
        </p:nvSpPr>
        <p:spPr>
          <a:xfrm rot="18900000" flipV="1">
            <a:off x="6916263" y="-965458"/>
            <a:ext cx="13716" cy="6493219"/>
          </a:xfrm>
          <a:custGeom>
            <a:avLst/>
            <a:gdLst/>
            <a:ahLst/>
            <a:cxnLst/>
            <a:rect l="l" t="t" r="r" b="b"/>
            <a:pathLst>
              <a:path w="13716" h="6493219">
                <a:moveTo>
                  <a:pt x="13716" y="6479504"/>
                </a:moveTo>
                <a:lnTo>
                  <a:pt x="13716" y="0"/>
                </a:lnTo>
                <a:lnTo>
                  <a:pt x="0" y="13717"/>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8" name="Rectangle 377"/>
          <p:cNvSpPr/>
          <p:nvPr/>
        </p:nvSpPr>
        <p:spPr>
          <a:xfrm rot="18900000" flipV="1">
            <a:off x="7759448" y="-965458"/>
            <a:ext cx="13717" cy="6493219"/>
          </a:xfrm>
          <a:custGeom>
            <a:avLst/>
            <a:gdLst/>
            <a:ahLst/>
            <a:cxnLst/>
            <a:rect l="l" t="t" r="r" b="b"/>
            <a:pathLst>
              <a:path w="13717" h="6493219">
                <a:moveTo>
                  <a:pt x="0" y="6493219"/>
                </a:moveTo>
                <a:lnTo>
                  <a:pt x="13716" y="6479502"/>
                </a:lnTo>
                <a:lnTo>
                  <a:pt x="13717"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69" name="Rectangle 378"/>
          <p:cNvSpPr/>
          <p:nvPr/>
        </p:nvSpPr>
        <p:spPr>
          <a:xfrm rot="18900000" flipV="1">
            <a:off x="8602635" y="-965458"/>
            <a:ext cx="13716" cy="6493219"/>
          </a:xfrm>
          <a:custGeom>
            <a:avLst/>
            <a:gdLst/>
            <a:ahLst/>
            <a:cxnLst/>
            <a:rect l="l" t="t" r="r" b="b"/>
            <a:pathLst>
              <a:path w="13716" h="6493219">
                <a:moveTo>
                  <a:pt x="13716" y="6479504"/>
                </a:moveTo>
                <a:lnTo>
                  <a:pt x="13716" y="0"/>
                </a:lnTo>
                <a:lnTo>
                  <a:pt x="0" y="13716"/>
                </a:lnTo>
                <a:lnTo>
                  <a:pt x="0" y="649321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0" name="Rectangle 138"/>
          <p:cNvSpPr/>
          <p:nvPr/>
        </p:nvSpPr>
        <p:spPr>
          <a:xfrm rot="18900000" flipV="1">
            <a:off x="10088971" y="-882602"/>
            <a:ext cx="13716" cy="5927431"/>
          </a:xfrm>
          <a:custGeom>
            <a:avLst/>
            <a:gdLst/>
            <a:ahLst/>
            <a:cxnLst/>
            <a:rect l="l" t="t" r="r" b="b"/>
            <a:pathLst>
              <a:path w="13716" h="5927431">
                <a:moveTo>
                  <a:pt x="0" y="5927431"/>
                </a:moveTo>
                <a:lnTo>
                  <a:pt x="13715" y="5913716"/>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1" name="Rectangle 139"/>
          <p:cNvSpPr/>
          <p:nvPr/>
        </p:nvSpPr>
        <p:spPr>
          <a:xfrm rot="18900000" flipV="1">
            <a:off x="10510563" y="-707971"/>
            <a:ext cx="13716" cy="4734985"/>
          </a:xfrm>
          <a:custGeom>
            <a:avLst/>
            <a:gdLst/>
            <a:ahLst/>
            <a:cxnLst/>
            <a:rect l="l" t="t" r="r" b="b"/>
            <a:pathLst>
              <a:path w="13716" h="4734985">
                <a:moveTo>
                  <a:pt x="0" y="4734985"/>
                </a:moveTo>
                <a:lnTo>
                  <a:pt x="13715" y="4721270"/>
                </a:lnTo>
                <a:lnTo>
                  <a:pt x="13716" y="13715"/>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2" name="Rectangle 140"/>
          <p:cNvSpPr/>
          <p:nvPr/>
        </p:nvSpPr>
        <p:spPr>
          <a:xfrm rot="18900000" flipV="1">
            <a:off x="10932155" y="-533342"/>
            <a:ext cx="13716" cy="3542540"/>
          </a:xfrm>
          <a:custGeom>
            <a:avLst/>
            <a:gdLst/>
            <a:ahLst/>
            <a:cxnLst/>
            <a:rect l="l" t="t" r="r" b="b"/>
            <a:pathLst>
              <a:path w="13716" h="3542540">
                <a:moveTo>
                  <a:pt x="0" y="3542540"/>
                </a:moveTo>
                <a:lnTo>
                  <a:pt x="13715" y="3528825"/>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3" name="Rectangle 141"/>
          <p:cNvSpPr/>
          <p:nvPr/>
        </p:nvSpPr>
        <p:spPr>
          <a:xfrm rot="18900000" flipV="1">
            <a:off x="11353751" y="-358711"/>
            <a:ext cx="13716" cy="2350095"/>
          </a:xfrm>
          <a:custGeom>
            <a:avLst/>
            <a:gdLst/>
            <a:ahLst/>
            <a:cxnLst/>
            <a:rect l="l" t="t" r="r" b="b"/>
            <a:pathLst>
              <a:path w="13716" h="2350095">
                <a:moveTo>
                  <a:pt x="0" y="2350095"/>
                </a:moveTo>
                <a:lnTo>
                  <a:pt x="13715" y="2336380"/>
                </a:lnTo>
                <a:lnTo>
                  <a:pt x="13716" y="13714"/>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4" name="Rectangle 142"/>
          <p:cNvSpPr/>
          <p:nvPr/>
        </p:nvSpPr>
        <p:spPr>
          <a:xfrm rot="18900000" flipV="1">
            <a:off x="11775343" y="-184083"/>
            <a:ext cx="13716" cy="1157650"/>
          </a:xfrm>
          <a:custGeom>
            <a:avLst/>
            <a:gdLst/>
            <a:ahLst/>
            <a:cxnLst/>
            <a:rect l="l" t="t" r="r" b="b"/>
            <a:pathLst>
              <a:path w="13716" h="1157650">
                <a:moveTo>
                  <a:pt x="0" y="1157650"/>
                </a:moveTo>
                <a:lnTo>
                  <a:pt x="13716" y="1143934"/>
                </a:lnTo>
                <a:lnTo>
                  <a:pt x="13716" y="13716"/>
                </a:lnTo>
                <a:lnTo>
                  <a:pt x="0"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5" name="Rectangle 372"/>
          <p:cNvSpPr/>
          <p:nvPr/>
        </p:nvSpPr>
        <p:spPr>
          <a:xfrm rot="18900000" flipV="1">
            <a:off x="3543519" y="-965458"/>
            <a:ext cx="13716" cy="6493219"/>
          </a:xfrm>
          <a:custGeom>
            <a:avLst/>
            <a:gdLst/>
            <a:ahLst/>
            <a:cxnLst/>
            <a:rect l="l" t="t" r="r" b="b"/>
            <a:pathLst>
              <a:path w="13716" h="6493219">
                <a:moveTo>
                  <a:pt x="0" y="6493219"/>
                </a:moveTo>
                <a:lnTo>
                  <a:pt x="13716" y="6479503"/>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6" name="Rectangle 374"/>
          <p:cNvSpPr/>
          <p:nvPr/>
        </p:nvSpPr>
        <p:spPr>
          <a:xfrm rot="18900000" flipV="1">
            <a:off x="5229891" y="-965458"/>
            <a:ext cx="13716" cy="6493220"/>
          </a:xfrm>
          <a:custGeom>
            <a:avLst/>
            <a:gdLst/>
            <a:ahLst/>
            <a:cxnLst/>
            <a:rect l="l" t="t" r="r" b="b"/>
            <a:pathLst>
              <a:path w="13716" h="6493220">
                <a:moveTo>
                  <a:pt x="0" y="6493220"/>
                </a:moveTo>
                <a:lnTo>
                  <a:pt x="13716" y="6479504"/>
                </a:lnTo>
                <a:lnTo>
                  <a:pt x="13716" y="0"/>
                </a:lnTo>
                <a:lnTo>
                  <a:pt x="0" y="13716"/>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7" name="Teardrop 3"/>
          <p:cNvSpPr/>
          <p:nvPr/>
        </p:nvSpPr>
        <p:spPr>
          <a:xfrm rot="5400000" flipH="1" flipV="1">
            <a:off x="64427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8" name="Teardrop 3"/>
          <p:cNvSpPr/>
          <p:nvPr/>
        </p:nvSpPr>
        <p:spPr>
          <a:xfrm rot="5400000" flipH="1" flipV="1">
            <a:off x="-148775" y="258324"/>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1"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6" y="223846"/>
                </a:cubicBezTo>
                <a:lnTo>
                  <a:pt x="221347" y="232509"/>
                </a:lnTo>
                <a:cubicBezTo>
                  <a:pt x="224389"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0"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1" y="93753"/>
                </a:cubicBezTo>
                <a:cubicBezTo>
                  <a:pt x="100880" y="69151"/>
                  <a:pt x="130228" y="53433"/>
                  <a:pt x="163247" y="53433"/>
                </a:cubicBezTo>
                <a:cubicBezTo>
                  <a:pt x="186137" y="53872"/>
                  <a:pt x="201262" y="50984"/>
                  <a:pt x="211354"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8"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1"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79" name="Teardrop 3"/>
          <p:cNvSpPr/>
          <p:nvPr/>
        </p:nvSpPr>
        <p:spPr>
          <a:xfrm rot="5400000" flipH="1" flipV="1">
            <a:off x="13875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0" name="Teardrop 3"/>
          <p:cNvSpPr/>
          <p:nvPr/>
        </p:nvSpPr>
        <p:spPr>
          <a:xfrm rot="5400000" flipH="1" flipV="1">
            <a:off x="22300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1" name="Teardrop 3"/>
          <p:cNvSpPr/>
          <p:nvPr/>
        </p:nvSpPr>
        <p:spPr>
          <a:xfrm rot="5400000" flipH="1" flipV="1">
            <a:off x="30726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2" name="Teardrop 3"/>
          <p:cNvSpPr/>
          <p:nvPr/>
        </p:nvSpPr>
        <p:spPr>
          <a:xfrm rot="5400000" flipH="1" flipV="1">
            <a:off x="39151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3" name="Teardrop 3"/>
          <p:cNvSpPr/>
          <p:nvPr/>
        </p:nvSpPr>
        <p:spPr>
          <a:xfrm rot="5400000" flipH="1" flipV="1">
            <a:off x="47576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4" name="Teardrop 3"/>
          <p:cNvSpPr/>
          <p:nvPr/>
        </p:nvSpPr>
        <p:spPr>
          <a:xfrm rot="5400000" flipH="1" flipV="1">
            <a:off x="56002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5" name="Teardrop 3"/>
          <p:cNvSpPr/>
          <p:nvPr/>
        </p:nvSpPr>
        <p:spPr>
          <a:xfrm rot="5400000" flipH="1" flipV="1">
            <a:off x="812785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6" name="Teardrop 3"/>
          <p:cNvSpPr/>
          <p:nvPr/>
        </p:nvSpPr>
        <p:spPr>
          <a:xfrm rot="5400000" flipH="1" flipV="1">
            <a:off x="728531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7" name="Teardrop 3"/>
          <p:cNvSpPr/>
          <p:nvPr/>
        </p:nvSpPr>
        <p:spPr>
          <a:xfrm rot="5400000" flipH="1" flipV="1">
            <a:off x="981293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8" name="Teardrop 3"/>
          <p:cNvSpPr/>
          <p:nvPr/>
        </p:nvSpPr>
        <p:spPr>
          <a:xfrm rot="5400000" flipH="1" flipV="1">
            <a:off x="89703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89" name="Teardrop 3"/>
          <p:cNvSpPr/>
          <p:nvPr/>
        </p:nvSpPr>
        <p:spPr>
          <a:xfrm rot="5400000" flipH="1" flipV="1">
            <a:off x="11498011"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0" name="Teardrop 3"/>
          <p:cNvSpPr/>
          <p:nvPr/>
        </p:nvSpPr>
        <p:spPr>
          <a:xfrm rot="5400000" flipH="1" flipV="1">
            <a:off x="1065547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1" name="Teardrop 3"/>
          <p:cNvSpPr/>
          <p:nvPr/>
        </p:nvSpPr>
        <p:spPr>
          <a:xfrm rot="5400000" flipH="1" flipV="1">
            <a:off x="544992" y="109541"/>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2" name="Oval 591"/>
          <p:cNvSpPr/>
          <p:nvPr/>
        </p:nvSpPr>
        <p:spPr>
          <a:xfrm>
            <a:off x="66645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3" name="Oval 167"/>
          <p:cNvSpPr/>
          <p:nvPr/>
        </p:nvSpPr>
        <p:spPr>
          <a:xfrm>
            <a:off x="11" y="331699"/>
            <a:ext cx="93943" cy="4240302"/>
          </a:xfrm>
          <a:custGeom>
            <a:avLst/>
            <a:gdLst/>
            <a:ahLst/>
            <a:cxnLst/>
            <a:rect l="l" t="t" r="r" b="b"/>
            <a:pathLst>
              <a:path w="93942" h="4240302">
                <a:moveTo>
                  <a:pt x="9066" y="4229620"/>
                </a:moveTo>
                <a:cubicBezTo>
                  <a:pt x="23324" y="4229620"/>
                  <a:pt x="36761" y="4233136"/>
                  <a:pt x="48054" y="4240302"/>
                </a:cubicBezTo>
                <a:lnTo>
                  <a:pt x="0" y="4240302"/>
                </a:lnTo>
                <a:lnTo>
                  <a:pt x="0" y="4231451"/>
                </a:lnTo>
                <a:cubicBezTo>
                  <a:pt x="2881" y="4229788"/>
                  <a:pt x="5954" y="4229620"/>
                  <a:pt x="9066" y="4229620"/>
                </a:cubicBezTo>
                <a:close/>
                <a:moveTo>
                  <a:pt x="9066" y="3380947"/>
                </a:moveTo>
                <a:cubicBezTo>
                  <a:pt x="55942" y="3380947"/>
                  <a:pt x="93942" y="3418947"/>
                  <a:pt x="93942" y="3465822"/>
                </a:cubicBezTo>
                <a:cubicBezTo>
                  <a:pt x="93942" y="3512697"/>
                  <a:pt x="55942" y="3550697"/>
                  <a:pt x="9066" y="3550697"/>
                </a:cubicBezTo>
                <a:lnTo>
                  <a:pt x="0" y="3548867"/>
                </a:lnTo>
                <a:lnTo>
                  <a:pt x="0" y="3382777"/>
                </a:lnTo>
                <a:cubicBezTo>
                  <a:pt x="2881" y="3381115"/>
                  <a:pt x="5954" y="3380947"/>
                  <a:pt x="9066" y="3380947"/>
                </a:cubicBezTo>
                <a:close/>
                <a:moveTo>
                  <a:pt x="9066" y="2536768"/>
                </a:moveTo>
                <a:cubicBezTo>
                  <a:pt x="55942" y="2536768"/>
                  <a:pt x="93942" y="2574768"/>
                  <a:pt x="93942" y="2621643"/>
                </a:cubicBezTo>
                <a:cubicBezTo>
                  <a:pt x="93942" y="2668518"/>
                  <a:pt x="55942" y="2706518"/>
                  <a:pt x="9066" y="2706518"/>
                </a:cubicBezTo>
                <a:lnTo>
                  <a:pt x="0" y="2704688"/>
                </a:lnTo>
                <a:lnTo>
                  <a:pt x="0" y="2538598"/>
                </a:lnTo>
                <a:cubicBezTo>
                  <a:pt x="2881" y="2536936"/>
                  <a:pt x="5954" y="2536768"/>
                  <a:pt x="9066" y="2536768"/>
                </a:cubicBezTo>
                <a:close/>
                <a:moveTo>
                  <a:pt x="9066" y="1688095"/>
                </a:moveTo>
                <a:cubicBezTo>
                  <a:pt x="55942" y="1688095"/>
                  <a:pt x="93942" y="1726095"/>
                  <a:pt x="93942" y="1772970"/>
                </a:cubicBezTo>
                <a:cubicBezTo>
                  <a:pt x="93942" y="1819845"/>
                  <a:pt x="55942" y="1857845"/>
                  <a:pt x="9066" y="1857845"/>
                </a:cubicBezTo>
                <a:lnTo>
                  <a:pt x="0" y="1856015"/>
                </a:lnTo>
                <a:lnTo>
                  <a:pt x="0" y="1689925"/>
                </a:lnTo>
                <a:cubicBezTo>
                  <a:pt x="2881" y="1688263"/>
                  <a:pt x="5954" y="1688095"/>
                  <a:pt x="9066" y="1688095"/>
                </a:cubicBezTo>
                <a:close/>
                <a:moveTo>
                  <a:pt x="9066" y="845498"/>
                </a:moveTo>
                <a:cubicBezTo>
                  <a:pt x="55942" y="845498"/>
                  <a:pt x="93942" y="883498"/>
                  <a:pt x="93942" y="930373"/>
                </a:cubicBezTo>
                <a:cubicBezTo>
                  <a:pt x="93942" y="977248"/>
                  <a:pt x="55942" y="1015248"/>
                  <a:pt x="9066" y="1015248"/>
                </a:cubicBezTo>
                <a:lnTo>
                  <a:pt x="0" y="1013418"/>
                </a:lnTo>
                <a:lnTo>
                  <a:pt x="0" y="847328"/>
                </a:lnTo>
                <a:cubicBezTo>
                  <a:pt x="2881" y="845666"/>
                  <a:pt x="5954" y="845498"/>
                  <a:pt x="9066" y="845498"/>
                </a:cubicBezTo>
                <a:close/>
                <a:moveTo>
                  <a:pt x="9066" y="0"/>
                </a:moveTo>
                <a:cubicBezTo>
                  <a:pt x="55942" y="0"/>
                  <a:pt x="93942" y="38000"/>
                  <a:pt x="93942" y="84875"/>
                </a:cubicBezTo>
                <a:cubicBezTo>
                  <a:pt x="93942" y="131750"/>
                  <a:pt x="55942" y="169750"/>
                  <a:pt x="9066" y="169750"/>
                </a:cubicBezTo>
                <a:lnTo>
                  <a:pt x="0" y="167920"/>
                </a:lnTo>
                <a:lnTo>
                  <a:pt x="0" y="1830"/>
                </a:lnTo>
                <a:cubicBezTo>
                  <a:pt x="2881" y="167"/>
                  <a:pt x="5954" y="0"/>
                  <a:pt x="906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4" name="Oval 593"/>
          <p:cNvSpPr/>
          <p:nvPr/>
        </p:nvSpPr>
        <p:spPr>
          <a:xfrm>
            <a:off x="766736"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5" name="Oval 594"/>
          <p:cNvSpPr/>
          <p:nvPr/>
        </p:nvSpPr>
        <p:spPr>
          <a:xfrm>
            <a:off x="16092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6" name="Oval 595"/>
          <p:cNvSpPr/>
          <p:nvPr/>
        </p:nvSpPr>
        <p:spPr>
          <a:xfrm>
            <a:off x="24518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7" name="Oval 596"/>
          <p:cNvSpPr/>
          <p:nvPr/>
        </p:nvSpPr>
        <p:spPr>
          <a:xfrm>
            <a:off x="32943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8" name="Oval 597"/>
          <p:cNvSpPr/>
          <p:nvPr/>
        </p:nvSpPr>
        <p:spPr>
          <a:xfrm>
            <a:off x="41369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599" name="Oval 598"/>
          <p:cNvSpPr/>
          <p:nvPr/>
        </p:nvSpPr>
        <p:spPr>
          <a:xfrm>
            <a:off x="49794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0" name="Oval 599"/>
          <p:cNvSpPr/>
          <p:nvPr/>
        </p:nvSpPr>
        <p:spPr>
          <a:xfrm>
            <a:off x="58219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1" name="Oval 600"/>
          <p:cNvSpPr/>
          <p:nvPr/>
        </p:nvSpPr>
        <p:spPr>
          <a:xfrm>
            <a:off x="834960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2" name="Oval 601"/>
          <p:cNvSpPr/>
          <p:nvPr/>
        </p:nvSpPr>
        <p:spPr>
          <a:xfrm>
            <a:off x="750706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3" name="Oval 602"/>
          <p:cNvSpPr/>
          <p:nvPr/>
        </p:nvSpPr>
        <p:spPr>
          <a:xfrm>
            <a:off x="1003468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4" name="Oval 603"/>
          <p:cNvSpPr/>
          <p:nvPr/>
        </p:nvSpPr>
        <p:spPr>
          <a:xfrm>
            <a:off x="919214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5" name="Oval 604"/>
          <p:cNvSpPr/>
          <p:nvPr/>
        </p:nvSpPr>
        <p:spPr>
          <a:xfrm>
            <a:off x="11719762"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6" name="Oval 605"/>
          <p:cNvSpPr/>
          <p:nvPr/>
        </p:nvSpPr>
        <p:spPr>
          <a:xfrm>
            <a:off x="10877223" y="331699"/>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7" name="Teardrop 3"/>
          <p:cNvSpPr/>
          <p:nvPr/>
        </p:nvSpPr>
        <p:spPr>
          <a:xfrm rot="5400000" flipH="1" flipV="1">
            <a:off x="602118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8" name="Teardrop 3"/>
          <p:cNvSpPr/>
          <p:nvPr/>
        </p:nvSpPr>
        <p:spPr>
          <a:xfrm rot="5400000" flipH="1" flipV="1">
            <a:off x="9659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09" name="Teardrop 3"/>
          <p:cNvSpPr/>
          <p:nvPr/>
        </p:nvSpPr>
        <p:spPr>
          <a:xfrm rot="5400000" flipH="1" flipV="1">
            <a:off x="18084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0" name="Teardrop 3"/>
          <p:cNvSpPr/>
          <p:nvPr/>
        </p:nvSpPr>
        <p:spPr>
          <a:xfrm rot="5400000" flipH="1" flipV="1">
            <a:off x="26510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1" name="Teardrop 3"/>
          <p:cNvSpPr/>
          <p:nvPr/>
        </p:nvSpPr>
        <p:spPr>
          <a:xfrm rot="5400000" flipH="1" flipV="1">
            <a:off x="34935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2" name="Teardrop 3"/>
          <p:cNvSpPr/>
          <p:nvPr/>
        </p:nvSpPr>
        <p:spPr>
          <a:xfrm rot="5400000" flipH="1" flipV="1">
            <a:off x="43361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3" name="Teardrop 3"/>
          <p:cNvSpPr/>
          <p:nvPr/>
        </p:nvSpPr>
        <p:spPr>
          <a:xfrm rot="5400000" flipH="1" flipV="1">
            <a:off x="51786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4" name="Teardrop 3"/>
          <p:cNvSpPr/>
          <p:nvPr/>
        </p:nvSpPr>
        <p:spPr>
          <a:xfrm rot="5400000" flipH="1" flipV="1">
            <a:off x="770626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5" name="Teardrop 3"/>
          <p:cNvSpPr/>
          <p:nvPr/>
        </p:nvSpPr>
        <p:spPr>
          <a:xfrm rot="5400000" flipH="1" flipV="1">
            <a:off x="686372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6" name="Teardrop 3"/>
          <p:cNvSpPr/>
          <p:nvPr/>
        </p:nvSpPr>
        <p:spPr>
          <a:xfrm rot="5400000" flipH="1" flipV="1">
            <a:off x="939134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7" name="Teardrop 3"/>
          <p:cNvSpPr/>
          <p:nvPr/>
        </p:nvSpPr>
        <p:spPr>
          <a:xfrm rot="5400000" flipH="1" flipV="1">
            <a:off x="85488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8" name="Teardrop 3"/>
          <p:cNvSpPr/>
          <p:nvPr/>
        </p:nvSpPr>
        <p:spPr>
          <a:xfrm rot="5400000" flipH="1" flipV="1">
            <a:off x="11076421"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19" name="Teardrop 3"/>
          <p:cNvSpPr/>
          <p:nvPr/>
        </p:nvSpPr>
        <p:spPr>
          <a:xfrm rot="5400000" flipH="1" flipV="1">
            <a:off x="1023388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0" name="Teardrop 3"/>
          <p:cNvSpPr/>
          <p:nvPr/>
        </p:nvSpPr>
        <p:spPr>
          <a:xfrm rot="5400000" flipH="1" flipV="1">
            <a:off x="123403" y="53022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1" name="Teardrop 3"/>
          <p:cNvSpPr/>
          <p:nvPr/>
        </p:nvSpPr>
        <p:spPr>
          <a:xfrm rot="5400000" flipH="1" flipV="1">
            <a:off x="11760003" y="685596"/>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69"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2" name="Oval 621"/>
          <p:cNvSpPr/>
          <p:nvPr/>
        </p:nvSpPr>
        <p:spPr>
          <a:xfrm>
            <a:off x="7086656"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3" name="Oval 622"/>
          <p:cNvSpPr/>
          <p:nvPr/>
        </p:nvSpPr>
        <p:spPr>
          <a:xfrm>
            <a:off x="3463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4" name="Oval 623"/>
          <p:cNvSpPr/>
          <p:nvPr/>
        </p:nvSpPr>
        <p:spPr>
          <a:xfrm>
            <a:off x="11888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5" name="Oval 624"/>
          <p:cNvSpPr/>
          <p:nvPr/>
        </p:nvSpPr>
        <p:spPr>
          <a:xfrm>
            <a:off x="20314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6" name="Oval 625"/>
          <p:cNvSpPr/>
          <p:nvPr/>
        </p:nvSpPr>
        <p:spPr>
          <a:xfrm>
            <a:off x="28739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7" name="Oval 626"/>
          <p:cNvSpPr/>
          <p:nvPr/>
        </p:nvSpPr>
        <p:spPr>
          <a:xfrm>
            <a:off x="3716504"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8" name="Oval 627"/>
          <p:cNvSpPr/>
          <p:nvPr/>
        </p:nvSpPr>
        <p:spPr>
          <a:xfrm>
            <a:off x="45590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29" name="Oval 628"/>
          <p:cNvSpPr/>
          <p:nvPr/>
        </p:nvSpPr>
        <p:spPr>
          <a:xfrm>
            <a:off x="54015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0" name="Oval 629"/>
          <p:cNvSpPr/>
          <p:nvPr/>
        </p:nvSpPr>
        <p:spPr>
          <a:xfrm>
            <a:off x="62441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1" name="Oval 630"/>
          <p:cNvSpPr/>
          <p:nvPr/>
        </p:nvSpPr>
        <p:spPr>
          <a:xfrm>
            <a:off x="877174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2" name="Oval 631"/>
          <p:cNvSpPr/>
          <p:nvPr/>
        </p:nvSpPr>
        <p:spPr>
          <a:xfrm>
            <a:off x="792920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3" name="Oval 632"/>
          <p:cNvSpPr/>
          <p:nvPr/>
        </p:nvSpPr>
        <p:spPr>
          <a:xfrm>
            <a:off x="1045682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4" name="Oval 633"/>
          <p:cNvSpPr/>
          <p:nvPr/>
        </p:nvSpPr>
        <p:spPr>
          <a:xfrm>
            <a:off x="961428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5" name="Oval 860"/>
          <p:cNvSpPr/>
          <p:nvPr/>
        </p:nvSpPr>
        <p:spPr>
          <a:xfrm>
            <a:off x="12141892" y="758867"/>
            <a:ext cx="50109" cy="3538433"/>
          </a:xfrm>
          <a:custGeom>
            <a:avLst/>
            <a:gdLst/>
            <a:ahLst/>
            <a:cxnLst/>
            <a:rect l="l" t="t" r="r" b="b"/>
            <a:pathLst>
              <a:path w="50109" h="3538433">
                <a:moveTo>
                  <a:pt x="50109" y="3384355"/>
                </a:moveTo>
                <a:lnTo>
                  <a:pt x="50109" y="3538433"/>
                </a:lnTo>
                <a:cubicBezTo>
                  <a:pt x="20497" y="3525461"/>
                  <a:pt x="0" y="3495821"/>
                  <a:pt x="0" y="3461394"/>
                </a:cubicBezTo>
                <a:cubicBezTo>
                  <a:pt x="0" y="3426967"/>
                  <a:pt x="20497" y="3397327"/>
                  <a:pt x="50109" y="3384355"/>
                </a:cubicBezTo>
                <a:close/>
                <a:moveTo>
                  <a:pt x="50109" y="2538350"/>
                </a:moveTo>
                <a:lnTo>
                  <a:pt x="50109" y="2692428"/>
                </a:lnTo>
                <a:cubicBezTo>
                  <a:pt x="20497" y="2679456"/>
                  <a:pt x="0" y="2649816"/>
                  <a:pt x="0" y="2615389"/>
                </a:cubicBezTo>
                <a:cubicBezTo>
                  <a:pt x="0" y="2580962"/>
                  <a:pt x="20497" y="2551322"/>
                  <a:pt x="50109" y="2538350"/>
                </a:cubicBezTo>
                <a:close/>
                <a:moveTo>
                  <a:pt x="50109" y="1688095"/>
                </a:moveTo>
                <a:lnTo>
                  <a:pt x="50109" y="1842173"/>
                </a:lnTo>
                <a:cubicBezTo>
                  <a:pt x="20497" y="1829201"/>
                  <a:pt x="0" y="1799561"/>
                  <a:pt x="0" y="1765134"/>
                </a:cubicBezTo>
                <a:cubicBezTo>
                  <a:pt x="0" y="1730707"/>
                  <a:pt x="20497" y="1701067"/>
                  <a:pt x="50109" y="1688095"/>
                </a:cubicBezTo>
                <a:close/>
                <a:moveTo>
                  <a:pt x="50109" y="845498"/>
                </a:moveTo>
                <a:lnTo>
                  <a:pt x="50109" y="999576"/>
                </a:lnTo>
                <a:cubicBezTo>
                  <a:pt x="20497" y="986604"/>
                  <a:pt x="0" y="956964"/>
                  <a:pt x="0" y="922537"/>
                </a:cubicBezTo>
                <a:cubicBezTo>
                  <a:pt x="0" y="888110"/>
                  <a:pt x="20497" y="858470"/>
                  <a:pt x="50109" y="845498"/>
                </a:cubicBezTo>
                <a:close/>
                <a:moveTo>
                  <a:pt x="50109" y="0"/>
                </a:moveTo>
                <a:lnTo>
                  <a:pt x="50109" y="154078"/>
                </a:lnTo>
                <a:cubicBezTo>
                  <a:pt x="20497" y="141106"/>
                  <a:pt x="0" y="111466"/>
                  <a:pt x="0" y="77039"/>
                </a:cubicBezTo>
                <a:cubicBezTo>
                  <a:pt x="0" y="42612"/>
                  <a:pt x="20497" y="12972"/>
                  <a:pt x="501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6" name="Oval 635"/>
          <p:cNvSpPr/>
          <p:nvPr/>
        </p:nvSpPr>
        <p:spPr>
          <a:xfrm>
            <a:off x="11299365" y="75101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7" name="Teardrop 3"/>
          <p:cNvSpPr/>
          <p:nvPr/>
        </p:nvSpPr>
        <p:spPr>
          <a:xfrm rot="5400000" flipH="1" flipV="1">
            <a:off x="6174012"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8" name="Teardrop 3"/>
          <p:cNvSpPr/>
          <p:nvPr/>
        </p:nvSpPr>
        <p:spPr>
          <a:xfrm rot="5400000" flipH="1" flipV="1">
            <a:off x="11187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699"/>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8"/>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39" name="Teardrop 3"/>
          <p:cNvSpPr/>
          <p:nvPr/>
        </p:nvSpPr>
        <p:spPr>
          <a:xfrm rot="5400000" flipH="1" flipV="1">
            <a:off x="19613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4"/>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0" name="Teardrop 3"/>
          <p:cNvSpPr/>
          <p:nvPr/>
        </p:nvSpPr>
        <p:spPr>
          <a:xfrm rot="5400000" flipH="1" flipV="1">
            <a:off x="280385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1" name="Teardrop 3"/>
          <p:cNvSpPr/>
          <p:nvPr/>
        </p:nvSpPr>
        <p:spPr>
          <a:xfrm rot="5400000" flipH="1" flipV="1">
            <a:off x="364639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1"/>
                </a:cubicBezTo>
                <a:cubicBezTo>
                  <a:pt x="100880" y="366700"/>
                  <a:pt x="130228" y="350981"/>
                  <a:pt x="163247" y="350981"/>
                </a:cubicBezTo>
                <a:cubicBezTo>
                  <a:pt x="186137" y="351421"/>
                  <a:pt x="201262" y="348532"/>
                  <a:pt x="211354" y="336664"/>
                </a:cubicBezTo>
                <a:cubicBezTo>
                  <a:pt x="212796" y="334968"/>
                  <a:pt x="214135" y="333090"/>
                  <a:pt x="215380" y="331011"/>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8"/>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2"/>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5"/>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5"/>
                  <a:pt x="61434" y="178458"/>
                  <a:pt x="61434" y="159855"/>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2" name="Teardrop 3"/>
          <p:cNvSpPr/>
          <p:nvPr/>
        </p:nvSpPr>
        <p:spPr>
          <a:xfrm rot="5400000" flipH="1" flipV="1">
            <a:off x="448893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3" name="Teardrop 3"/>
          <p:cNvSpPr/>
          <p:nvPr/>
        </p:nvSpPr>
        <p:spPr>
          <a:xfrm rot="5400000" flipH="1" flipV="1">
            <a:off x="533147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4" name="Teardrop 3"/>
          <p:cNvSpPr/>
          <p:nvPr/>
        </p:nvSpPr>
        <p:spPr>
          <a:xfrm rot="5400000" flipH="1" flipV="1">
            <a:off x="785909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8"/>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5" name="Teardrop 3"/>
          <p:cNvSpPr/>
          <p:nvPr/>
        </p:nvSpPr>
        <p:spPr>
          <a:xfrm rot="5400000" flipH="1" flipV="1">
            <a:off x="7016554" y="-163077"/>
            <a:ext cx="306986" cy="612648"/>
          </a:xfrm>
          <a:custGeom>
            <a:avLst/>
            <a:gdLst/>
            <a:ahLst/>
            <a:cxnLst/>
            <a:rect l="l" t="t" r="r" b="b"/>
            <a:pathLst>
              <a:path w="306986" h="612648">
                <a:moveTo>
                  <a:pt x="215380" y="331012"/>
                </a:moveTo>
                <a:cubicBezTo>
                  <a:pt x="210766" y="314775"/>
                  <a:pt x="210686" y="297561"/>
                  <a:pt x="215167" y="281312"/>
                </a:cubicBezTo>
                <a:cubicBezTo>
                  <a:pt x="205209" y="264960"/>
                  <a:pt x="189231" y="261169"/>
                  <a:pt x="163247" y="261668"/>
                </a:cubicBezTo>
                <a:cubicBezTo>
                  <a:pt x="130240" y="261668"/>
                  <a:pt x="100901" y="245961"/>
                  <a:pt x="82612" y="221373"/>
                </a:cubicBezTo>
                <a:cubicBezTo>
                  <a:pt x="66104" y="224383"/>
                  <a:pt x="50483" y="232539"/>
                  <a:pt x="37722" y="245300"/>
                </a:cubicBezTo>
                <a:cubicBezTo>
                  <a:pt x="20815" y="262208"/>
                  <a:pt x="11990" y="284137"/>
                  <a:pt x="11501" y="306292"/>
                </a:cubicBezTo>
                <a:lnTo>
                  <a:pt x="96667" y="306292"/>
                </a:lnTo>
                <a:lnTo>
                  <a:pt x="96667" y="306356"/>
                </a:lnTo>
                <a:lnTo>
                  <a:pt x="11501" y="306356"/>
                </a:lnTo>
                <a:cubicBezTo>
                  <a:pt x="11989" y="328512"/>
                  <a:pt x="20815" y="350441"/>
                  <a:pt x="37722" y="367348"/>
                </a:cubicBezTo>
                <a:cubicBezTo>
                  <a:pt x="50477" y="380104"/>
                  <a:pt x="66091" y="388259"/>
                  <a:pt x="82591" y="391302"/>
                </a:cubicBezTo>
                <a:cubicBezTo>
                  <a:pt x="100880" y="366700"/>
                  <a:pt x="130228" y="350982"/>
                  <a:pt x="163247" y="350982"/>
                </a:cubicBezTo>
                <a:cubicBezTo>
                  <a:pt x="186137" y="351421"/>
                  <a:pt x="201262" y="348532"/>
                  <a:pt x="211354" y="336664"/>
                </a:cubicBezTo>
                <a:cubicBezTo>
                  <a:pt x="212796" y="334969"/>
                  <a:pt x="214135" y="333090"/>
                  <a:pt x="215380" y="331012"/>
                </a:cubicBezTo>
                <a:close/>
                <a:moveTo>
                  <a:pt x="239385" y="239431"/>
                </a:moveTo>
                <a:lnTo>
                  <a:pt x="97830" y="97876"/>
                </a:lnTo>
                <a:cubicBezTo>
                  <a:pt x="82509" y="113888"/>
                  <a:pt x="73243" y="135634"/>
                  <a:pt x="73243" y="159545"/>
                </a:cubicBezTo>
                <a:cubicBezTo>
                  <a:pt x="73243" y="209563"/>
                  <a:pt x="113791" y="250112"/>
                  <a:pt x="163810" y="250112"/>
                </a:cubicBezTo>
                <a:cubicBezTo>
                  <a:pt x="182888" y="249746"/>
                  <a:pt x="207035" y="254980"/>
                  <a:pt x="219892" y="268141"/>
                </a:cubicBezTo>
                <a:cubicBezTo>
                  <a:pt x="224319" y="257687"/>
                  <a:pt x="230870" y="247949"/>
                  <a:pt x="239385" y="239431"/>
                </a:cubicBezTo>
                <a:close/>
                <a:moveTo>
                  <a:pt x="239386" y="373218"/>
                </a:moveTo>
                <a:cubicBezTo>
                  <a:pt x="230866" y="364697"/>
                  <a:pt x="224313" y="354954"/>
                  <a:pt x="219944" y="344457"/>
                </a:cubicBezTo>
                <a:cubicBezTo>
                  <a:pt x="207099" y="357655"/>
                  <a:pt x="182914" y="362904"/>
                  <a:pt x="163810" y="362538"/>
                </a:cubicBezTo>
                <a:cubicBezTo>
                  <a:pt x="113791" y="362537"/>
                  <a:pt x="73243" y="403086"/>
                  <a:pt x="73243" y="453105"/>
                </a:cubicBezTo>
                <a:cubicBezTo>
                  <a:pt x="73243" y="477015"/>
                  <a:pt x="82509" y="498762"/>
                  <a:pt x="97830" y="514773"/>
                </a:cubicBezTo>
                <a:close/>
                <a:moveTo>
                  <a:pt x="268140" y="219893"/>
                </a:moveTo>
                <a:cubicBezTo>
                  <a:pt x="254980" y="207035"/>
                  <a:pt x="249745" y="182889"/>
                  <a:pt x="250111" y="163811"/>
                </a:cubicBezTo>
                <a:cubicBezTo>
                  <a:pt x="250111" y="113793"/>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9"/>
                </a:lnTo>
                <a:cubicBezTo>
                  <a:pt x="113887" y="530139"/>
                  <a:pt x="135634" y="539405"/>
                  <a:pt x="159544" y="539405"/>
                </a:cubicBezTo>
                <a:cubicBezTo>
                  <a:pt x="184553" y="539405"/>
                  <a:pt x="207195" y="529268"/>
                  <a:pt x="223584" y="512879"/>
                </a:cubicBezTo>
                <a:cubicBezTo>
                  <a:pt x="239974" y="496489"/>
                  <a:pt x="250111" y="473848"/>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8"/>
                </a:lnTo>
                <a:lnTo>
                  <a:pt x="306292" y="96667"/>
                </a:lnTo>
                <a:lnTo>
                  <a:pt x="306292" y="11501"/>
                </a:lnTo>
                <a:cubicBezTo>
                  <a:pt x="284137" y="11990"/>
                  <a:pt x="262207" y="20815"/>
                  <a:pt x="245300" y="37722"/>
                </a:cubicBezTo>
                <a:cubicBezTo>
                  <a:pt x="232539" y="50484"/>
                  <a:pt x="224382" y="66106"/>
                  <a:pt x="221373" y="82614"/>
                </a:cubicBezTo>
                <a:cubicBezTo>
                  <a:pt x="245960" y="100903"/>
                  <a:pt x="261667" y="130241"/>
                  <a:pt x="261667" y="163248"/>
                </a:cubicBezTo>
                <a:cubicBezTo>
                  <a:pt x="261168" y="189232"/>
                  <a:pt x="264959" y="205210"/>
                  <a:pt x="281311" y="215168"/>
                </a:cubicBezTo>
                <a:lnTo>
                  <a:pt x="306986" y="215277"/>
                </a:lnTo>
                <a:lnTo>
                  <a:pt x="306986" y="221929"/>
                </a:lnTo>
                <a:cubicBezTo>
                  <a:pt x="285145" y="221632"/>
                  <a:pt x="263250" y="229877"/>
                  <a:pt x="246580" y="246536"/>
                </a:cubicBezTo>
                <a:lnTo>
                  <a:pt x="254808" y="254763"/>
                </a:lnTo>
                <a:cubicBezTo>
                  <a:pt x="254801" y="254772"/>
                  <a:pt x="254793" y="254779"/>
                  <a:pt x="254786" y="254787"/>
                </a:cubicBezTo>
                <a:cubicBezTo>
                  <a:pt x="254778" y="254794"/>
                  <a:pt x="254771" y="254802"/>
                  <a:pt x="254763" y="254808"/>
                </a:cubicBezTo>
                <a:lnTo>
                  <a:pt x="246535" y="246581"/>
                </a:lnTo>
                <a:cubicBezTo>
                  <a:pt x="213554" y="279582"/>
                  <a:pt x="213554" y="333067"/>
                  <a:pt x="246535" y="366068"/>
                </a:cubicBezTo>
                <a:lnTo>
                  <a:pt x="254763" y="357841"/>
                </a:lnTo>
                <a:cubicBezTo>
                  <a:pt x="254771" y="357848"/>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4"/>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4"/>
                  <a:pt x="284136" y="600659"/>
                  <a:pt x="306292" y="601147"/>
                </a:cubicBezTo>
                <a:lnTo>
                  <a:pt x="306292" y="515981"/>
                </a:lnTo>
                <a:lnTo>
                  <a:pt x="306356" y="515982"/>
                </a:lnTo>
                <a:lnTo>
                  <a:pt x="306356" y="601147"/>
                </a:lnTo>
                <a:lnTo>
                  <a:pt x="306986" y="601012"/>
                </a:lnTo>
                <a:lnTo>
                  <a:pt x="306986" y="612510"/>
                </a:lnTo>
                <a:cubicBezTo>
                  <a:pt x="306767" y="612641"/>
                  <a:pt x="306546" y="612645"/>
                  <a:pt x="306324" y="612648"/>
                </a:cubicBezTo>
                <a:cubicBezTo>
                  <a:pt x="281070" y="612257"/>
                  <a:pt x="255999" y="602326"/>
                  <a:pt x="236731" y="583058"/>
                </a:cubicBezTo>
                <a:cubicBezTo>
                  <a:pt x="223570" y="569897"/>
                  <a:pt x="214766" y="554031"/>
                  <a:pt x="210610" y="537175"/>
                </a:cubicBezTo>
                <a:cubicBezTo>
                  <a:pt x="195839" y="546241"/>
                  <a:pt x="178427" y="551215"/>
                  <a:pt x="159854" y="551215"/>
                </a:cubicBezTo>
                <a:cubicBezTo>
                  <a:pt x="132604" y="551215"/>
                  <a:pt x="107854" y="540509"/>
                  <a:pt x="89720" y="522928"/>
                </a:cubicBezTo>
                <a:lnTo>
                  <a:pt x="89720" y="522928"/>
                </a:lnTo>
                <a:cubicBezTo>
                  <a:pt x="72139" y="504795"/>
                  <a:pt x="61434" y="480045"/>
                  <a:pt x="61434" y="452795"/>
                </a:cubicBezTo>
                <a:cubicBezTo>
                  <a:pt x="61434" y="434222"/>
                  <a:pt x="66407" y="416810"/>
                  <a:pt x="75474" y="402038"/>
                </a:cubicBezTo>
                <a:cubicBezTo>
                  <a:pt x="58618" y="397882"/>
                  <a:pt x="42751" y="389078"/>
                  <a:pt x="29591" y="375918"/>
                </a:cubicBezTo>
                <a:cubicBezTo>
                  <a:pt x="10322" y="356649"/>
                  <a:pt x="391" y="331578"/>
                  <a:pt x="0" y="306324"/>
                </a:cubicBezTo>
                <a:lnTo>
                  <a:pt x="0" y="306324"/>
                </a:lnTo>
                <a:cubicBezTo>
                  <a:pt x="391" y="281070"/>
                  <a:pt x="10322" y="256000"/>
                  <a:pt x="29591" y="236731"/>
                </a:cubicBezTo>
                <a:cubicBezTo>
                  <a:pt x="42758" y="223564"/>
                  <a:pt x="58634" y="214757"/>
                  <a:pt x="75514" y="210684"/>
                </a:cubicBezTo>
                <a:cubicBezTo>
                  <a:pt x="66423" y="195896"/>
                  <a:pt x="61434" y="178458"/>
                  <a:pt x="61434" y="159855"/>
                </a:cubicBezTo>
                <a:cubicBezTo>
                  <a:pt x="61434" y="132604"/>
                  <a:pt x="72139" y="107855"/>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6" name="Teardrop 3"/>
          <p:cNvSpPr/>
          <p:nvPr/>
        </p:nvSpPr>
        <p:spPr>
          <a:xfrm rot="5400000" flipH="1" flipV="1">
            <a:off x="954417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90"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7" name="Teardrop 3"/>
          <p:cNvSpPr/>
          <p:nvPr/>
        </p:nvSpPr>
        <p:spPr>
          <a:xfrm rot="5400000" flipH="1" flipV="1">
            <a:off x="87016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8" name="Teardrop 3"/>
          <p:cNvSpPr/>
          <p:nvPr/>
        </p:nvSpPr>
        <p:spPr>
          <a:xfrm rot="5400000" flipH="1" flipV="1">
            <a:off x="11229252"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49" name="Teardrop 3"/>
          <p:cNvSpPr/>
          <p:nvPr/>
        </p:nvSpPr>
        <p:spPr>
          <a:xfrm rot="5400000" flipH="1" flipV="1">
            <a:off x="1038671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7"/>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2"/>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2"/>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3"/>
                </a:cubicBezTo>
                <a:cubicBezTo>
                  <a:pt x="245960" y="100902"/>
                  <a:pt x="261667" y="130241"/>
                  <a:pt x="261667" y="163248"/>
                </a:cubicBezTo>
                <a:cubicBezTo>
                  <a:pt x="261168" y="189232"/>
                  <a:pt x="264959" y="205210"/>
                  <a:pt x="281311" y="215167"/>
                </a:cubicBezTo>
                <a:lnTo>
                  <a:pt x="306986" y="215277"/>
                </a:lnTo>
                <a:lnTo>
                  <a:pt x="306986" y="221928"/>
                </a:lnTo>
                <a:cubicBezTo>
                  <a:pt x="285145" y="221632"/>
                  <a:pt x="263250" y="229876"/>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3"/>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5"/>
                  <a:pt x="306324" y="612648"/>
                </a:cubicBez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0" name="Teardrop 3"/>
          <p:cNvSpPr/>
          <p:nvPr/>
        </p:nvSpPr>
        <p:spPr>
          <a:xfrm rot="5400000" flipH="1" flipV="1">
            <a:off x="276234" y="-163077"/>
            <a:ext cx="306986" cy="612648"/>
          </a:xfrm>
          <a:custGeom>
            <a:avLst/>
            <a:gdLst/>
            <a:ahLst/>
            <a:cxnLst/>
            <a:rect l="l" t="t" r="r" b="b"/>
            <a:pathLst>
              <a:path w="306986" h="612648">
                <a:moveTo>
                  <a:pt x="215380" y="331011"/>
                </a:moveTo>
                <a:cubicBezTo>
                  <a:pt x="210766" y="314774"/>
                  <a:pt x="210686" y="297561"/>
                  <a:pt x="215167" y="281312"/>
                </a:cubicBezTo>
                <a:cubicBezTo>
                  <a:pt x="205209" y="264959"/>
                  <a:pt x="189231" y="261169"/>
                  <a:pt x="163247" y="261668"/>
                </a:cubicBezTo>
                <a:cubicBezTo>
                  <a:pt x="130240" y="261668"/>
                  <a:pt x="100901" y="245961"/>
                  <a:pt x="82612" y="221373"/>
                </a:cubicBezTo>
                <a:cubicBezTo>
                  <a:pt x="66104" y="224382"/>
                  <a:pt x="50483" y="232539"/>
                  <a:pt x="37722" y="245300"/>
                </a:cubicBezTo>
                <a:cubicBezTo>
                  <a:pt x="20815" y="262208"/>
                  <a:pt x="11990" y="284136"/>
                  <a:pt x="11501" y="306292"/>
                </a:cubicBezTo>
                <a:lnTo>
                  <a:pt x="96667" y="306292"/>
                </a:lnTo>
                <a:lnTo>
                  <a:pt x="96667" y="306356"/>
                </a:lnTo>
                <a:lnTo>
                  <a:pt x="11501" y="306356"/>
                </a:lnTo>
                <a:cubicBezTo>
                  <a:pt x="11989" y="328512"/>
                  <a:pt x="20815" y="350441"/>
                  <a:pt x="37722" y="367348"/>
                </a:cubicBezTo>
                <a:cubicBezTo>
                  <a:pt x="50477" y="380103"/>
                  <a:pt x="66091" y="388259"/>
                  <a:pt x="82591" y="391301"/>
                </a:cubicBezTo>
                <a:cubicBezTo>
                  <a:pt x="100880" y="366699"/>
                  <a:pt x="130228" y="350981"/>
                  <a:pt x="163247" y="350981"/>
                </a:cubicBezTo>
                <a:cubicBezTo>
                  <a:pt x="186137" y="351420"/>
                  <a:pt x="201262" y="348532"/>
                  <a:pt x="211354" y="336664"/>
                </a:cubicBezTo>
                <a:cubicBezTo>
                  <a:pt x="212796" y="334968"/>
                  <a:pt x="214135" y="333090"/>
                  <a:pt x="215380" y="331011"/>
                </a:cubicBezTo>
                <a:close/>
                <a:moveTo>
                  <a:pt x="239385" y="239431"/>
                </a:moveTo>
                <a:lnTo>
                  <a:pt x="97830" y="97876"/>
                </a:lnTo>
                <a:cubicBezTo>
                  <a:pt x="82509" y="113887"/>
                  <a:pt x="73243" y="135634"/>
                  <a:pt x="73243" y="159544"/>
                </a:cubicBezTo>
                <a:cubicBezTo>
                  <a:pt x="73243" y="209563"/>
                  <a:pt x="113791" y="250112"/>
                  <a:pt x="163810" y="250112"/>
                </a:cubicBezTo>
                <a:cubicBezTo>
                  <a:pt x="182888" y="249746"/>
                  <a:pt x="207035" y="254980"/>
                  <a:pt x="219892" y="268141"/>
                </a:cubicBezTo>
                <a:cubicBezTo>
                  <a:pt x="224319" y="257686"/>
                  <a:pt x="230870" y="247948"/>
                  <a:pt x="239385" y="239431"/>
                </a:cubicBezTo>
                <a:close/>
                <a:moveTo>
                  <a:pt x="239386" y="373218"/>
                </a:moveTo>
                <a:cubicBezTo>
                  <a:pt x="230866" y="364697"/>
                  <a:pt x="224313" y="354954"/>
                  <a:pt x="219944" y="344457"/>
                </a:cubicBezTo>
                <a:cubicBezTo>
                  <a:pt x="207099" y="357655"/>
                  <a:pt x="182914" y="362904"/>
                  <a:pt x="163810" y="362537"/>
                </a:cubicBezTo>
                <a:cubicBezTo>
                  <a:pt x="113791" y="362537"/>
                  <a:pt x="73243" y="403086"/>
                  <a:pt x="73243" y="453104"/>
                </a:cubicBezTo>
                <a:cubicBezTo>
                  <a:pt x="73243" y="477015"/>
                  <a:pt x="82509" y="498761"/>
                  <a:pt x="97830" y="514773"/>
                </a:cubicBezTo>
                <a:close/>
                <a:moveTo>
                  <a:pt x="268140" y="219893"/>
                </a:moveTo>
                <a:cubicBezTo>
                  <a:pt x="254980" y="207035"/>
                  <a:pt x="249745" y="182889"/>
                  <a:pt x="250111" y="163811"/>
                </a:cubicBezTo>
                <a:cubicBezTo>
                  <a:pt x="250111" y="113792"/>
                  <a:pt x="209563" y="73244"/>
                  <a:pt x="159544" y="73244"/>
                </a:cubicBezTo>
                <a:cubicBezTo>
                  <a:pt x="135634" y="73244"/>
                  <a:pt x="113887" y="82510"/>
                  <a:pt x="97875" y="97831"/>
                </a:cubicBezTo>
                <a:lnTo>
                  <a:pt x="239430" y="239386"/>
                </a:lnTo>
                <a:cubicBezTo>
                  <a:pt x="247948" y="230871"/>
                  <a:pt x="257686" y="224320"/>
                  <a:pt x="268140" y="219893"/>
                </a:cubicBezTo>
                <a:close/>
                <a:moveTo>
                  <a:pt x="268191" y="392705"/>
                </a:moveTo>
                <a:cubicBezTo>
                  <a:pt x="257695" y="388335"/>
                  <a:pt x="247952" y="381782"/>
                  <a:pt x="239431" y="373263"/>
                </a:cubicBezTo>
                <a:lnTo>
                  <a:pt x="97875" y="514818"/>
                </a:lnTo>
                <a:cubicBezTo>
                  <a:pt x="113887" y="530139"/>
                  <a:pt x="135634" y="539405"/>
                  <a:pt x="159544" y="539405"/>
                </a:cubicBezTo>
                <a:cubicBezTo>
                  <a:pt x="184553" y="539405"/>
                  <a:pt x="207195" y="529268"/>
                  <a:pt x="223584" y="512879"/>
                </a:cubicBezTo>
                <a:cubicBezTo>
                  <a:pt x="239974" y="496489"/>
                  <a:pt x="250111" y="473847"/>
                  <a:pt x="250111" y="448838"/>
                </a:cubicBezTo>
                <a:cubicBezTo>
                  <a:pt x="249745" y="429735"/>
                  <a:pt x="254994" y="405550"/>
                  <a:pt x="268191" y="392705"/>
                </a:cubicBezTo>
                <a:close/>
                <a:moveTo>
                  <a:pt x="306986" y="138"/>
                </a:moveTo>
                <a:lnTo>
                  <a:pt x="306986" y="11636"/>
                </a:lnTo>
                <a:cubicBezTo>
                  <a:pt x="306778" y="11511"/>
                  <a:pt x="306567" y="11506"/>
                  <a:pt x="306356" y="11501"/>
                </a:cubicBezTo>
                <a:lnTo>
                  <a:pt x="306356" y="96667"/>
                </a:lnTo>
                <a:lnTo>
                  <a:pt x="306292" y="96667"/>
                </a:lnTo>
                <a:lnTo>
                  <a:pt x="306292" y="11501"/>
                </a:lnTo>
                <a:cubicBezTo>
                  <a:pt x="284137" y="11990"/>
                  <a:pt x="262207" y="20815"/>
                  <a:pt x="245300" y="37722"/>
                </a:cubicBezTo>
                <a:cubicBezTo>
                  <a:pt x="232539" y="50483"/>
                  <a:pt x="224382" y="66105"/>
                  <a:pt x="221373" y="82614"/>
                </a:cubicBezTo>
                <a:cubicBezTo>
                  <a:pt x="245960" y="100902"/>
                  <a:pt x="261667" y="130241"/>
                  <a:pt x="261667" y="163248"/>
                </a:cubicBezTo>
                <a:cubicBezTo>
                  <a:pt x="261168" y="189232"/>
                  <a:pt x="264959" y="205210"/>
                  <a:pt x="281311" y="215167"/>
                </a:cubicBezTo>
                <a:lnTo>
                  <a:pt x="306986" y="215277"/>
                </a:lnTo>
                <a:lnTo>
                  <a:pt x="306986" y="221929"/>
                </a:lnTo>
                <a:cubicBezTo>
                  <a:pt x="285145" y="221632"/>
                  <a:pt x="263250" y="229877"/>
                  <a:pt x="246580" y="246536"/>
                </a:cubicBezTo>
                <a:lnTo>
                  <a:pt x="254808" y="254763"/>
                </a:lnTo>
                <a:cubicBezTo>
                  <a:pt x="254801" y="254771"/>
                  <a:pt x="254793" y="254779"/>
                  <a:pt x="254786" y="254786"/>
                </a:cubicBezTo>
                <a:cubicBezTo>
                  <a:pt x="254778" y="254794"/>
                  <a:pt x="254771" y="254801"/>
                  <a:pt x="254763" y="254808"/>
                </a:cubicBezTo>
                <a:lnTo>
                  <a:pt x="246535" y="246581"/>
                </a:lnTo>
                <a:cubicBezTo>
                  <a:pt x="213554" y="279582"/>
                  <a:pt x="213554" y="333067"/>
                  <a:pt x="246535" y="366068"/>
                </a:cubicBezTo>
                <a:lnTo>
                  <a:pt x="254763" y="357841"/>
                </a:lnTo>
                <a:cubicBezTo>
                  <a:pt x="254771" y="357847"/>
                  <a:pt x="254778" y="357855"/>
                  <a:pt x="254786" y="357863"/>
                </a:cubicBezTo>
                <a:lnTo>
                  <a:pt x="254808" y="357886"/>
                </a:lnTo>
                <a:lnTo>
                  <a:pt x="246580" y="366113"/>
                </a:lnTo>
                <a:cubicBezTo>
                  <a:pt x="263250" y="382773"/>
                  <a:pt x="285145" y="391017"/>
                  <a:pt x="306986" y="390721"/>
                </a:cubicBezTo>
                <a:lnTo>
                  <a:pt x="306986" y="397378"/>
                </a:lnTo>
                <a:cubicBezTo>
                  <a:pt x="298457" y="400796"/>
                  <a:pt x="289920" y="399622"/>
                  <a:pt x="281637" y="397269"/>
                </a:cubicBezTo>
                <a:cubicBezTo>
                  <a:pt x="265010" y="407223"/>
                  <a:pt x="261165" y="423242"/>
                  <a:pt x="261667" y="449401"/>
                </a:cubicBezTo>
                <a:cubicBezTo>
                  <a:pt x="261667" y="477516"/>
                  <a:pt x="250271" y="502969"/>
                  <a:pt x="231847" y="521394"/>
                </a:cubicBezTo>
                <a:lnTo>
                  <a:pt x="221347" y="530057"/>
                </a:lnTo>
                <a:cubicBezTo>
                  <a:pt x="224389" y="546557"/>
                  <a:pt x="232545" y="562171"/>
                  <a:pt x="245300" y="574926"/>
                </a:cubicBezTo>
                <a:cubicBezTo>
                  <a:pt x="262207" y="591833"/>
                  <a:pt x="284136" y="600659"/>
                  <a:pt x="306292" y="601147"/>
                </a:cubicBezTo>
                <a:lnTo>
                  <a:pt x="306292" y="515981"/>
                </a:lnTo>
                <a:lnTo>
                  <a:pt x="306356" y="515981"/>
                </a:lnTo>
                <a:lnTo>
                  <a:pt x="306356" y="601147"/>
                </a:lnTo>
                <a:lnTo>
                  <a:pt x="306986" y="601012"/>
                </a:lnTo>
                <a:lnTo>
                  <a:pt x="306986" y="612510"/>
                </a:lnTo>
                <a:cubicBezTo>
                  <a:pt x="306767" y="612640"/>
                  <a:pt x="306546" y="612644"/>
                  <a:pt x="306324" y="612648"/>
                </a:cubicBezTo>
                <a:lnTo>
                  <a:pt x="306324" y="612648"/>
                </a:lnTo>
                <a:cubicBezTo>
                  <a:pt x="281070" y="612257"/>
                  <a:pt x="255999" y="602326"/>
                  <a:pt x="236731" y="583057"/>
                </a:cubicBezTo>
                <a:cubicBezTo>
                  <a:pt x="223570" y="569897"/>
                  <a:pt x="214766" y="554030"/>
                  <a:pt x="210610" y="537174"/>
                </a:cubicBezTo>
                <a:cubicBezTo>
                  <a:pt x="195839" y="546241"/>
                  <a:pt x="178427" y="551214"/>
                  <a:pt x="159854" y="551214"/>
                </a:cubicBezTo>
                <a:cubicBezTo>
                  <a:pt x="132604" y="551214"/>
                  <a:pt x="107854" y="540509"/>
                  <a:pt x="89720" y="522928"/>
                </a:cubicBezTo>
                <a:lnTo>
                  <a:pt x="89720" y="522928"/>
                </a:lnTo>
                <a:cubicBezTo>
                  <a:pt x="72139" y="504795"/>
                  <a:pt x="61434" y="480045"/>
                  <a:pt x="61434" y="452795"/>
                </a:cubicBezTo>
                <a:cubicBezTo>
                  <a:pt x="61434" y="434221"/>
                  <a:pt x="66407" y="416810"/>
                  <a:pt x="75474" y="402038"/>
                </a:cubicBezTo>
                <a:cubicBezTo>
                  <a:pt x="58618" y="397882"/>
                  <a:pt x="42751" y="389078"/>
                  <a:pt x="29591" y="375917"/>
                </a:cubicBezTo>
                <a:cubicBezTo>
                  <a:pt x="10322" y="356649"/>
                  <a:pt x="391" y="331578"/>
                  <a:pt x="0" y="306324"/>
                </a:cubicBezTo>
                <a:lnTo>
                  <a:pt x="0" y="306324"/>
                </a:lnTo>
                <a:cubicBezTo>
                  <a:pt x="391" y="281070"/>
                  <a:pt x="10322" y="255999"/>
                  <a:pt x="29591" y="236731"/>
                </a:cubicBezTo>
                <a:cubicBezTo>
                  <a:pt x="42758" y="223564"/>
                  <a:pt x="58634" y="214757"/>
                  <a:pt x="75514" y="210684"/>
                </a:cubicBezTo>
                <a:cubicBezTo>
                  <a:pt x="66423" y="195895"/>
                  <a:pt x="61434" y="178457"/>
                  <a:pt x="61434" y="159854"/>
                </a:cubicBezTo>
                <a:cubicBezTo>
                  <a:pt x="61434" y="132604"/>
                  <a:pt x="72139" y="107854"/>
                  <a:pt x="89720" y="89721"/>
                </a:cubicBezTo>
                <a:lnTo>
                  <a:pt x="89720" y="89721"/>
                </a:lnTo>
                <a:cubicBezTo>
                  <a:pt x="107854" y="72140"/>
                  <a:pt x="132604" y="61435"/>
                  <a:pt x="159854" y="61435"/>
                </a:cubicBezTo>
                <a:cubicBezTo>
                  <a:pt x="178457" y="61435"/>
                  <a:pt x="195895" y="66424"/>
                  <a:pt x="210684" y="75515"/>
                </a:cubicBezTo>
                <a:cubicBezTo>
                  <a:pt x="214757" y="58635"/>
                  <a:pt x="223563" y="42758"/>
                  <a:pt x="236731" y="29591"/>
                </a:cubicBezTo>
                <a:cubicBezTo>
                  <a:pt x="256000" y="10322"/>
                  <a:pt x="281070" y="391"/>
                  <a:pt x="306324" y="0"/>
                </a:cubicBezTo>
                <a:lnTo>
                  <a:pt x="306324"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1" name="Teardrop 3"/>
          <p:cNvSpPr/>
          <p:nvPr/>
        </p:nvSpPr>
        <p:spPr>
          <a:xfrm rot="5400000" flipH="1" flipV="1">
            <a:off x="11908617" y="4935"/>
            <a:ext cx="298552" cy="268215"/>
          </a:xfrm>
          <a:custGeom>
            <a:avLst/>
            <a:gdLst/>
            <a:ahLst/>
            <a:cxnLst/>
            <a:rect l="l" t="t" r="r" b="b"/>
            <a:pathLst>
              <a:path w="298552"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298552" y="138"/>
                </a:moveTo>
                <a:lnTo>
                  <a:pt x="298552" y="11636"/>
                </a:lnTo>
                <a:cubicBezTo>
                  <a:pt x="298344" y="11511"/>
                  <a:pt x="298133" y="11506"/>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4" y="189232"/>
                  <a:pt x="256525" y="205210"/>
                  <a:pt x="272877" y="215167"/>
                </a:cubicBezTo>
                <a:lnTo>
                  <a:pt x="298552" y="215277"/>
                </a:lnTo>
                <a:lnTo>
                  <a:pt x="298552" y="221928"/>
                </a:lnTo>
                <a:cubicBezTo>
                  <a:pt x="276711" y="221632"/>
                  <a:pt x="254816" y="229876"/>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0"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cubicBezTo>
                  <a:pt x="99420" y="72140"/>
                  <a:pt x="124170" y="61435"/>
                  <a:pt x="151420" y="61435"/>
                </a:cubicBezTo>
                <a:cubicBezTo>
                  <a:pt x="170023" y="61435"/>
                  <a:pt x="187461" y="66424"/>
                  <a:pt x="202250" y="75515"/>
                </a:cubicBezTo>
                <a:cubicBezTo>
                  <a:pt x="206323" y="58635"/>
                  <a:pt x="215129" y="42758"/>
                  <a:pt x="228297" y="29591"/>
                </a:cubicBezTo>
                <a:cubicBezTo>
                  <a:pt x="247566" y="10322"/>
                  <a:pt x="272636" y="391"/>
                  <a:pt x="297890"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2" name="Oval 881"/>
          <p:cNvSpPr/>
          <p:nvPr/>
        </p:nvSpPr>
        <p:spPr>
          <a:xfrm>
            <a:off x="34633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3" name="Oval 882"/>
          <p:cNvSpPr/>
          <p:nvPr/>
        </p:nvSpPr>
        <p:spPr>
          <a:xfrm>
            <a:off x="1188872" y="-10245"/>
            <a:ext cx="169752" cy="84875"/>
          </a:xfrm>
          <a:custGeom>
            <a:avLst/>
            <a:gdLst/>
            <a:ahLst/>
            <a:cxnLst/>
            <a:rect l="l" t="t" r="r" b="b"/>
            <a:pathLst>
              <a:path w="169752" h="84875">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4" name="Oval 883"/>
          <p:cNvSpPr/>
          <p:nvPr/>
        </p:nvSpPr>
        <p:spPr>
          <a:xfrm>
            <a:off x="2031413" y="-10245"/>
            <a:ext cx="10160587" cy="84875"/>
          </a:xfrm>
          <a:custGeom>
            <a:avLst/>
            <a:gdLst/>
            <a:ahLst/>
            <a:cxnLst/>
            <a:rect l="l" t="t" r="r" b="b"/>
            <a:pathLst>
              <a:path w="10160587" h="84875">
                <a:moveTo>
                  <a:pt x="10110479" y="0"/>
                </a:moveTo>
                <a:lnTo>
                  <a:pt x="10160587" y="0"/>
                </a:lnTo>
                <a:lnTo>
                  <a:pt x="10160587" y="77038"/>
                </a:lnTo>
                <a:cubicBezTo>
                  <a:pt x="10130976" y="64066"/>
                  <a:pt x="10110479" y="34427"/>
                  <a:pt x="10110479" y="0"/>
                </a:cubicBezTo>
                <a:close/>
                <a:moveTo>
                  <a:pt x="9267940" y="0"/>
                </a:moveTo>
                <a:lnTo>
                  <a:pt x="9437692" y="0"/>
                </a:lnTo>
                <a:cubicBezTo>
                  <a:pt x="9437692" y="46875"/>
                  <a:pt x="9399692" y="84875"/>
                  <a:pt x="9352816" y="84875"/>
                </a:cubicBezTo>
                <a:cubicBezTo>
                  <a:pt x="9305940" y="84875"/>
                  <a:pt x="9267940" y="46875"/>
                  <a:pt x="9267940" y="0"/>
                </a:cubicBezTo>
                <a:close/>
                <a:moveTo>
                  <a:pt x="8425400" y="0"/>
                </a:moveTo>
                <a:lnTo>
                  <a:pt x="8595152" y="0"/>
                </a:lnTo>
                <a:cubicBezTo>
                  <a:pt x="8595152" y="46875"/>
                  <a:pt x="8557152" y="84875"/>
                  <a:pt x="8510276" y="84875"/>
                </a:cubicBezTo>
                <a:cubicBezTo>
                  <a:pt x="8463400" y="84875"/>
                  <a:pt x="8425400" y="46875"/>
                  <a:pt x="8425400" y="0"/>
                </a:cubicBezTo>
                <a:close/>
                <a:moveTo>
                  <a:pt x="7582860" y="0"/>
                </a:moveTo>
                <a:lnTo>
                  <a:pt x="7752612" y="0"/>
                </a:lnTo>
                <a:cubicBezTo>
                  <a:pt x="7752612" y="46875"/>
                  <a:pt x="7714612" y="84875"/>
                  <a:pt x="7667736" y="84875"/>
                </a:cubicBezTo>
                <a:cubicBezTo>
                  <a:pt x="7620860" y="84875"/>
                  <a:pt x="7582860" y="46875"/>
                  <a:pt x="7582860" y="0"/>
                </a:cubicBezTo>
                <a:close/>
                <a:moveTo>
                  <a:pt x="6740320" y="0"/>
                </a:moveTo>
                <a:lnTo>
                  <a:pt x="6910072" y="0"/>
                </a:lnTo>
                <a:cubicBezTo>
                  <a:pt x="6910072" y="46875"/>
                  <a:pt x="6872072" y="84875"/>
                  <a:pt x="6825196" y="84875"/>
                </a:cubicBezTo>
                <a:cubicBezTo>
                  <a:pt x="6778320" y="84875"/>
                  <a:pt x="6740320" y="46875"/>
                  <a:pt x="6740320" y="0"/>
                </a:cubicBezTo>
                <a:close/>
                <a:moveTo>
                  <a:pt x="5897780" y="0"/>
                </a:moveTo>
                <a:lnTo>
                  <a:pt x="6067532" y="0"/>
                </a:lnTo>
                <a:cubicBezTo>
                  <a:pt x="6067532" y="46875"/>
                  <a:pt x="6029532" y="84875"/>
                  <a:pt x="5982656" y="84875"/>
                </a:cubicBezTo>
                <a:cubicBezTo>
                  <a:pt x="5935780" y="84875"/>
                  <a:pt x="5897780" y="46875"/>
                  <a:pt x="5897780" y="0"/>
                </a:cubicBezTo>
                <a:close/>
                <a:moveTo>
                  <a:pt x="5055240" y="0"/>
                </a:moveTo>
                <a:lnTo>
                  <a:pt x="5224992" y="0"/>
                </a:lnTo>
                <a:cubicBezTo>
                  <a:pt x="5224992" y="46875"/>
                  <a:pt x="5186992" y="84875"/>
                  <a:pt x="5140116" y="84875"/>
                </a:cubicBezTo>
                <a:cubicBezTo>
                  <a:pt x="5093240" y="84875"/>
                  <a:pt x="5055240" y="46875"/>
                  <a:pt x="5055240" y="0"/>
                </a:cubicBezTo>
                <a:close/>
                <a:moveTo>
                  <a:pt x="4212700" y="0"/>
                </a:moveTo>
                <a:lnTo>
                  <a:pt x="4382452" y="0"/>
                </a:lnTo>
                <a:cubicBezTo>
                  <a:pt x="4382452" y="46875"/>
                  <a:pt x="4344452" y="84875"/>
                  <a:pt x="4297576" y="84875"/>
                </a:cubicBezTo>
                <a:cubicBezTo>
                  <a:pt x="4250700" y="84875"/>
                  <a:pt x="4212700" y="46875"/>
                  <a:pt x="4212700" y="0"/>
                </a:cubicBezTo>
                <a:close/>
                <a:moveTo>
                  <a:pt x="3370160" y="0"/>
                </a:moveTo>
                <a:lnTo>
                  <a:pt x="3539912" y="0"/>
                </a:lnTo>
                <a:cubicBezTo>
                  <a:pt x="3539912" y="46875"/>
                  <a:pt x="3501912" y="84875"/>
                  <a:pt x="3455036" y="84875"/>
                </a:cubicBezTo>
                <a:cubicBezTo>
                  <a:pt x="3408160" y="84875"/>
                  <a:pt x="3370160" y="46875"/>
                  <a:pt x="3370160" y="0"/>
                </a:cubicBezTo>
                <a:close/>
                <a:moveTo>
                  <a:pt x="2527620" y="0"/>
                </a:moveTo>
                <a:lnTo>
                  <a:pt x="2697372" y="0"/>
                </a:lnTo>
                <a:cubicBezTo>
                  <a:pt x="2697372" y="46875"/>
                  <a:pt x="2659372" y="84875"/>
                  <a:pt x="2612496" y="84875"/>
                </a:cubicBezTo>
                <a:cubicBezTo>
                  <a:pt x="2565620" y="84875"/>
                  <a:pt x="2527620" y="46875"/>
                  <a:pt x="2527620" y="0"/>
                </a:cubicBezTo>
                <a:close/>
                <a:moveTo>
                  <a:pt x="1685080" y="0"/>
                </a:moveTo>
                <a:lnTo>
                  <a:pt x="1854832" y="0"/>
                </a:lnTo>
                <a:cubicBezTo>
                  <a:pt x="1854832" y="46875"/>
                  <a:pt x="1816832" y="84875"/>
                  <a:pt x="1769956" y="84875"/>
                </a:cubicBezTo>
                <a:cubicBezTo>
                  <a:pt x="1723080" y="84875"/>
                  <a:pt x="1685080" y="46875"/>
                  <a:pt x="1685080" y="0"/>
                </a:cubicBezTo>
                <a:close/>
                <a:moveTo>
                  <a:pt x="842540" y="0"/>
                </a:moveTo>
                <a:lnTo>
                  <a:pt x="1012292" y="0"/>
                </a:lnTo>
                <a:cubicBezTo>
                  <a:pt x="1012292" y="46875"/>
                  <a:pt x="974292" y="84875"/>
                  <a:pt x="927416" y="84875"/>
                </a:cubicBezTo>
                <a:cubicBezTo>
                  <a:pt x="880540" y="84875"/>
                  <a:pt x="842540" y="46875"/>
                  <a:pt x="842540" y="0"/>
                </a:cubicBezTo>
                <a:close/>
                <a:moveTo>
                  <a:pt x="0" y="0"/>
                </a:moveTo>
                <a:lnTo>
                  <a:pt x="169752" y="0"/>
                </a:lnTo>
                <a:cubicBezTo>
                  <a:pt x="169752" y="46875"/>
                  <a:pt x="131752" y="84875"/>
                  <a:pt x="84876" y="84875"/>
                </a:cubicBezTo>
                <a:cubicBezTo>
                  <a:pt x="38000" y="84875"/>
                  <a:pt x="0" y="46875"/>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5" name="Teardrop 3"/>
          <p:cNvSpPr/>
          <p:nvPr/>
        </p:nvSpPr>
        <p:spPr>
          <a:xfrm rot="5400000" flipH="1" flipV="1">
            <a:off x="64427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6" name="Teardrop 3"/>
          <p:cNvSpPr/>
          <p:nvPr/>
        </p:nvSpPr>
        <p:spPr>
          <a:xfrm rot="5400000" flipH="1" flipV="1">
            <a:off x="-148775" y="110382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7" y="294285"/>
                  <a:pt x="284136"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39" y="207247"/>
                  <a:pt x="61434" y="182497"/>
                  <a:pt x="61434" y="155247"/>
                </a:cubicBezTo>
                <a:cubicBezTo>
                  <a:pt x="61434" y="136673"/>
                  <a:pt x="66407"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89"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6" y="0"/>
                </a:lnTo>
                <a:cubicBezTo>
                  <a:pt x="219687"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8"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7" name="Teardrop 3"/>
          <p:cNvSpPr/>
          <p:nvPr/>
        </p:nvSpPr>
        <p:spPr>
          <a:xfrm rot="5400000" flipH="1" flipV="1">
            <a:off x="13875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8" name="Teardrop 3"/>
          <p:cNvSpPr/>
          <p:nvPr/>
        </p:nvSpPr>
        <p:spPr>
          <a:xfrm rot="5400000" flipH="1" flipV="1">
            <a:off x="22300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59" name="Teardrop 3"/>
          <p:cNvSpPr/>
          <p:nvPr/>
        </p:nvSpPr>
        <p:spPr>
          <a:xfrm rot="5400000" flipH="1" flipV="1">
            <a:off x="30726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0" name="Teardrop 3"/>
          <p:cNvSpPr/>
          <p:nvPr/>
        </p:nvSpPr>
        <p:spPr>
          <a:xfrm rot="5400000" flipH="1" flipV="1">
            <a:off x="39151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1" name="Teardrop 3"/>
          <p:cNvSpPr/>
          <p:nvPr/>
        </p:nvSpPr>
        <p:spPr>
          <a:xfrm rot="5400000" flipH="1" flipV="1">
            <a:off x="47576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2" name="Teardrop 3"/>
          <p:cNvSpPr/>
          <p:nvPr/>
        </p:nvSpPr>
        <p:spPr>
          <a:xfrm rot="5400000" flipH="1" flipV="1">
            <a:off x="56002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3" name="Teardrop 3"/>
          <p:cNvSpPr/>
          <p:nvPr/>
        </p:nvSpPr>
        <p:spPr>
          <a:xfrm rot="5400000" flipH="1" flipV="1">
            <a:off x="812785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4" name="Teardrop 3"/>
          <p:cNvSpPr/>
          <p:nvPr/>
        </p:nvSpPr>
        <p:spPr>
          <a:xfrm rot="5400000" flipH="1" flipV="1">
            <a:off x="728531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5" name="Teardrop 3"/>
          <p:cNvSpPr/>
          <p:nvPr/>
        </p:nvSpPr>
        <p:spPr>
          <a:xfrm rot="5400000" flipH="1" flipV="1">
            <a:off x="981293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6" name="Teardrop 3"/>
          <p:cNvSpPr/>
          <p:nvPr/>
        </p:nvSpPr>
        <p:spPr>
          <a:xfrm rot="5400000" flipH="1" flipV="1">
            <a:off x="89703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7" name="Teardrop 3"/>
          <p:cNvSpPr/>
          <p:nvPr/>
        </p:nvSpPr>
        <p:spPr>
          <a:xfrm rot="5400000" flipH="1" flipV="1">
            <a:off x="11498011"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8" name="Teardrop 3"/>
          <p:cNvSpPr/>
          <p:nvPr/>
        </p:nvSpPr>
        <p:spPr>
          <a:xfrm rot="5400000" flipH="1" flipV="1">
            <a:off x="1065547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69" name="Teardrop 3"/>
          <p:cNvSpPr/>
          <p:nvPr/>
        </p:nvSpPr>
        <p:spPr>
          <a:xfrm rot="5400000" flipH="1" flipV="1">
            <a:off x="544992" y="95503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0" name="Oval 669"/>
          <p:cNvSpPr/>
          <p:nvPr/>
        </p:nvSpPr>
        <p:spPr>
          <a:xfrm>
            <a:off x="66645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1" name="Oval 670"/>
          <p:cNvSpPr/>
          <p:nvPr/>
        </p:nvSpPr>
        <p:spPr>
          <a:xfrm>
            <a:off x="766736"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2" name="Oval 671"/>
          <p:cNvSpPr/>
          <p:nvPr/>
        </p:nvSpPr>
        <p:spPr>
          <a:xfrm>
            <a:off x="16092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3" name="Oval 672"/>
          <p:cNvSpPr/>
          <p:nvPr/>
        </p:nvSpPr>
        <p:spPr>
          <a:xfrm>
            <a:off x="24518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4" name="Oval 673"/>
          <p:cNvSpPr/>
          <p:nvPr/>
        </p:nvSpPr>
        <p:spPr>
          <a:xfrm>
            <a:off x="32943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5" name="Oval 674"/>
          <p:cNvSpPr/>
          <p:nvPr/>
        </p:nvSpPr>
        <p:spPr>
          <a:xfrm>
            <a:off x="41369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6" name="Oval 675"/>
          <p:cNvSpPr/>
          <p:nvPr/>
        </p:nvSpPr>
        <p:spPr>
          <a:xfrm>
            <a:off x="49794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7" name="Oval 676"/>
          <p:cNvSpPr/>
          <p:nvPr/>
        </p:nvSpPr>
        <p:spPr>
          <a:xfrm>
            <a:off x="58219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8" name="Oval 677"/>
          <p:cNvSpPr/>
          <p:nvPr/>
        </p:nvSpPr>
        <p:spPr>
          <a:xfrm>
            <a:off x="834960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79" name="Oval 678"/>
          <p:cNvSpPr/>
          <p:nvPr/>
        </p:nvSpPr>
        <p:spPr>
          <a:xfrm>
            <a:off x="750706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0" name="Oval 679"/>
          <p:cNvSpPr/>
          <p:nvPr/>
        </p:nvSpPr>
        <p:spPr>
          <a:xfrm>
            <a:off x="1003468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1" name="Oval 680"/>
          <p:cNvSpPr/>
          <p:nvPr/>
        </p:nvSpPr>
        <p:spPr>
          <a:xfrm>
            <a:off x="919214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2" name="Oval 681"/>
          <p:cNvSpPr/>
          <p:nvPr/>
        </p:nvSpPr>
        <p:spPr>
          <a:xfrm>
            <a:off x="11719762"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3" name="Oval 682"/>
          <p:cNvSpPr/>
          <p:nvPr/>
        </p:nvSpPr>
        <p:spPr>
          <a:xfrm>
            <a:off x="10877223" y="117719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4" name="Teardrop 3"/>
          <p:cNvSpPr/>
          <p:nvPr/>
        </p:nvSpPr>
        <p:spPr>
          <a:xfrm rot="5400000" flipH="1" flipV="1">
            <a:off x="602118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5" name="Teardrop 3"/>
          <p:cNvSpPr/>
          <p:nvPr/>
        </p:nvSpPr>
        <p:spPr>
          <a:xfrm rot="5400000" flipH="1" flipV="1">
            <a:off x="9659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6" name="Teardrop 3"/>
          <p:cNvSpPr/>
          <p:nvPr/>
        </p:nvSpPr>
        <p:spPr>
          <a:xfrm rot="5400000" flipH="1" flipV="1">
            <a:off x="18084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7" name="Teardrop 3"/>
          <p:cNvSpPr/>
          <p:nvPr/>
        </p:nvSpPr>
        <p:spPr>
          <a:xfrm rot="5400000" flipH="1" flipV="1">
            <a:off x="26510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8" name="Teardrop 3"/>
          <p:cNvSpPr/>
          <p:nvPr/>
        </p:nvSpPr>
        <p:spPr>
          <a:xfrm rot="5400000" flipH="1" flipV="1">
            <a:off x="34935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89" name="Teardrop 3"/>
          <p:cNvSpPr/>
          <p:nvPr/>
        </p:nvSpPr>
        <p:spPr>
          <a:xfrm rot="5400000" flipH="1" flipV="1">
            <a:off x="43361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0" name="Teardrop 3"/>
          <p:cNvSpPr/>
          <p:nvPr/>
        </p:nvSpPr>
        <p:spPr>
          <a:xfrm rot="5400000" flipH="1" flipV="1">
            <a:off x="51786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1" name="Teardrop 3"/>
          <p:cNvSpPr/>
          <p:nvPr/>
        </p:nvSpPr>
        <p:spPr>
          <a:xfrm rot="5400000" flipH="1" flipV="1">
            <a:off x="770626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2" name="Teardrop 3"/>
          <p:cNvSpPr/>
          <p:nvPr/>
        </p:nvSpPr>
        <p:spPr>
          <a:xfrm rot="5400000" flipH="1" flipV="1">
            <a:off x="686372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3" name="Teardrop 3"/>
          <p:cNvSpPr/>
          <p:nvPr/>
        </p:nvSpPr>
        <p:spPr>
          <a:xfrm rot="5400000" flipH="1" flipV="1">
            <a:off x="939134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4" name="Teardrop 3"/>
          <p:cNvSpPr/>
          <p:nvPr/>
        </p:nvSpPr>
        <p:spPr>
          <a:xfrm rot="5400000" flipH="1" flipV="1">
            <a:off x="85488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5" name="Teardrop 3"/>
          <p:cNvSpPr/>
          <p:nvPr/>
        </p:nvSpPr>
        <p:spPr>
          <a:xfrm rot="5400000" flipH="1" flipV="1">
            <a:off x="11076421"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6" name="Teardrop 3"/>
          <p:cNvSpPr/>
          <p:nvPr/>
        </p:nvSpPr>
        <p:spPr>
          <a:xfrm rot="5400000" flipH="1" flipV="1">
            <a:off x="1023388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7" name="Teardrop 3"/>
          <p:cNvSpPr/>
          <p:nvPr/>
        </p:nvSpPr>
        <p:spPr>
          <a:xfrm rot="5400000" flipH="1" flipV="1">
            <a:off x="123403" y="1375727"/>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8" name="Teardrop 3"/>
          <p:cNvSpPr/>
          <p:nvPr/>
        </p:nvSpPr>
        <p:spPr>
          <a:xfrm rot="5400000" flipH="1" flipV="1">
            <a:off x="11760014" y="1531096"/>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3"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1"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6"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5"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0"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99" name="Oval 698"/>
          <p:cNvSpPr/>
          <p:nvPr/>
        </p:nvSpPr>
        <p:spPr>
          <a:xfrm>
            <a:off x="7086656"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0" name="Oval 699"/>
          <p:cNvSpPr/>
          <p:nvPr/>
        </p:nvSpPr>
        <p:spPr>
          <a:xfrm>
            <a:off x="3463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1" name="Oval 700"/>
          <p:cNvSpPr/>
          <p:nvPr/>
        </p:nvSpPr>
        <p:spPr>
          <a:xfrm>
            <a:off x="11888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2" name="Oval 701"/>
          <p:cNvSpPr/>
          <p:nvPr/>
        </p:nvSpPr>
        <p:spPr>
          <a:xfrm>
            <a:off x="20314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3" name="Oval 702"/>
          <p:cNvSpPr/>
          <p:nvPr/>
        </p:nvSpPr>
        <p:spPr>
          <a:xfrm>
            <a:off x="28739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4" name="Oval 703"/>
          <p:cNvSpPr/>
          <p:nvPr/>
        </p:nvSpPr>
        <p:spPr>
          <a:xfrm>
            <a:off x="3716504"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5" name="Oval 704"/>
          <p:cNvSpPr/>
          <p:nvPr/>
        </p:nvSpPr>
        <p:spPr>
          <a:xfrm>
            <a:off x="45590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6" name="Oval 705"/>
          <p:cNvSpPr/>
          <p:nvPr/>
        </p:nvSpPr>
        <p:spPr>
          <a:xfrm>
            <a:off x="54015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7" name="Oval 706"/>
          <p:cNvSpPr/>
          <p:nvPr/>
        </p:nvSpPr>
        <p:spPr>
          <a:xfrm>
            <a:off x="62441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8" name="Oval 707"/>
          <p:cNvSpPr/>
          <p:nvPr/>
        </p:nvSpPr>
        <p:spPr>
          <a:xfrm>
            <a:off x="877174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09" name="Oval 708"/>
          <p:cNvSpPr/>
          <p:nvPr/>
        </p:nvSpPr>
        <p:spPr>
          <a:xfrm>
            <a:off x="792920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0" name="Oval 709"/>
          <p:cNvSpPr/>
          <p:nvPr/>
        </p:nvSpPr>
        <p:spPr>
          <a:xfrm>
            <a:off x="1045682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1" name="Oval 710"/>
          <p:cNvSpPr/>
          <p:nvPr/>
        </p:nvSpPr>
        <p:spPr>
          <a:xfrm>
            <a:off x="961428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2" name="Oval 711"/>
          <p:cNvSpPr/>
          <p:nvPr/>
        </p:nvSpPr>
        <p:spPr>
          <a:xfrm>
            <a:off x="11299365" y="159651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3" name="Teardrop 3"/>
          <p:cNvSpPr/>
          <p:nvPr/>
        </p:nvSpPr>
        <p:spPr>
          <a:xfrm rot="5400000" flipH="1" flipV="1">
            <a:off x="64427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4" name="Teardrop 3"/>
          <p:cNvSpPr/>
          <p:nvPr/>
        </p:nvSpPr>
        <p:spPr>
          <a:xfrm rot="5400000" flipH="1" flipV="1">
            <a:off x="-148775" y="1946416"/>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5"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4" y="119205"/>
                  <a:pt x="551214" y="136643"/>
                  <a:pt x="551214" y="155247"/>
                </a:cubicBezTo>
                <a:cubicBezTo>
                  <a:pt x="551214" y="182497"/>
                  <a:pt x="540509" y="207247"/>
                  <a:pt x="522928" y="225380"/>
                </a:cubicBezTo>
                <a:lnTo>
                  <a:pt x="522928" y="225380"/>
                </a:lnTo>
                <a:cubicBezTo>
                  <a:pt x="504794" y="242961"/>
                  <a:pt x="480044"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1" y="49750"/>
                  <a:pt x="392961" y="24354"/>
                  <a:pt x="389142" y="0"/>
                </a:cubicBezTo>
                <a:lnTo>
                  <a:pt x="397337" y="0"/>
                </a:lnTo>
                <a:cubicBezTo>
                  <a:pt x="401479" y="11094"/>
                  <a:pt x="400548" y="22668"/>
                  <a:pt x="397481" y="33790"/>
                </a:cubicBezTo>
                <a:cubicBezTo>
                  <a:pt x="407439" y="50142"/>
                  <a:pt x="423417" y="53932"/>
                  <a:pt x="449401" y="53433"/>
                </a:cubicBezTo>
                <a:cubicBezTo>
                  <a:pt x="482407"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4"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5" name="Teardrop 3"/>
          <p:cNvSpPr/>
          <p:nvPr/>
        </p:nvSpPr>
        <p:spPr>
          <a:xfrm rot="5400000" flipH="1" flipV="1">
            <a:off x="13875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6" name="Teardrop 3"/>
          <p:cNvSpPr/>
          <p:nvPr/>
        </p:nvSpPr>
        <p:spPr>
          <a:xfrm rot="5400000" flipH="1" flipV="1">
            <a:off x="22300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7" name="Teardrop 3"/>
          <p:cNvSpPr/>
          <p:nvPr/>
        </p:nvSpPr>
        <p:spPr>
          <a:xfrm rot="5400000" flipH="1" flipV="1">
            <a:off x="30726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8" name="Teardrop 3"/>
          <p:cNvSpPr/>
          <p:nvPr/>
        </p:nvSpPr>
        <p:spPr>
          <a:xfrm rot="5400000" flipH="1" flipV="1">
            <a:off x="39151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19" name="Teardrop 3"/>
          <p:cNvSpPr/>
          <p:nvPr/>
        </p:nvSpPr>
        <p:spPr>
          <a:xfrm rot="5400000" flipH="1" flipV="1">
            <a:off x="47576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0" name="Teardrop 3"/>
          <p:cNvSpPr/>
          <p:nvPr/>
        </p:nvSpPr>
        <p:spPr>
          <a:xfrm rot="5400000" flipH="1" flipV="1">
            <a:off x="56002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1" name="Teardrop 3"/>
          <p:cNvSpPr/>
          <p:nvPr/>
        </p:nvSpPr>
        <p:spPr>
          <a:xfrm rot="5400000" flipH="1" flipV="1">
            <a:off x="812785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2" name="Teardrop 3"/>
          <p:cNvSpPr/>
          <p:nvPr/>
        </p:nvSpPr>
        <p:spPr>
          <a:xfrm rot="5400000" flipH="1" flipV="1">
            <a:off x="728531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3" name="Teardrop 3"/>
          <p:cNvSpPr/>
          <p:nvPr/>
        </p:nvSpPr>
        <p:spPr>
          <a:xfrm rot="5400000" flipH="1" flipV="1">
            <a:off x="981293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4" name="Teardrop 3"/>
          <p:cNvSpPr/>
          <p:nvPr/>
        </p:nvSpPr>
        <p:spPr>
          <a:xfrm rot="5400000" flipH="1" flipV="1">
            <a:off x="89703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5" name="Teardrop 3"/>
          <p:cNvSpPr/>
          <p:nvPr/>
        </p:nvSpPr>
        <p:spPr>
          <a:xfrm rot="5400000" flipH="1" flipV="1">
            <a:off x="11498011"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6" name="Teardrop 3"/>
          <p:cNvSpPr/>
          <p:nvPr/>
        </p:nvSpPr>
        <p:spPr>
          <a:xfrm rot="5400000" flipH="1" flipV="1">
            <a:off x="1065547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7" name="Teardrop 3"/>
          <p:cNvSpPr/>
          <p:nvPr/>
        </p:nvSpPr>
        <p:spPr>
          <a:xfrm rot="5400000" flipH="1" flipV="1">
            <a:off x="544992" y="1797636"/>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8" name="Oval 727"/>
          <p:cNvSpPr/>
          <p:nvPr/>
        </p:nvSpPr>
        <p:spPr>
          <a:xfrm>
            <a:off x="66645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29" name="Oval 728"/>
          <p:cNvSpPr/>
          <p:nvPr/>
        </p:nvSpPr>
        <p:spPr>
          <a:xfrm>
            <a:off x="766736"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0" name="Oval 729"/>
          <p:cNvSpPr/>
          <p:nvPr/>
        </p:nvSpPr>
        <p:spPr>
          <a:xfrm>
            <a:off x="16092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1" name="Oval 730"/>
          <p:cNvSpPr/>
          <p:nvPr/>
        </p:nvSpPr>
        <p:spPr>
          <a:xfrm>
            <a:off x="24518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2" name="Oval 731"/>
          <p:cNvSpPr/>
          <p:nvPr/>
        </p:nvSpPr>
        <p:spPr>
          <a:xfrm>
            <a:off x="32943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3" name="Oval 732"/>
          <p:cNvSpPr/>
          <p:nvPr/>
        </p:nvSpPr>
        <p:spPr>
          <a:xfrm>
            <a:off x="41369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4" name="Oval 733"/>
          <p:cNvSpPr/>
          <p:nvPr/>
        </p:nvSpPr>
        <p:spPr>
          <a:xfrm>
            <a:off x="49794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5" name="Oval 734"/>
          <p:cNvSpPr/>
          <p:nvPr/>
        </p:nvSpPr>
        <p:spPr>
          <a:xfrm>
            <a:off x="58219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6" name="Oval 735"/>
          <p:cNvSpPr/>
          <p:nvPr/>
        </p:nvSpPr>
        <p:spPr>
          <a:xfrm>
            <a:off x="834960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7" name="Oval 736"/>
          <p:cNvSpPr/>
          <p:nvPr/>
        </p:nvSpPr>
        <p:spPr>
          <a:xfrm>
            <a:off x="750706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8" name="Oval 737"/>
          <p:cNvSpPr/>
          <p:nvPr/>
        </p:nvSpPr>
        <p:spPr>
          <a:xfrm>
            <a:off x="1003468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39" name="Oval 738"/>
          <p:cNvSpPr/>
          <p:nvPr/>
        </p:nvSpPr>
        <p:spPr>
          <a:xfrm>
            <a:off x="919214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0" name="Oval 739"/>
          <p:cNvSpPr/>
          <p:nvPr/>
        </p:nvSpPr>
        <p:spPr>
          <a:xfrm>
            <a:off x="11719762"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1" name="Oval 740"/>
          <p:cNvSpPr/>
          <p:nvPr/>
        </p:nvSpPr>
        <p:spPr>
          <a:xfrm>
            <a:off x="10877223" y="2019794"/>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2" name="Teardrop 3"/>
          <p:cNvSpPr/>
          <p:nvPr/>
        </p:nvSpPr>
        <p:spPr>
          <a:xfrm rot="5400000" flipH="1" flipV="1">
            <a:off x="602118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3" name="Teardrop 3"/>
          <p:cNvSpPr/>
          <p:nvPr/>
        </p:nvSpPr>
        <p:spPr>
          <a:xfrm rot="5400000" flipH="1" flipV="1">
            <a:off x="9659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4" name="Teardrop 3"/>
          <p:cNvSpPr/>
          <p:nvPr/>
        </p:nvSpPr>
        <p:spPr>
          <a:xfrm rot="5400000" flipH="1" flipV="1">
            <a:off x="18084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5" name="Teardrop 3"/>
          <p:cNvSpPr/>
          <p:nvPr/>
        </p:nvSpPr>
        <p:spPr>
          <a:xfrm rot="5400000" flipH="1" flipV="1">
            <a:off x="26510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6" name="Teardrop 3"/>
          <p:cNvSpPr/>
          <p:nvPr/>
        </p:nvSpPr>
        <p:spPr>
          <a:xfrm rot="5400000" flipH="1" flipV="1">
            <a:off x="34935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7" name="Teardrop 3"/>
          <p:cNvSpPr/>
          <p:nvPr/>
        </p:nvSpPr>
        <p:spPr>
          <a:xfrm rot="5400000" flipH="1" flipV="1">
            <a:off x="43361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8" name="Teardrop 3"/>
          <p:cNvSpPr/>
          <p:nvPr/>
        </p:nvSpPr>
        <p:spPr>
          <a:xfrm rot="5400000" flipH="1" flipV="1">
            <a:off x="51786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49" name="Teardrop 3"/>
          <p:cNvSpPr/>
          <p:nvPr/>
        </p:nvSpPr>
        <p:spPr>
          <a:xfrm rot="5400000" flipH="1" flipV="1">
            <a:off x="770626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0" name="Teardrop 3"/>
          <p:cNvSpPr/>
          <p:nvPr/>
        </p:nvSpPr>
        <p:spPr>
          <a:xfrm rot="5400000" flipH="1" flipV="1">
            <a:off x="686372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1" name="Teardrop 3"/>
          <p:cNvSpPr/>
          <p:nvPr/>
        </p:nvSpPr>
        <p:spPr>
          <a:xfrm rot="5400000" flipH="1" flipV="1">
            <a:off x="939134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2" name="Teardrop 3"/>
          <p:cNvSpPr/>
          <p:nvPr/>
        </p:nvSpPr>
        <p:spPr>
          <a:xfrm rot="5400000" flipH="1" flipV="1">
            <a:off x="85488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3" name="Teardrop 3"/>
          <p:cNvSpPr/>
          <p:nvPr/>
        </p:nvSpPr>
        <p:spPr>
          <a:xfrm rot="5400000" flipH="1" flipV="1">
            <a:off x="11076421"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4" name="Teardrop 3"/>
          <p:cNvSpPr/>
          <p:nvPr/>
        </p:nvSpPr>
        <p:spPr>
          <a:xfrm rot="5400000" flipH="1" flipV="1">
            <a:off x="1023388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5" name="Teardrop 3"/>
          <p:cNvSpPr/>
          <p:nvPr/>
        </p:nvSpPr>
        <p:spPr>
          <a:xfrm rot="5400000" flipH="1" flipV="1">
            <a:off x="123403" y="221832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6" name="Teardrop 3"/>
          <p:cNvSpPr/>
          <p:nvPr/>
        </p:nvSpPr>
        <p:spPr>
          <a:xfrm rot="5400000" flipH="1" flipV="1">
            <a:off x="11760003" y="2373691"/>
            <a:ext cx="595780" cy="268215"/>
          </a:xfrm>
          <a:custGeom>
            <a:avLst/>
            <a:gdLst/>
            <a:ahLst/>
            <a:cxnLst/>
            <a:rect l="l" t="t" r="r" b="b"/>
            <a:pathLst>
              <a:path w="595780"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0"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7" name="Oval 756"/>
          <p:cNvSpPr/>
          <p:nvPr/>
        </p:nvSpPr>
        <p:spPr>
          <a:xfrm>
            <a:off x="7086656"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8" name="Oval 757"/>
          <p:cNvSpPr/>
          <p:nvPr/>
        </p:nvSpPr>
        <p:spPr>
          <a:xfrm>
            <a:off x="3463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59" name="Oval 758"/>
          <p:cNvSpPr/>
          <p:nvPr/>
        </p:nvSpPr>
        <p:spPr>
          <a:xfrm>
            <a:off x="11888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0" name="Oval 759"/>
          <p:cNvSpPr/>
          <p:nvPr/>
        </p:nvSpPr>
        <p:spPr>
          <a:xfrm>
            <a:off x="20314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1" name="Oval 760"/>
          <p:cNvSpPr/>
          <p:nvPr/>
        </p:nvSpPr>
        <p:spPr>
          <a:xfrm>
            <a:off x="28739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2" name="Oval 761"/>
          <p:cNvSpPr/>
          <p:nvPr/>
        </p:nvSpPr>
        <p:spPr>
          <a:xfrm>
            <a:off x="3716504"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3" name="Oval 762"/>
          <p:cNvSpPr/>
          <p:nvPr/>
        </p:nvSpPr>
        <p:spPr>
          <a:xfrm>
            <a:off x="45590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4" name="Oval 763"/>
          <p:cNvSpPr/>
          <p:nvPr/>
        </p:nvSpPr>
        <p:spPr>
          <a:xfrm>
            <a:off x="54015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5" name="Oval 764"/>
          <p:cNvSpPr/>
          <p:nvPr/>
        </p:nvSpPr>
        <p:spPr>
          <a:xfrm>
            <a:off x="62441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6" name="Oval 765"/>
          <p:cNvSpPr/>
          <p:nvPr/>
        </p:nvSpPr>
        <p:spPr>
          <a:xfrm>
            <a:off x="877174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7" name="Oval 766"/>
          <p:cNvSpPr/>
          <p:nvPr/>
        </p:nvSpPr>
        <p:spPr>
          <a:xfrm>
            <a:off x="792920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8" name="Oval 767"/>
          <p:cNvSpPr/>
          <p:nvPr/>
        </p:nvSpPr>
        <p:spPr>
          <a:xfrm>
            <a:off x="1045682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69" name="Oval 768"/>
          <p:cNvSpPr/>
          <p:nvPr/>
        </p:nvSpPr>
        <p:spPr>
          <a:xfrm>
            <a:off x="961428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0" name="Oval 769"/>
          <p:cNvSpPr/>
          <p:nvPr/>
        </p:nvSpPr>
        <p:spPr>
          <a:xfrm>
            <a:off x="11299365" y="243911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1" name="Teardrop 3"/>
          <p:cNvSpPr/>
          <p:nvPr/>
        </p:nvSpPr>
        <p:spPr>
          <a:xfrm rot="5400000" flipH="1" flipV="1">
            <a:off x="64427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2" name="Teardrop 3"/>
          <p:cNvSpPr/>
          <p:nvPr/>
        </p:nvSpPr>
        <p:spPr>
          <a:xfrm rot="5400000" flipH="1" flipV="1">
            <a:off x="-148775" y="279509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3" name="Teardrop 3"/>
          <p:cNvSpPr/>
          <p:nvPr/>
        </p:nvSpPr>
        <p:spPr>
          <a:xfrm rot="5400000" flipH="1" flipV="1">
            <a:off x="13875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4" name="Teardrop 3"/>
          <p:cNvSpPr/>
          <p:nvPr/>
        </p:nvSpPr>
        <p:spPr>
          <a:xfrm rot="5400000" flipH="1" flipV="1">
            <a:off x="22300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5" name="Teardrop 3"/>
          <p:cNvSpPr/>
          <p:nvPr/>
        </p:nvSpPr>
        <p:spPr>
          <a:xfrm rot="5400000" flipH="1" flipV="1">
            <a:off x="30726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6" name="Teardrop 3"/>
          <p:cNvSpPr/>
          <p:nvPr/>
        </p:nvSpPr>
        <p:spPr>
          <a:xfrm rot="5400000" flipH="1" flipV="1">
            <a:off x="39151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7" name="Teardrop 3"/>
          <p:cNvSpPr/>
          <p:nvPr/>
        </p:nvSpPr>
        <p:spPr>
          <a:xfrm rot="5400000" flipH="1" flipV="1">
            <a:off x="47576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8" name="Teardrop 3"/>
          <p:cNvSpPr/>
          <p:nvPr/>
        </p:nvSpPr>
        <p:spPr>
          <a:xfrm rot="5400000" flipH="1" flipV="1">
            <a:off x="56002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79" name="Teardrop 3"/>
          <p:cNvSpPr/>
          <p:nvPr/>
        </p:nvSpPr>
        <p:spPr>
          <a:xfrm rot="5400000" flipH="1" flipV="1">
            <a:off x="812785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0" name="Teardrop 3"/>
          <p:cNvSpPr/>
          <p:nvPr/>
        </p:nvSpPr>
        <p:spPr>
          <a:xfrm rot="5400000" flipH="1" flipV="1">
            <a:off x="728531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1" name="Teardrop 3"/>
          <p:cNvSpPr/>
          <p:nvPr/>
        </p:nvSpPr>
        <p:spPr>
          <a:xfrm rot="5400000" flipH="1" flipV="1">
            <a:off x="981293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2" name="Teardrop 3"/>
          <p:cNvSpPr/>
          <p:nvPr/>
        </p:nvSpPr>
        <p:spPr>
          <a:xfrm rot="5400000" flipH="1" flipV="1">
            <a:off x="89703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3" name="Teardrop 3"/>
          <p:cNvSpPr/>
          <p:nvPr/>
        </p:nvSpPr>
        <p:spPr>
          <a:xfrm rot="5400000" flipH="1" flipV="1">
            <a:off x="11498011"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4" name="Teardrop 3"/>
          <p:cNvSpPr/>
          <p:nvPr/>
        </p:nvSpPr>
        <p:spPr>
          <a:xfrm rot="5400000" flipH="1" flipV="1">
            <a:off x="1065547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5" name="Teardrop 3"/>
          <p:cNvSpPr/>
          <p:nvPr/>
        </p:nvSpPr>
        <p:spPr>
          <a:xfrm rot="5400000" flipH="1" flipV="1">
            <a:off x="544992" y="264630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6" name="Oval 785"/>
          <p:cNvSpPr/>
          <p:nvPr/>
        </p:nvSpPr>
        <p:spPr>
          <a:xfrm>
            <a:off x="66645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7" name="Oval 786"/>
          <p:cNvSpPr/>
          <p:nvPr/>
        </p:nvSpPr>
        <p:spPr>
          <a:xfrm>
            <a:off x="766736"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8" name="Oval 787"/>
          <p:cNvSpPr/>
          <p:nvPr/>
        </p:nvSpPr>
        <p:spPr>
          <a:xfrm>
            <a:off x="16092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89" name="Oval 788"/>
          <p:cNvSpPr/>
          <p:nvPr/>
        </p:nvSpPr>
        <p:spPr>
          <a:xfrm>
            <a:off x="24518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0" name="Oval 789"/>
          <p:cNvSpPr/>
          <p:nvPr/>
        </p:nvSpPr>
        <p:spPr>
          <a:xfrm>
            <a:off x="32943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1" name="Oval 790"/>
          <p:cNvSpPr/>
          <p:nvPr/>
        </p:nvSpPr>
        <p:spPr>
          <a:xfrm>
            <a:off x="41369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2" name="Oval 791"/>
          <p:cNvSpPr/>
          <p:nvPr/>
        </p:nvSpPr>
        <p:spPr>
          <a:xfrm>
            <a:off x="49794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3" name="Oval 792"/>
          <p:cNvSpPr/>
          <p:nvPr/>
        </p:nvSpPr>
        <p:spPr>
          <a:xfrm>
            <a:off x="58219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4" name="Oval 793"/>
          <p:cNvSpPr/>
          <p:nvPr/>
        </p:nvSpPr>
        <p:spPr>
          <a:xfrm>
            <a:off x="834960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5" name="Oval 794"/>
          <p:cNvSpPr/>
          <p:nvPr/>
        </p:nvSpPr>
        <p:spPr>
          <a:xfrm>
            <a:off x="750706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6" name="Oval 795"/>
          <p:cNvSpPr/>
          <p:nvPr/>
        </p:nvSpPr>
        <p:spPr>
          <a:xfrm>
            <a:off x="1003468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7" name="Oval 796"/>
          <p:cNvSpPr/>
          <p:nvPr/>
        </p:nvSpPr>
        <p:spPr>
          <a:xfrm>
            <a:off x="919214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8" name="Oval 797"/>
          <p:cNvSpPr/>
          <p:nvPr/>
        </p:nvSpPr>
        <p:spPr>
          <a:xfrm>
            <a:off x="11719762"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99" name="Oval 798"/>
          <p:cNvSpPr/>
          <p:nvPr/>
        </p:nvSpPr>
        <p:spPr>
          <a:xfrm>
            <a:off x="10877223" y="2868467"/>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0" name="Teardrop 3"/>
          <p:cNvSpPr/>
          <p:nvPr/>
        </p:nvSpPr>
        <p:spPr>
          <a:xfrm rot="5400000" flipH="1" flipV="1">
            <a:off x="602118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1" name="Teardrop 3"/>
          <p:cNvSpPr/>
          <p:nvPr/>
        </p:nvSpPr>
        <p:spPr>
          <a:xfrm rot="5400000" flipH="1" flipV="1">
            <a:off x="9659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2" name="Teardrop 3"/>
          <p:cNvSpPr/>
          <p:nvPr/>
        </p:nvSpPr>
        <p:spPr>
          <a:xfrm rot="5400000" flipH="1" flipV="1">
            <a:off x="18084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3" name="Teardrop 3"/>
          <p:cNvSpPr/>
          <p:nvPr/>
        </p:nvSpPr>
        <p:spPr>
          <a:xfrm rot="5400000" flipH="1" flipV="1">
            <a:off x="26510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4" name="Teardrop 3"/>
          <p:cNvSpPr/>
          <p:nvPr/>
        </p:nvSpPr>
        <p:spPr>
          <a:xfrm rot="5400000" flipH="1" flipV="1">
            <a:off x="34935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5" name="Teardrop 3"/>
          <p:cNvSpPr/>
          <p:nvPr/>
        </p:nvSpPr>
        <p:spPr>
          <a:xfrm rot="5400000" flipH="1" flipV="1">
            <a:off x="43361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6" name="Teardrop 3"/>
          <p:cNvSpPr/>
          <p:nvPr/>
        </p:nvSpPr>
        <p:spPr>
          <a:xfrm rot="5400000" flipH="1" flipV="1">
            <a:off x="51786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7" name="Teardrop 3"/>
          <p:cNvSpPr/>
          <p:nvPr/>
        </p:nvSpPr>
        <p:spPr>
          <a:xfrm rot="5400000" flipH="1" flipV="1">
            <a:off x="770626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8" name="Teardrop 3"/>
          <p:cNvSpPr/>
          <p:nvPr/>
        </p:nvSpPr>
        <p:spPr>
          <a:xfrm rot="5400000" flipH="1" flipV="1">
            <a:off x="686372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09" name="Teardrop 3"/>
          <p:cNvSpPr/>
          <p:nvPr/>
        </p:nvSpPr>
        <p:spPr>
          <a:xfrm rot="5400000" flipH="1" flipV="1">
            <a:off x="939134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0" name="Teardrop 3"/>
          <p:cNvSpPr/>
          <p:nvPr/>
        </p:nvSpPr>
        <p:spPr>
          <a:xfrm rot="5400000" flipH="1" flipV="1">
            <a:off x="85488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1" name="Teardrop 3"/>
          <p:cNvSpPr/>
          <p:nvPr/>
        </p:nvSpPr>
        <p:spPr>
          <a:xfrm rot="5400000" flipH="1" flipV="1">
            <a:off x="11076421"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2" name="Teardrop 3"/>
          <p:cNvSpPr/>
          <p:nvPr/>
        </p:nvSpPr>
        <p:spPr>
          <a:xfrm rot="5400000" flipH="1" flipV="1">
            <a:off x="1023388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3" name="Teardrop 3"/>
          <p:cNvSpPr/>
          <p:nvPr/>
        </p:nvSpPr>
        <p:spPr>
          <a:xfrm rot="5400000" flipH="1" flipV="1">
            <a:off x="123403" y="3068579"/>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4" name="Teardrop 3"/>
          <p:cNvSpPr/>
          <p:nvPr/>
        </p:nvSpPr>
        <p:spPr>
          <a:xfrm rot="5400000" flipH="1" flipV="1">
            <a:off x="11760014" y="3223948"/>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7" y="250112"/>
                  <a:pt x="155376" y="250112"/>
                </a:cubicBezTo>
                <a:cubicBezTo>
                  <a:pt x="174454" y="249746"/>
                  <a:pt x="198601" y="254980"/>
                  <a:pt x="211458" y="268141"/>
                </a:cubicBezTo>
                <a:cubicBezTo>
                  <a:pt x="215885"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6"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59" y="254779"/>
                  <a:pt x="246352" y="254786"/>
                </a:cubicBezTo>
                <a:cubicBezTo>
                  <a:pt x="246344" y="254794"/>
                  <a:pt x="246337" y="254801"/>
                  <a:pt x="246329" y="254808"/>
                </a:cubicBezTo>
                <a:lnTo>
                  <a:pt x="238101" y="246581"/>
                </a:lnTo>
                <a:lnTo>
                  <a:pt x="223742" y="268215"/>
                </a:lnTo>
                <a:lnTo>
                  <a:pt x="190546" y="268215"/>
                </a:lnTo>
                <a:cubicBezTo>
                  <a:pt x="181969" y="262570"/>
                  <a:pt x="170130" y="261374"/>
                  <a:pt x="154813" y="261668"/>
                </a:cubicBezTo>
                <a:cubicBezTo>
                  <a:pt x="121806" y="261668"/>
                  <a:pt x="92467" y="245961"/>
                  <a:pt x="74178"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89" y="195895"/>
                  <a:pt x="53000" y="178457"/>
                  <a:pt x="53000" y="159854"/>
                </a:cubicBezTo>
                <a:cubicBezTo>
                  <a:pt x="53000" y="132604"/>
                  <a:pt x="63706" y="107854"/>
                  <a:pt x="81286" y="89721"/>
                </a:cubicBezTo>
                <a:lnTo>
                  <a:pt x="81286" y="89721"/>
                </a:ln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lnTo>
                  <a:pt x="297890" y="0"/>
                </a:ln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5" name="Oval 814"/>
          <p:cNvSpPr/>
          <p:nvPr/>
        </p:nvSpPr>
        <p:spPr>
          <a:xfrm>
            <a:off x="7086656"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6" name="Oval 815"/>
          <p:cNvSpPr/>
          <p:nvPr/>
        </p:nvSpPr>
        <p:spPr>
          <a:xfrm>
            <a:off x="3463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7" name="Oval 816"/>
          <p:cNvSpPr/>
          <p:nvPr/>
        </p:nvSpPr>
        <p:spPr>
          <a:xfrm>
            <a:off x="11888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8" name="Oval 817"/>
          <p:cNvSpPr/>
          <p:nvPr/>
        </p:nvSpPr>
        <p:spPr>
          <a:xfrm>
            <a:off x="20314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19" name="Oval 818"/>
          <p:cNvSpPr/>
          <p:nvPr/>
        </p:nvSpPr>
        <p:spPr>
          <a:xfrm>
            <a:off x="28739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0" name="Oval 819"/>
          <p:cNvSpPr/>
          <p:nvPr/>
        </p:nvSpPr>
        <p:spPr>
          <a:xfrm>
            <a:off x="3716504"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1" name="Oval 820"/>
          <p:cNvSpPr/>
          <p:nvPr/>
        </p:nvSpPr>
        <p:spPr>
          <a:xfrm>
            <a:off x="45590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2" name="Oval 821"/>
          <p:cNvSpPr/>
          <p:nvPr/>
        </p:nvSpPr>
        <p:spPr>
          <a:xfrm>
            <a:off x="54015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3" name="Oval 822"/>
          <p:cNvSpPr/>
          <p:nvPr/>
        </p:nvSpPr>
        <p:spPr>
          <a:xfrm>
            <a:off x="62441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4" name="Oval 823"/>
          <p:cNvSpPr/>
          <p:nvPr/>
        </p:nvSpPr>
        <p:spPr>
          <a:xfrm>
            <a:off x="877174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5" name="Oval 824"/>
          <p:cNvSpPr/>
          <p:nvPr/>
        </p:nvSpPr>
        <p:spPr>
          <a:xfrm>
            <a:off x="792920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6" name="Oval 825"/>
          <p:cNvSpPr/>
          <p:nvPr/>
        </p:nvSpPr>
        <p:spPr>
          <a:xfrm>
            <a:off x="1045682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7" name="Oval 826"/>
          <p:cNvSpPr/>
          <p:nvPr/>
        </p:nvSpPr>
        <p:spPr>
          <a:xfrm>
            <a:off x="961428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8" name="Oval 827"/>
          <p:cNvSpPr/>
          <p:nvPr/>
        </p:nvSpPr>
        <p:spPr>
          <a:xfrm>
            <a:off x="11299365" y="328936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29" name="Teardrop 3"/>
          <p:cNvSpPr/>
          <p:nvPr/>
        </p:nvSpPr>
        <p:spPr>
          <a:xfrm rot="5400000" flipH="1" flipV="1">
            <a:off x="64427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0" name="Teardrop 3"/>
          <p:cNvSpPr/>
          <p:nvPr/>
        </p:nvSpPr>
        <p:spPr>
          <a:xfrm rot="5400000" flipH="1" flipV="1">
            <a:off x="-148775" y="3639262"/>
            <a:ext cx="612648" cy="315100"/>
          </a:xfrm>
          <a:custGeom>
            <a:avLst/>
            <a:gdLst/>
            <a:ahLst/>
            <a:cxnLst/>
            <a:rect l="l" t="t" r="r" b="b"/>
            <a:pathLst>
              <a:path w="612648" h="315100">
                <a:moveTo>
                  <a:pt x="239386" y="75670"/>
                </a:moveTo>
                <a:cubicBezTo>
                  <a:pt x="230866" y="67149"/>
                  <a:pt x="224313" y="57406"/>
                  <a:pt x="219944" y="46909"/>
                </a:cubicBezTo>
                <a:cubicBezTo>
                  <a:pt x="207099" y="60107"/>
                  <a:pt x="182914" y="65356"/>
                  <a:pt x="163810" y="64989"/>
                </a:cubicBezTo>
                <a:cubicBezTo>
                  <a:pt x="113792" y="64989"/>
                  <a:pt x="73243" y="105538"/>
                  <a:pt x="73243" y="155556"/>
                </a:cubicBezTo>
                <a:cubicBezTo>
                  <a:pt x="73243" y="179467"/>
                  <a:pt x="82509" y="201213"/>
                  <a:pt x="97830" y="217225"/>
                </a:cubicBezTo>
                <a:close/>
                <a:moveTo>
                  <a:pt x="268191" y="95157"/>
                </a:moveTo>
                <a:cubicBezTo>
                  <a:pt x="257695" y="90787"/>
                  <a:pt x="247952" y="84234"/>
                  <a:pt x="239431" y="75715"/>
                </a:cubicBezTo>
                <a:lnTo>
                  <a:pt x="97875" y="217270"/>
                </a:lnTo>
                <a:cubicBezTo>
                  <a:pt x="113887" y="232591"/>
                  <a:pt x="135634" y="241857"/>
                  <a:pt x="159544" y="241857"/>
                </a:cubicBezTo>
                <a:cubicBezTo>
                  <a:pt x="184553" y="241857"/>
                  <a:pt x="207195" y="231720"/>
                  <a:pt x="223585" y="215331"/>
                </a:cubicBezTo>
                <a:cubicBezTo>
                  <a:pt x="239974" y="198941"/>
                  <a:pt x="250111" y="176299"/>
                  <a:pt x="250111" y="151290"/>
                </a:cubicBezTo>
                <a:cubicBezTo>
                  <a:pt x="249745" y="132187"/>
                  <a:pt x="254994" y="108002"/>
                  <a:pt x="268191" y="95157"/>
                </a:cubicBezTo>
                <a:close/>
                <a:moveTo>
                  <a:pt x="391275" y="232488"/>
                </a:moveTo>
                <a:cubicBezTo>
                  <a:pt x="366688" y="214199"/>
                  <a:pt x="350981" y="184860"/>
                  <a:pt x="350981" y="151853"/>
                </a:cubicBezTo>
                <a:cubicBezTo>
                  <a:pt x="351479" y="125869"/>
                  <a:pt x="347689" y="109892"/>
                  <a:pt x="331337" y="99934"/>
                </a:cubicBezTo>
                <a:cubicBezTo>
                  <a:pt x="315088" y="104415"/>
                  <a:pt x="297874" y="104335"/>
                  <a:pt x="281637" y="99721"/>
                </a:cubicBezTo>
                <a:cubicBezTo>
                  <a:pt x="265010" y="109675"/>
                  <a:pt x="261165" y="125694"/>
                  <a:pt x="261667" y="151853"/>
                </a:cubicBezTo>
                <a:cubicBezTo>
                  <a:pt x="261667" y="179968"/>
                  <a:pt x="250271" y="205421"/>
                  <a:pt x="231847" y="223846"/>
                </a:cubicBezTo>
                <a:lnTo>
                  <a:pt x="221347" y="232509"/>
                </a:lnTo>
                <a:cubicBezTo>
                  <a:pt x="224390" y="249009"/>
                  <a:pt x="232545" y="264623"/>
                  <a:pt x="245300" y="277378"/>
                </a:cubicBezTo>
                <a:cubicBezTo>
                  <a:pt x="262208" y="294285"/>
                  <a:pt x="284137" y="303111"/>
                  <a:pt x="306292" y="303599"/>
                </a:cubicBezTo>
                <a:lnTo>
                  <a:pt x="306292" y="218433"/>
                </a:lnTo>
                <a:lnTo>
                  <a:pt x="306356" y="218433"/>
                </a:lnTo>
                <a:lnTo>
                  <a:pt x="306356" y="303599"/>
                </a:lnTo>
                <a:cubicBezTo>
                  <a:pt x="328512" y="303110"/>
                  <a:pt x="350441" y="294285"/>
                  <a:pt x="367348" y="277378"/>
                </a:cubicBezTo>
                <a:cubicBezTo>
                  <a:pt x="380109" y="264617"/>
                  <a:pt x="388266" y="248996"/>
                  <a:pt x="391275" y="232488"/>
                </a:cubicBezTo>
                <a:close/>
                <a:moveTo>
                  <a:pt x="514773" y="217271"/>
                </a:moveTo>
                <a:lnTo>
                  <a:pt x="373218" y="75716"/>
                </a:lnTo>
                <a:cubicBezTo>
                  <a:pt x="364700" y="84231"/>
                  <a:pt x="354962" y="90781"/>
                  <a:pt x="344508" y="95209"/>
                </a:cubicBezTo>
                <a:cubicBezTo>
                  <a:pt x="357668" y="108066"/>
                  <a:pt x="362903" y="132212"/>
                  <a:pt x="362537" y="151290"/>
                </a:cubicBezTo>
                <a:cubicBezTo>
                  <a:pt x="362537" y="201309"/>
                  <a:pt x="403086" y="241857"/>
                  <a:pt x="453104" y="241857"/>
                </a:cubicBezTo>
                <a:cubicBezTo>
                  <a:pt x="477015" y="241857"/>
                  <a:pt x="498761" y="232592"/>
                  <a:pt x="514773" y="217271"/>
                </a:cubicBezTo>
                <a:close/>
                <a:moveTo>
                  <a:pt x="539405" y="155556"/>
                </a:moveTo>
                <a:cubicBezTo>
                  <a:pt x="539405" y="105538"/>
                  <a:pt x="498856" y="64989"/>
                  <a:pt x="448838" y="64989"/>
                </a:cubicBezTo>
                <a:cubicBezTo>
                  <a:pt x="429760" y="65355"/>
                  <a:pt x="405614" y="60121"/>
                  <a:pt x="392756" y="46961"/>
                </a:cubicBezTo>
                <a:cubicBezTo>
                  <a:pt x="388329" y="57415"/>
                  <a:pt x="381778" y="67153"/>
                  <a:pt x="373263" y="75671"/>
                </a:cubicBezTo>
                <a:lnTo>
                  <a:pt x="514818" y="217225"/>
                </a:lnTo>
                <a:cubicBezTo>
                  <a:pt x="530139" y="201213"/>
                  <a:pt x="539405" y="179467"/>
                  <a:pt x="539405" y="155556"/>
                </a:cubicBezTo>
                <a:close/>
                <a:moveTo>
                  <a:pt x="612648" y="8776"/>
                </a:moveTo>
                <a:cubicBezTo>
                  <a:pt x="612257" y="34030"/>
                  <a:pt x="602326" y="59101"/>
                  <a:pt x="583058" y="78369"/>
                </a:cubicBezTo>
                <a:cubicBezTo>
                  <a:pt x="569890" y="91537"/>
                  <a:pt x="554014" y="100343"/>
                  <a:pt x="537134" y="104416"/>
                </a:cubicBezTo>
                <a:cubicBezTo>
                  <a:pt x="546225" y="119205"/>
                  <a:pt x="551214" y="136643"/>
                  <a:pt x="551214" y="155247"/>
                </a:cubicBezTo>
                <a:cubicBezTo>
                  <a:pt x="551214" y="182497"/>
                  <a:pt x="540509" y="207247"/>
                  <a:pt x="522928" y="225380"/>
                </a:cubicBezTo>
                <a:lnTo>
                  <a:pt x="522928" y="225380"/>
                </a:lnTo>
                <a:cubicBezTo>
                  <a:pt x="504794" y="242961"/>
                  <a:pt x="480045" y="253667"/>
                  <a:pt x="452794" y="253667"/>
                </a:cubicBezTo>
                <a:cubicBezTo>
                  <a:pt x="434191" y="253667"/>
                  <a:pt x="416753" y="248677"/>
                  <a:pt x="401964" y="239586"/>
                </a:cubicBezTo>
                <a:cubicBezTo>
                  <a:pt x="397891" y="256466"/>
                  <a:pt x="389084" y="272342"/>
                  <a:pt x="375917" y="285509"/>
                </a:cubicBezTo>
                <a:cubicBezTo>
                  <a:pt x="356649" y="304778"/>
                  <a:pt x="331578" y="314709"/>
                  <a:pt x="306324" y="315100"/>
                </a:cubicBezTo>
                <a:lnTo>
                  <a:pt x="306324" y="315100"/>
                </a:lnTo>
                <a:cubicBezTo>
                  <a:pt x="281070" y="314709"/>
                  <a:pt x="255999" y="304778"/>
                  <a:pt x="236731" y="285509"/>
                </a:cubicBezTo>
                <a:cubicBezTo>
                  <a:pt x="223571" y="272349"/>
                  <a:pt x="214766" y="256482"/>
                  <a:pt x="210610" y="239626"/>
                </a:cubicBezTo>
                <a:cubicBezTo>
                  <a:pt x="195839" y="248693"/>
                  <a:pt x="178427" y="253666"/>
                  <a:pt x="159854" y="253666"/>
                </a:cubicBezTo>
                <a:cubicBezTo>
                  <a:pt x="132604" y="253666"/>
                  <a:pt x="107854" y="242961"/>
                  <a:pt x="89720" y="225380"/>
                </a:cubicBezTo>
                <a:lnTo>
                  <a:pt x="89720" y="225380"/>
                </a:lnTo>
                <a:cubicBezTo>
                  <a:pt x="72140" y="207247"/>
                  <a:pt x="61434" y="182497"/>
                  <a:pt x="61434" y="155247"/>
                </a:cubicBezTo>
                <a:cubicBezTo>
                  <a:pt x="61434" y="136673"/>
                  <a:pt x="66408" y="119262"/>
                  <a:pt x="75474" y="104490"/>
                </a:cubicBezTo>
                <a:cubicBezTo>
                  <a:pt x="58618" y="100334"/>
                  <a:pt x="42751" y="91530"/>
                  <a:pt x="29591" y="78369"/>
                </a:cubicBezTo>
                <a:cubicBezTo>
                  <a:pt x="10322" y="59101"/>
                  <a:pt x="391" y="34030"/>
                  <a:pt x="0" y="8776"/>
                </a:cubicBezTo>
                <a:lnTo>
                  <a:pt x="0" y="8776"/>
                </a:lnTo>
                <a:lnTo>
                  <a:pt x="1828" y="0"/>
                </a:lnTo>
                <a:lnTo>
                  <a:pt x="13374" y="0"/>
                </a:lnTo>
                <a:cubicBezTo>
                  <a:pt x="11782" y="2802"/>
                  <a:pt x="11567" y="5771"/>
                  <a:pt x="11501" y="8744"/>
                </a:cubicBezTo>
                <a:lnTo>
                  <a:pt x="96667" y="8744"/>
                </a:lnTo>
                <a:lnTo>
                  <a:pt x="96667" y="8808"/>
                </a:lnTo>
                <a:lnTo>
                  <a:pt x="11501" y="8808"/>
                </a:lnTo>
                <a:cubicBezTo>
                  <a:pt x="11990" y="30964"/>
                  <a:pt x="20815" y="52893"/>
                  <a:pt x="37722" y="69800"/>
                </a:cubicBezTo>
                <a:cubicBezTo>
                  <a:pt x="50477" y="82555"/>
                  <a:pt x="66091" y="90711"/>
                  <a:pt x="82592" y="93753"/>
                </a:cubicBezTo>
                <a:cubicBezTo>
                  <a:pt x="100880" y="69151"/>
                  <a:pt x="130228" y="53433"/>
                  <a:pt x="163247" y="53433"/>
                </a:cubicBezTo>
                <a:cubicBezTo>
                  <a:pt x="186137" y="53872"/>
                  <a:pt x="201262" y="50984"/>
                  <a:pt x="211355" y="39116"/>
                </a:cubicBezTo>
                <a:cubicBezTo>
                  <a:pt x="212796" y="37420"/>
                  <a:pt x="214135" y="35542"/>
                  <a:pt x="215380" y="33463"/>
                </a:cubicBezTo>
                <a:lnTo>
                  <a:pt x="215236" y="0"/>
                </a:lnTo>
                <a:lnTo>
                  <a:pt x="223507" y="0"/>
                </a:lnTo>
                <a:cubicBezTo>
                  <a:pt x="219688" y="24354"/>
                  <a:pt x="227777" y="49750"/>
                  <a:pt x="246535" y="68520"/>
                </a:cubicBezTo>
                <a:lnTo>
                  <a:pt x="254763" y="60293"/>
                </a:lnTo>
                <a:cubicBezTo>
                  <a:pt x="254771" y="60299"/>
                  <a:pt x="254778" y="60307"/>
                  <a:pt x="254786" y="60315"/>
                </a:cubicBezTo>
                <a:lnTo>
                  <a:pt x="254808" y="60338"/>
                </a:lnTo>
                <a:lnTo>
                  <a:pt x="246580" y="68565"/>
                </a:lnTo>
                <a:cubicBezTo>
                  <a:pt x="279582" y="101547"/>
                  <a:pt x="333066" y="101547"/>
                  <a:pt x="366068" y="68565"/>
                </a:cubicBezTo>
                <a:lnTo>
                  <a:pt x="357840" y="60338"/>
                </a:lnTo>
                <a:cubicBezTo>
                  <a:pt x="357847" y="60330"/>
                  <a:pt x="357855" y="60322"/>
                  <a:pt x="357862" y="60315"/>
                </a:cubicBezTo>
                <a:lnTo>
                  <a:pt x="357885" y="60293"/>
                </a:lnTo>
                <a:lnTo>
                  <a:pt x="366113" y="68520"/>
                </a:lnTo>
                <a:cubicBezTo>
                  <a:pt x="384872" y="49750"/>
                  <a:pt x="392961" y="24354"/>
                  <a:pt x="389142" y="0"/>
                </a:cubicBezTo>
                <a:lnTo>
                  <a:pt x="397337" y="0"/>
                </a:lnTo>
                <a:cubicBezTo>
                  <a:pt x="401479" y="11094"/>
                  <a:pt x="400548" y="22668"/>
                  <a:pt x="397481" y="33790"/>
                </a:cubicBezTo>
                <a:cubicBezTo>
                  <a:pt x="407439" y="50142"/>
                  <a:pt x="423417" y="53932"/>
                  <a:pt x="449401" y="53433"/>
                </a:cubicBezTo>
                <a:cubicBezTo>
                  <a:pt x="482408" y="53434"/>
                  <a:pt x="511746" y="69140"/>
                  <a:pt x="530035" y="93727"/>
                </a:cubicBezTo>
                <a:cubicBezTo>
                  <a:pt x="546543" y="90718"/>
                  <a:pt x="562165" y="82561"/>
                  <a:pt x="574926" y="69800"/>
                </a:cubicBezTo>
                <a:cubicBezTo>
                  <a:pt x="591833" y="52893"/>
                  <a:pt x="600659" y="30964"/>
                  <a:pt x="601147" y="8808"/>
                </a:cubicBezTo>
                <a:lnTo>
                  <a:pt x="515982" y="8808"/>
                </a:lnTo>
                <a:lnTo>
                  <a:pt x="515981" y="8744"/>
                </a:lnTo>
                <a:lnTo>
                  <a:pt x="601147" y="8744"/>
                </a:lnTo>
                <a:lnTo>
                  <a:pt x="599275" y="0"/>
                </a:lnTo>
                <a:lnTo>
                  <a:pt x="610820" y="0"/>
                </a:lnTo>
                <a:cubicBezTo>
                  <a:pt x="612423" y="2826"/>
                  <a:pt x="612602" y="5800"/>
                  <a:pt x="612648"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1" name="Teardrop 3"/>
          <p:cNvSpPr/>
          <p:nvPr/>
        </p:nvSpPr>
        <p:spPr>
          <a:xfrm rot="5400000" flipH="1" flipV="1">
            <a:off x="13875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2" name="Teardrop 3"/>
          <p:cNvSpPr/>
          <p:nvPr/>
        </p:nvSpPr>
        <p:spPr>
          <a:xfrm rot="5400000" flipH="1" flipV="1">
            <a:off x="22300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3" name="Teardrop 3"/>
          <p:cNvSpPr/>
          <p:nvPr/>
        </p:nvSpPr>
        <p:spPr>
          <a:xfrm rot="5400000" flipH="1" flipV="1">
            <a:off x="30726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4" name="Teardrop 3"/>
          <p:cNvSpPr/>
          <p:nvPr/>
        </p:nvSpPr>
        <p:spPr>
          <a:xfrm rot="5400000" flipH="1" flipV="1">
            <a:off x="39151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5" name="Teardrop 3"/>
          <p:cNvSpPr/>
          <p:nvPr/>
        </p:nvSpPr>
        <p:spPr>
          <a:xfrm rot="5400000" flipH="1" flipV="1">
            <a:off x="47576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6" name="Teardrop 3"/>
          <p:cNvSpPr/>
          <p:nvPr/>
        </p:nvSpPr>
        <p:spPr>
          <a:xfrm rot="5400000" flipH="1" flipV="1">
            <a:off x="56002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7" name="Teardrop 3"/>
          <p:cNvSpPr/>
          <p:nvPr/>
        </p:nvSpPr>
        <p:spPr>
          <a:xfrm rot="5400000" flipH="1" flipV="1">
            <a:off x="812785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8" name="Teardrop 3"/>
          <p:cNvSpPr/>
          <p:nvPr/>
        </p:nvSpPr>
        <p:spPr>
          <a:xfrm rot="5400000" flipH="1" flipV="1">
            <a:off x="728531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39" name="Teardrop 3"/>
          <p:cNvSpPr/>
          <p:nvPr/>
        </p:nvSpPr>
        <p:spPr>
          <a:xfrm rot="5400000" flipH="1" flipV="1">
            <a:off x="981293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0" name="Teardrop 3"/>
          <p:cNvSpPr/>
          <p:nvPr/>
        </p:nvSpPr>
        <p:spPr>
          <a:xfrm rot="5400000" flipH="1" flipV="1">
            <a:off x="89703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1" name="Teardrop 3"/>
          <p:cNvSpPr/>
          <p:nvPr/>
        </p:nvSpPr>
        <p:spPr>
          <a:xfrm rot="5400000" flipH="1" flipV="1">
            <a:off x="11498011"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2" name="Teardrop 3"/>
          <p:cNvSpPr/>
          <p:nvPr/>
        </p:nvSpPr>
        <p:spPr>
          <a:xfrm rot="5400000" flipH="1" flipV="1">
            <a:off x="1065547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3" name="Teardrop 3"/>
          <p:cNvSpPr/>
          <p:nvPr/>
        </p:nvSpPr>
        <p:spPr>
          <a:xfrm rot="5400000" flipH="1" flipV="1">
            <a:off x="544992" y="3490488"/>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4" name="Oval 843"/>
          <p:cNvSpPr/>
          <p:nvPr/>
        </p:nvSpPr>
        <p:spPr>
          <a:xfrm>
            <a:off x="66645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5" name="Oval 844"/>
          <p:cNvSpPr/>
          <p:nvPr/>
        </p:nvSpPr>
        <p:spPr>
          <a:xfrm>
            <a:off x="766736"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6" name="Oval 845"/>
          <p:cNvSpPr/>
          <p:nvPr/>
        </p:nvSpPr>
        <p:spPr>
          <a:xfrm>
            <a:off x="16092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7" name="Oval 846"/>
          <p:cNvSpPr/>
          <p:nvPr/>
        </p:nvSpPr>
        <p:spPr>
          <a:xfrm>
            <a:off x="24518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8" name="Oval 847"/>
          <p:cNvSpPr/>
          <p:nvPr/>
        </p:nvSpPr>
        <p:spPr>
          <a:xfrm>
            <a:off x="32943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49" name="Oval 848"/>
          <p:cNvSpPr/>
          <p:nvPr/>
        </p:nvSpPr>
        <p:spPr>
          <a:xfrm>
            <a:off x="41369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0" name="Oval 849"/>
          <p:cNvSpPr/>
          <p:nvPr/>
        </p:nvSpPr>
        <p:spPr>
          <a:xfrm>
            <a:off x="49794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1" name="Oval 850"/>
          <p:cNvSpPr/>
          <p:nvPr/>
        </p:nvSpPr>
        <p:spPr>
          <a:xfrm>
            <a:off x="58219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2" name="Oval 851"/>
          <p:cNvSpPr/>
          <p:nvPr/>
        </p:nvSpPr>
        <p:spPr>
          <a:xfrm>
            <a:off x="834960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3" name="Oval 852"/>
          <p:cNvSpPr/>
          <p:nvPr/>
        </p:nvSpPr>
        <p:spPr>
          <a:xfrm>
            <a:off x="750706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4" name="Oval 853"/>
          <p:cNvSpPr/>
          <p:nvPr/>
        </p:nvSpPr>
        <p:spPr>
          <a:xfrm>
            <a:off x="1003468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5" name="Oval 854"/>
          <p:cNvSpPr/>
          <p:nvPr/>
        </p:nvSpPr>
        <p:spPr>
          <a:xfrm>
            <a:off x="919214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6" name="Oval 855"/>
          <p:cNvSpPr/>
          <p:nvPr/>
        </p:nvSpPr>
        <p:spPr>
          <a:xfrm>
            <a:off x="11719762"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7" name="Oval 856"/>
          <p:cNvSpPr/>
          <p:nvPr/>
        </p:nvSpPr>
        <p:spPr>
          <a:xfrm>
            <a:off x="10877223" y="3712646"/>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8" name="Teardrop 3"/>
          <p:cNvSpPr/>
          <p:nvPr/>
        </p:nvSpPr>
        <p:spPr>
          <a:xfrm rot="5400000" flipH="1" flipV="1">
            <a:off x="602118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59" name="Teardrop 3"/>
          <p:cNvSpPr/>
          <p:nvPr/>
        </p:nvSpPr>
        <p:spPr>
          <a:xfrm rot="5400000" flipH="1" flipV="1">
            <a:off x="9659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0" name="Teardrop 3"/>
          <p:cNvSpPr/>
          <p:nvPr/>
        </p:nvSpPr>
        <p:spPr>
          <a:xfrm rot="5400000" flipH="1" flipV="1">
            <a:off x="18084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1" name="Teardrop 3"/>
          <p:cNvSpPr/>
          <p:nvPr/>
        </p:nvSpPr>
        <p:spPr>
          <a:xfrm rot="5400000" flipH="1" flipV="1">
            <a:off x="26510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2" name="Teardrop 3"/>
          <p:cNvSpPr/>
          <p:nvPr/>
        </p:nvSpPr>
        <p:spPr>
          <a:xfrm rot="5400000" flipH="1" flipV="1">
            <a:off x="34935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3" name="Teardrop 3"/>
          <p:cNvSpPr/>
          <p:nvPr/>
        </p:nvSpPr>
        <p:spPr>
          <a:xfrm rot="5400000" flipH="1" flipV="1">
            <a:off x="43361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4" name="Teardrop 3"/>
          <p:cNvSpPr/>
          <p:nvPr/>
        </p:nvSpPr>
        <p:spPr>
          <a:xfrm rot="5400000" flipH="1" flipV="1">
            <a:off x="51786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5" name="Teardrop 3"/>
          <p:cNvSpPr/>
          <p:nvPr/>
        </p:nvSpPr>
        <p:spPr>
          <a:xfrm rot="5400000" flipH="1" flipV="1">
            <a:off x="770626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6" name="Teardrop 3"/>
          <p:cNvSpPr/>
          <p:nvPr/>
        </p:nvSpPr>
        <p:spPr>
          <a:xfrm rot="5400000" flipH="1" flipV="1">
            <a:off x="686372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7" name="Teardrop 3"/>
          <p:cNvSpPr/>
          <p:nvPr/>
        </p:nvSpPr>
        <p:spPr>
          <a:xfrm rot="5400000" flipH="1" flipV="1">
            <a:off x="939134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8" name="Teardrop 3"/>
          <p:cNvSpPr/>
          <p:nvPr/>
        </p:nvSpPr>
        <p:spPr>
          <a:xfrm rot="5400000" flipH="1" flipV="1">
            <a:off x="85488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69" name="Teardrop 3"/>
          <p:cNvSpPr/>
          <p:nvPr/>
        </p:nvSpPr>
        <p:spPr>
          <a:xfrm rot="5400000" flipH="1" flipV="1">
            <a:off x="11076421"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0" name="Teardrop 3"/>
          <p:cNvSpPr/>
          <p:nvPr/>
        </p:nvSpPr>
        <p:spPr>
          <a:xfrm rot="5400000" flipH="1" flipV="1">
            <a:off x="1023388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1" name="Teardrop 3"/>
          <p:cNvSpPr/>
          <p:nvPr/>
        </p:nvSpPr>
        <p:spPr>
          <a:xfrm rot="5400000" flipH="1" flipV="1">
            <a:off x="123403" y="3914584"/>
            <a:ext cx="612648" cy="612648"/>
          </a:xfrm>
          <a:custGeom>
            <a:avLst/>
            <a:gdLst/>
            <a:ahLst/>
            <a:cxnLst/>
            <a:rect l="l" t="t" r="r" b="b"/>
            <a:pathLst>
              <a:path w="3699724" h="3699725">
                <a:moveTo>
                  <a:pt x="1619273" y="1327910"/>
                </a:moveTo>
                <a:cubicBezTo>
                  <a:pt x="1539798" y="1250266"/>
                  <a:pt x="1508187" y="1104450"/>
                  <a:pt x="1510397" y="989239"/>
                </a:cubicBezTo>
                <a:cubicBezTo>
                  <a:pt x="1510398" y="687181"/>
                  <a:pt x="1265529" y="442312"/>
                  <a:pt x="963471" y="442313"/>
                </a:cubicBezTo>
                <a:cubicBezTo>
                  <a:pt x="819078" y="442312"/>
                  <a:pt x="687752" y="498269"/>
                  <a:pt x="591059" y="590790"/>
                </a:cubicBezTo>
                <a:lnTo>
                  <a:pt x="1445896" y="1445628"/>
                </a:lnTo>
                <a:cubicBezTo>
                  <a:pt x="1497333" y="1394206"/>
                  <a:pt x="1556141" y="1354647"/>
                  <a:pt x="1619273" y="1327910"/>
                </a:cubicBezTo>
                <a:close/>
                <a:moveTo>
                  <a:pt x="1327906" y="1619277"/>
                </a:moveTo>
                <a:cubicBezTo>
                  <a:pt x="1354643" y="1556145"/>
                  <a:pt x="1394202" y="1497337"/>
                  <a:pt x="1445624" y="1445900"/>
                </a:cubicBezTo>
                <a:lnTo>
                  <a:pt x="590784" y="591062"/>
                </a:lnTo>
                <a:cubicBezTo>
                  <a:pt x="498263" y="687756"/>
                  <a:pt x="442308" y="819081"/>
                  <a:pt x="442308" y="963474"/>
                </a:cubicBezTo>
                <a:cubicBezTo>
                  <a:pt x="442308" y="1265532"/>
                  <a:pt x="687175" y="1510401"/>
                  <a:pt x="989234" y="1510401"/>
                </a:cubicBezTo>
                <a:cubicBezTo>
                  <a:pt x="1104445" y="1508191"/>
                  <a:pt x="1250262" y="1539802"/>
                  <a:pt x="1327906" y="1619277"/>
                </a:cubicBezTo>
                <a:close/>
                <a:moveTo>
                  <a:pt x="1276350" y="2033081"/>
                </a:moveTo>
                <a:cubicBezTo>
                  <a:pt x="1285057" y="2022843"/>
                  <a:pt x="1293143" y="2011498"/>
                  <a:pt x="1300657" y="1998947"/>
                </a:cubicBezTo>
                <a:cubicBezTo>
                  <a:pt x="1272796" y="1900893"/>
                  <a:pt x="1272313" y="1796942"/>
                  <a:pt x="1299372" y="1698816"/>
                </a:cubicBezTo>
                <a:cubicBezTo>
                  <a:pt x="1239239" y="1600065"/>
                  <a:pt x="1142748" y="1577177"/>
                  <a:pt x="985834" y="1580187"/>
                </a:cubicBezTo>
                <a:cubicBezTo>
                  <a:pt x="786506" y="1580187"/>
                  <a:pt x="609333" y="1485334"/>
                  <a:pt x="498888" y="1336851"/>
                </a:cubicBezTo>
                <a:cubicBezTo>
                  <a:pt x="399199" y="1355025"/>
                  <a:pt x="304862" y="1404283"/>
                  <a:pt x="227800" y="1481345"/>
                </a:cubicBezTo>
                <a:cubicBezTo>
                  <a:pt x="125698" y="1583447"/>
                  <a:pt x="72404" y="1715874"/>
                  <a:pt x="69454" y="1849669"/>
                </a:cubicBezTo>
                <a:lnTo>
                  <a:pt x="583761" y="1849669"/>
                </a:lnTo>
                <a:lnTo>
                  <a:pt x="583765" y="1850056"/>
                </a:lnTo>
                <a:lnTo>
                  <a:pt x="69453" y="1850056"/>
                </a:lnTo>
                <a:cubicBezTo>
                  <a:pt x="72403" y="1983852"/>
                  <a:pt x="125698" y="2116279"/>
                  <a:pt x="227799" y="2218380"/>
                </a:cubicBezTo>
                <a:cubicBezTo>
                  <a:pt x="304828" y="2295410"/>
                  <a:pt x="399119" y="2344659"/>
                  <a:pt x="498762" y="2363033"/>
                </a:cubicBezTo>
                <a:cubicBezTo>
                  <a:pt x="609207" y="2214464"/>
                  <a:pt x="786436" y="2119544"/>
                  <a:pt x="985834" y="2119544"/>
                </a:cubicBezTo>
                <a:cubicBezTo>
                  <a:pt x="1124065" y="2122196"/>
                  <a:pt x="1215404" y="2104750"/>
                  <a:pt x="1276350" y="2033081"/>
                </a:cubicBezTo>
                <a:close/>
                <a:moveTo>
                  <a:pt x="2033078" y="1276353"/>
                </a:moveTo>
                <a:cubicBezTo>
                  <a:pt x="2104746" y="1215407"/>
                  <a:pt x="2122193" y="1124068"/>
                  <a:pt x="2119541" y="985837"/>
                </a:cubicBezTo>
                <a:cubicBezTo>
                  <a:pt x="2119541" y="786437"/>
                  <a:pt x="2214463" y="609207"/>
                  <a:pt x="2363033" y="498763"/>
                </a:cubicBezTo>
                <a:cubicBezTo>
                  <a:pt x="2344659" y="399120"/>
                  <a:pt x="2295410" y="304828"/>
                  <a:pt x="2218380" y="227799"/>
                </a:cubicBezTo>
                <a:cubicBezTo>
                  <a:pt x="2116279" y="125698"/>
                  <a:pt x="1983852" y="72403"/>
                  <a:pt x="1850056" y="69453"/>
                </a:cubicBezTo>
                <a:lnTo>
                  <a:pt x="1850055" y="583765"/>
                </a:lnTo>
                <a:lnTo>
                  <a:pt x="1849669" y="583761"/>
                </a:lnTo>
                <a:lnTo>
                  <a:pt x="1849669" y="69454"/>
                </a:lnTo>
                <a:cubicBezTo>
                  <a:pt x="1715874" y="72405"/>
                  <a:pt x="1583446" y="125699"/>
                  <a:pt x="1481345" y="227800"/>
                </a:cubicBezTo>
                <a:cubicBezTo>
                  <a:pt x="1404281" y="304864"/>
                  <a:pt x="1355022" y="399204"/>
                  <a:pt x="1336849" y="498895"/>
                </a:cubicBezTo>
                <a:cubicBezTo>
                  <a:pt x="1485331" y="609340"/>
                  <a:pt x="1580182" y="786513"/>
                  <a:pt x="1580182" y="985839"/>
                </a:cubicBezTo>
                <a:cubicBezTo>
                  <a:pt x="1577172" y="1142752"/>
                  <a:pt x="1600060" y="1239243"/>
                  <a:pt x="1698811" y="1299376"/>
                </a:cubicBezTo>
                <a:cubicBezTo>
                  <a:pt x="1796937" y="1272317"/>
                  <a:pt x="1900888" y="1272800"/>
                  <a:pt x="1998943" y="1300661"/>
                </a:cubicBezTo>
                <a:cubicBezTo>
                  <a:pt x="2011494" y="1293147"/>
                  <a:pt x="2022839" y="1285060"/>
                  <a:pt x="2033078" y="1276353"/>
                </a:cubicBezTo>
                <a:close/>
                <a:moveTo>
                  <a:pt x="1445628" y="2253827"/>
                </a:moveTo>
                <a:cubicBezTo>
                  <a:pt x="1394179" y="2202371"/>
                  <a:pt x="1354607" y="2143534"/>
                  <a:pt x="1328220" y="2080145"/>
                </a:cubicBezTo>
                <a:cubicBezTo>
                  <a:pt x="1250650" y="2159845"/>
                  <a:pt x="1104599" y="2191543"/>
                  <a:pt x="989234" y="2189330"/>
                </a:cubicBezTo>
                <a:cubicBezTo>
                  <a:pt x="687176" y="2189329"/>
                  <a:pt x="442308" y="2434198"/>
                  <a:pt x="442308" y="2736256"/>
                </a:cubicBezTo>
                <a:cubicBezTo>
                  <a:pt x="442308" y="2880649"/>
                  <a:pt x="498263" y="3011974"/>
                  <a:pt x="590785" y="3108668"/>
                </a:cubicBezTo>
                <a:close/>
                <a:moveTo>
                  <a:pt x="2253823" y="1445631"/>
                </a:moveTo>
                <a:lnTo>
                  <a:pt x="3108665" y="590788"/>
                </a:lnTo>
                <a:cubicBezTo>
                  <a:pt x="3011971" y="498266"/>
                  <a:pt x="2880646" y="442311"/>
                  <a:pt x="2736253" y="442311"/>
                </a:cubicBezTo>
                <a:cubicBezTo>
                  <a:pt x="2434195" y="442311"/>
                  <a:pt x="2189326" y="687179"/>
                  <a:pt x="2189327" y="989237"/>
                </a:cubicBezTo>
                <a:cubicBezTo>
                  <a:pt x="2191540" y="1104602"/>
                  <a:pt x="2159841" y="1250654"/>
                  <a:pt x="2080141" y="1328224"/>
                </a:cubicBezTo>
                <a:cubicBezTo>
                  <a:pt x="2143530" y="1354611"/>
                  <a:pt x="2202368" y="1394182"/>
                  <a:pt x="2253823" y="1445631"/>
                </a:cubicBezTo>
                <a:close/>
                <a:moveTo>
                  <a:pt x="2210921" y="2210652"/>
                </a:moveTo>
                <a:cubicBezTo>
                  <a:pt x="2410093" y="2011361"/>
                  <a:pt x="2410093" y="1688371"/>
                  <a:pt x="2210920" y="1489079"/>
                </a:cubicBezTo>
                <a:lnTo>
                  <a:pt x="2161236" y="1538763"/>
                </a:lnTo>
                <a:lnTo>
                  <a:pt x="2161096" y="1538632"/>
                </a:lnTo>
                <a:cubicBezTo>
                  <a:pt x="2161051" y="1538585"/>
                  <a:pt x="2161005" y="1538541"/>
                  <a:pt x="2160964" y="1538490"/>
                </a:cubicBezTo>
                <a:lnTo>
                  <a:pt x="2210648" y="1488807"/>
                </a:lnTo>
                <a:cubicBezTo>
                  <a:pt x="2011356" y="1289635"/>
                  <a:pt x="1688367" y="1289636"/>
                  <a:pt x="1489076" y="1488807"/>
                </a:cubicBezTo>
                <a:lnTo>
                  <a:pt x="1538760" y="1538491"/>
                </a:lnTo>
                <a:cubicBezTo>
                  <a:pt x="1538719" y="1538541"/>
                  <a:pt x="1538673" y="1538585"/>
                  <a:pt x="1538628" y="1538631"/>
                </a:cubicBezTo>
                <a:cubicBezTo>
                  <a:pt x="1538582" y="1538676"/>
                  <a:pt x="1538537" y="1538722"/>
                  <a:pt x="1538487" y="1538763"/>
                </a:cubicBezTo>
                <a:lnTo>
                  <a:pt x="1488803" y="1489080"/>
                </a:lnTo>
                <a:cubicBezTo>
                  <a:pt x="1289632" y="1688371"/>
                  <a:pt x="1289632" y="2011360"/>
                  <a:pt x="1488803" y="2210652"/>
                </a:cubicBezTo>
                <a:lnTo>
                  <a:pt x="1538488" y="2160967"/>
                </a:lnTo>
                <a:cubicBezTo>
                  <a:pt x="1538538" y="2161008"/>
                  <a:pt x="1538582" y="2161054"/>
                  <a:pt x="1538629" y="2161099"/>
                </a:cubicBezTo>
                <a:lnTo>
                  <a:pt x="1538760" y="2161239"/>
                </a:lnTo>
                <a:lnTo>
                  <a:pt x="1489075" y="2210924"/>
                </a:lnTo>
                <a:cubicBezTo>
                  <a:pt x="1688367" y="2410097"/>
                  <a:pt x="2011356" y="2410097"/>
                  <a:pt x="2210648" y="2210925"/>
                </a:cubicBezTo>
                <a:lnTo>
                  <a:pt x="2160963" y="2161240"/>
                </a:lnTo>
                <a:cubicBezTo>
                  <a:pt x="2161005" y="2161190"/>
                  <a:pt x="2161050" y="2161145"/>
                  <a:pt x="2161095" y="2161099"/>
                </a:cubicBezTo>
                <a:lnTo>
                  <a:pt x="2161236" y="2160967"/>
                </a:lnTo>
                <a:close/>
                <a:moveTo>
                  <a:pt x="1350206" y="3097227"/>
                </a:moveTo>
                <a:cubicBezTo>
                  <a:pt x="1449181" y="2998253"/>
                  <a:pt x="1510398" y="2861521"/>
                  <a:pt x="1510397" y="2710492"/>
                </a:cubicBezTo>
                <a:cubicBezTo>
                  <a:pt x="1508185" y="2595128"/>
                  <a:pt x="1539883" y="2449078"/>
                  <a:pt x="1619582" y="2371508"/>
                </a:cubicBezTo>
                <a:cubicBezTo>
                  <a:pt x="1556193" y="2345120"/>
                  <a:pt x="1497356" y="2305548"/>
                  <a:pt x="1445900" y="2254099"/>
                </a:cubicBezTo>
                <a:lnTo>
                  <a:pt x="591059" y="3108941"/>
                </a:lnTo>
                <a:cubicBezTo>
                  <a:pt x="687753" y="3201462"/>
                  <a:pt x="819078" y="3257418"/>
                  <a:pt x="963471" y="3257418"/>
                </a:cubicBezTo>
                <a:cubicBezTo>
                  <a:pt x="1114500" y="3257418"/>
                  <a:pt x="1251232" y="3196201"/>
                  <a:pt x="1350206" y="3097227"/>
                </a:cubicBezTo>
                <a:close/>
                <a:moveTo>
                  <a:pt x="3097224" y="1350209"/>
                </a:moveTo>
                <a:cubicBezTo>
                  <a:pt x="3196198" y="1251235"/>
                  <a:pt x="3257415" y="1114503"/>
                  <a:pt x="3257415" y="963474"/>
                </a:cubicBezTo>
                <a:cubicBezTo>
                  <a:pt x="3257415" y="819081"/>
                  <a:pt x="3201459" y="687756"/>
                  <a:pt x="3108938" y="591062"/>
                </a:cubicBezTo>
                <a:lnTo>
                  <a:pt x="2254096" y="1445904"/>
                </a:lnTo>
                <a:cubicBezTo>
                  <a:pt x="2305545" y="1497359"/>
                  <a:pt x="2345117" y="1556196"/>
                  <a:pt x="2371504" y="1619586"/>
                </a:cubicBezTo>
                <a:cubicBezTo>
                  <a:pt x="2449074" y="1539886"/>
                  <a:pt x="2595125" y="1508188"/>
                  <a:pt x="2710489" y="1510400"/>
                </a:cubicBezTo>
                <a:cubicBezTo>
                  <a:pt x="2861518" y="1510401"/>
                  <a:pt x="2998250" y="1449184"/>
                  <a:pt x="3097224" y="1350209"/>
                </a:cubicBezTo>
                <a:close/>
                <a:moveTo>
                  <a:pt x="2218380" y="3471925"/>
                </a:moveTo>
                <a:cubicBezTo>
                  <a:pt x="2295441" y="3394863"/>
                  <a:pt x="2344700" y="3300526"/>
                  <a:pt x="2362874" y="3200838"/>
                </a:cubicBezTo>
                <a:cubicBezTo>
                  <a:pt x="2214392" y="3090392"/>
                  <a:pt x="2119540" y="2913220"/>
                  <a:pt x="2119540" y="2713893"/>
                </a:cubicBezTo>
                <a:cubicBezTo>
                  <a:pt x="2122550" y="2556979"/>
                  <a:pt x="2099662" y="2460490"/>
                  <a:pt x="2000913" y="2400356"/>
                </a:cubicBezTo>
                <a:cubicBezTo>
                  <a:pt x="1902786" y="2427415"/>
                  <a:pt x="1798834" y="2426932"/>
                  <a:pt x="1700778" y="2399071"/>
                </a:cubicBezTo>
                <a:cubicBezTo>
                  <a:pt x="1600372" y="2459185"/>
                  <a:pt x="1577152" y="2555917"/>
                  <a:pt x="1580182" y="2713892"/>
                </a:cubicBezTo>
                <a:cubicBezTo>
                  <a:pt x="1580183" y="2883675"/>
                  <a:pt x="1511364" y="3037385"/>
                  <a:pt x="1400099" y="3148650"/>
                </a:cubicBezTo>
                <a:lnTo>
                  <a:pt x="1336693" y="3200965"/>
                </a:lnTo>
                <a:cubicBezTo>
                  <a:pt x="1355067" y="3300607"/>
                  <a:pt x="1404316" y="3394897"/>
                  <a:pt x="1481344" y="3471926"/>
                </a:cubicBezTo>
                <a:cubicBezTo>
                  <a:pt x="1583446" y="3574027"/>
                  <a:pt x="1715873" y="3627322"/>
                  <a:pt x="1849669" y="3630272"/>
                </a:cubicBezTo>
                <a:lnTo>
                  <a:pt x="1849669" y="3115960"/>
                </a:lnTo>
                <a:lnTo>
                  <a:pt x="1850055" y="3115964"/>
                </a:lnTo>
                <a:lnTo>
                  <a:pt x="1850055" y="3630271"/>
                </a:lnTo>
                <a:cubicBezTo>
                  <a:pt x="1983851" y="3627320"/>
                  <a:pt x="2116278" y="3574026"/>
                  <a:pt x="2218380" y="3471925"/>
                </a:cubicBezTo>
                <a:close/>
                <a:moveTo>
                  <a:pt x="3471925" y="2218380"/>
                </a:moveTo>
                <a:cubicBezTo>
                  <a:pt x="3574026" y="2116278"/>
                  <a:pt x="3627320" y="1983851"/>
                  <a:pt x="3630271" y="1850056"/>
                </a:cubicBezTo>
                <a:lnTo>
                  <a:pt x="3115964" y="1850056"/>
                </a:lnTo>
                <a:lnTo>
                  <a:pt x="3115960" y="1849669"/>
                </a:lnTo>
                <a:lnTo>
                  <a:pt x="3630272" y="1849669"/>
                </a:lnTo>
                <a:cubicBezTo>
                  <a:pt x="3627322" y="1715873"/>
                  <a:pt x="3574027" y="1583446"/>
                  <a:pt x="3471926" y="1481345"/>
                </a:cubicBezTo>
                <a:cubicBezTo>
                  <a:pt x="3394897" y="1404316"/>
                  <a:pt x="3300607" y="1355067"/>
                  <a:pt x="3200965" y="1336693"/>
                </a:cubicBezTo>
                <a:cubicBezTo>
                  <a:pt x="3186174" y="1359992"/>
                  <a:pt x="3168056" y="1380693"/>
                  <a:pt x="3148647" y="1400102"/>
                </a:cubicBezTo>
                <a:cubicBezTo>
                  <a:pt x="3037382" y="1511367"/>
                  <a:pt x="2883672" y="1580186"/>
                  <a:pt x="2713889" y="1580185"/>
                </a:cubicBezTo>
                <a:cubicBezTo>
                  <a:pt x="2555913" y="1577155"/>
                  <a:pt x="2459181" y="1600375"/>
                  <a:pt x="2399067" y="1700783"/>
                </a:cubicBezTo>
                <a:cubicBezTo>
                  <a:pt x="2426929" y="1798838"/>
                  <a:pt x="2427411" y="1902791"/>
                  <a:pt x="2400352" y="2000918"/>
                </a:cubicBezTo>
                <a:cubicBezTo>
                  <a:pt x="2460486" y="2099667"/>
                  <a:pt x="2556976" y="2122555"/>
                  <a:pt x="2713888" y="2119545"/>
                </a:cubicBezTo>
                <a:cubicBezTo>
                  <a:pt x="2913213" y="2119545"/>
                  <a:pt x="3090385" y="2214395"/>
                  <a:pt x="3200830" y="2362876"/>
                </a:cubicBezTo>
                <a:cubicBezTo>
                  <a:pt x="3300521" y="2344703"/>
                  <a:pt x="3394861" y="2295444"/>
                  <a:pt x="3471925" y="2218380"/>
                </a:cubicBezTo>
                <a:close/>
                <a:moveTo>
                  <a:pt x="3108937" y="3108668"/>
                </a:moveTo>
                <a:cubicBezTo>
                  <a:pt x="3201458" y="3011974"/>
                  <a:pt x="3257415" y="2880649"/>
                  <a:pt x="3257414" y="2736256"/>
                </a:cubicBezTo>
                <a:cubicBezTo>
                  <a:pt x="3257415" y="2434198"/>
                  <a:pt x="3012546" y="2189329"/>
                  <a:pt x="2710488" y="2189330"/>
                </a:cubicBezTo>
                <a:cubicBezTo>
                  <a:pt x="2595278" y="2191540"/>
                  <a:pt x="2449463" y="2159929"/>
                  <a:pt x="2371818" y="2080456"/>
                </a:cubicBezTo>
                <a:cubicBezTo>
                  <a:pt x="2345082" y="2143588"/>
                  <a:pt x="2305522" y="2202395"/>
                  <a:pt x="2254101" y="2253832"/>
                </a:cubicBezTo>
                <a:close/>
                <a:moveTo>
                  <a:pt x="3108664" y="3108942"/>
                </a:moveTo>
                <a:lnTo>
                  <a:pt x="2253828" y="2254105"/>
                </a:lnTo>
                <a:cubicBezTo>
                  <a:pt x="2202391" y="2305526"/>
                  <a:pt x="2143583" y="2345086"/>
                  <a:pt x="2080451" y="2371822"/>
                </a:cubicBezTo>
                <a:cubicBezTo>
                  <a:pt x="2159925" y="2449467"/>
                  <a:pt x="2191536" y="2595283"/>
                  <a:pt x="2189326" y="2710493"/>
                </a:cubicBezTo>
                <a:cubicBezTo>
                  <a:pt x="2189325" y="3012551"/>
                  <a:pt x="2434195" y="3257419"/>
                  <a:pt x="2736252" y="3257419"/>
                </a:cubicBezTo>
                <a:cubicBezTo>
                  <a:pt x="2880646" y="3257419"/>
                  <a:pt x="3011971" y="3201464"/>
                  <a:pt x="3108664" y="3108942"/>
                </a:cubicBezTo>
                <a:close/>
                <a:moveTo>
                  <a:pt x="3157911" y="3157916"/>
                </a:moveTo>
                <a:cubicBezTo>
                  <a:pt x="3048404" y="3264084"/>
                  <a:pt x="2898943" y="3328734"/>
                  <a:pt x="2734381" y="3328734"/>
                </a:cubicBezTo>
                <a:cubicBezTo>
                  <a:pt x="2622038" y="3328734"/>
                  <a:pt x="2516732" y="3298603"/>
                  <a:pt x="2427424" y="3243706"/>
                </a:cubicBezTo>
                <a:cubicBezTo>
                  <a:pt x="2402826" y="3345640"/>
                  <a:pt x="2349644" y="3441515"/>
                  <a:pt x="2270129" y="3521030"/>
                </a:cubicBezTo>
                <a:cubicBezTo>
                  <a:pt x="2153768" y="3637392"/>
                  <a:pt x="2002368" y="3697364"/>
                  <a:pt x="1849862" y="3699724"/>
                </a:cubicBezTo>
                <a:lnTo>
                  <a:pt x="1849862" y="3699725"/>
                </a:lnTo>
                <a:cubicBezTo>
                  <a:pt x="1697356" y="3697364"/>
                  <a:pt x="1545956" y="3637392"/>
                  <a:pt x="1429594" y="3521030"/>
                </a:cubicBezTo>
                <a:cubicBezTo>
                  <a:pt x="1350121" y="3441556"/>
                  <a:pt x="1296952" y="3345738"/>
                  <a:pt x="1271854" y="3243947"/>
                </a:cubicBezTo>
                <a:cubicBezTo>
                  <a:pt x="1182651" y="3298700"/>
                  <a:pt x="1077504" y="3328733"/>
                  <a:pt x="965342" y="3328733"/>
                </a:cubicBezTo>
                <a:cubicBezTo>
                  <a:pt x="800782" y="3328733"/>
                  <a:pt x="651319" y="3264084"/>
                  <a:pt x="541812" y="3157915"/>
                </a:cubicBezTo>
                <a:lnTo>
                  <a:pt x="541811" y="3157915"/>
                </a:lnTo>
                <a:cubicBezTo>
                  <a:pt x="435643" y="3048408"/>
                  <a:pt x="370993" y="2898946"/>
                  <a:pt x="370994" y="2734385"/>
                </a:cubicBezTo>
                <a:cubicBezTo>
                  <a:pt x="370994" y="2622223"/>
                  <a:pt x="401028" y="2517075"/>
                  <a:pt x="455781" y="2427871"/>
                </a:cubicBezTo>
                <a:cubicBezTo>
                  <a:pt x="353989" y="2402773"/>
                  <a:pt x="258170" y="2349604"/>
                  <a:pt x="178695" y="2270131"/>
                </a:cubicBezTo>
                <a:cubicBezTo>
                  <a:pt x="62332" y="2153769"/>
                  <a:pt x="2361" y="2002368"/>
                  <a:pt x="0" y="1849863"/>
                </a:cubicBezTo>
                <a:lnTo>
                  <a:pt x="1" y="1849862"/>
                </a:lnTo>
                <a:cubicBezTo>
                  <a:pt x="2361" y="1697357"/>
                  <a:pt x="62333" y="1545957"/>
                  <a:pt x="178695" y="1429596"/>
                </a:cubicBezTo>
                <a:cubicBezTo>
                  <a:pt x="258210" y="1350080"/>
                  <a:pt x="354086" y="1296898"/>
                  <a:pt x="456020" y="1272300"/>
                </a:cubicBezTo>
                <a:cubicBezTo>
                  <a:pt x="401124" y="1182994"/>
                  <a:pt x="370993" y="1077688"/>
                  <a:pt x="370993" y="965346"/>
                </a:cubicBezTo>
                <a:cubicBezTo>
                  <a:pt x="370993" y="800784"/>
                  <a:pt x="435643" y="651322"/>
                  <a:pt x="541811" y="541816"/>
                </a:cubicBezTo>
                <a:lnTo>
                  <a:pt x="541812" y="541815"/>
                </a:lnTo>
                <a:cubicBezTo>
                  <a:pt x="651319" y="435646"/>
                  <a:pt x="800781" y="370998"/>
                  <a:pt x="965341" y="370998"/>
                </a:cubicBezTo>
                <a:cubicBezTo>
                  <a:pt x="1077684" y="370998"/>
                  <a:pt x="1182991" y="401129"/>
                  <a:pt x="1272299" y="456026"/>
                </a:cubicBezTo>
                <a:cubicBezTo>
                  <a:pt x="1296896" y="354089"/>
                  <a:pt x="1350079" y="258211"/>
                  <a:pt x="1429596" y="178695"/>
                </a:cubicBezTo>
                <a:cubicBezTo>
                  <a:pt x="1545957" y="62333"/>
                  <a:pt x="1697356" y="2361"/>
                  <a:pt x="1849862" y="1"/>
                </a:cubicBezTo>
                <a:lnTo>
                  <a:pt x="1849863" y="0"/>
                </a:lnTo>
                <a:cubicBezTo>
                  <a:pt x="2002368" y="2361"/>
                  <a:pt x="2153768" y="62333"/>
                  <a:pt x="2270131" y="178695"/>
                </a:cubicBezTo>
                <a:cubicBezTo>
                  <a:pt x="2349605" y="258170"/>
                  <a:pt x="2402774" y="353990"/>
                  <a:pt x="2427871" y="455782"/>
                </a:cubicBezTo>
                <a:cubicBezTo>
                  <a:pt x="2517074" y="401030"/>
                  <a:pt x="2622221" y="370997"/>
                  <a:pt x="2734382" y="370997"/>
                </a:cubicBezTo>
                <a:cubicBezTo>
                  <a:pt x="2898943" y="370996"/>
                  <a:pt x="3048405" y="435646"/>
                  <a:pt x="3157912" y="541814"/>
                </a:cubicBezTo>
                <a:lnTo>
                  <a:pt x="3157912" y="541815"/>
                </a:lnTo>
                <a:cubicBezTo>
                  <a:pt x="3264081" y="651322"/>
                  <a:pt x="3328730" y="800785"/>
                  <a:pt x="3328730" y="965345"/>
                </a:cubicBezTo>
                <a:cubicBezTo>
                  <a:pt x="3328730" y="1077505"/>
                  <a:pt x="3298697" y="1182652"/>
                  <a:pt x="3243945" y="1271854"/>
                </a:cubicBezTo>
                <a:cubicBezTo>
                  <a:pt x="3345737" y="1296952"/>
                  <a:pt x="3441555" y="1350121"/>
                  <a:pt x="3521030" y="1429594"/>
                </a:cubicBezTo>
                <a:cubicBezTo>
                  <a:pt x="3637392" y="1545956"/>
                  <a:pt x="3697363" y="1697357"/>
                  <a:pt x="3699724" y="1849862"/>
                </a:cubicBezTo>
                <a:lnTo>
                  <a:pt x="3699724" y="1849862"/>
                </a:lnTo>
                <a:cubicBezTo>
                  <a:pt x="3697363" y="2002368"/>
                  <a:pt x="3637392" y="2153768"/>
                  <a:pt x="3521030" y="2270129"/>
                </a:cubicBezTo>
                <a:cubicBezTo>
                  <a:pt x="3441513" y="2349646"/>
                  <a:pt x="3345636" y="2402829"/>
                  <a:pt x="3243700" y="2427426"/>
                </a:cubicBezTo>
                <a:cubicBezTo>
                  <a:pt x="3298598" y="2516734"/>
                  <a:pt x="3328729" y="2622042"/>
                  <a:pt x="3328729" y="2734386"/>
                </a:cubicBezTo>
                <a:cubicBezTo>
                  <a:pt x="3328729" y="2898946"/>
                  <a:pt x="3264081" y="3048408"/>
                  <a:pt x="3157911" y="3157915"/>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2" name="Teardrop 3"/>
          <p:cNvSpPr/>
          <p:nvPr/>
        </p:nvSpPr>
        <p:spPr>
          <a:xfrm rot="5400000" flipH="1" flipV="1">
            <a:off x="11760014" y="4069947"/>
            <a:ext cx="595781" cy="268215"/>
          </a:xfrm>
          <a:custGeom>
            <a:avLst/>
            <a:gdLst/>
            <a:ahLst/>
            <a:cxnLst/>
            <a:rect l="l" t="t" r="r" b="b"/>
            <a:pathLst>
              <a:path w="595781" h="268215">
                <a:moveTo>
                  <a:pt x="230951" y="239431"/>
                </a:moveTo>
                <a:lnTo>
                  <a:pt x="89396" y="97876"/>
                </a:lnTo>
                <a:cubicBezTo>
                  <a:pt x="74075" y="113887"/>
                  <a:pt x="64809" y="135634"/>
                  <a:pt x="64809" y="159544"/>
                </a:cubicBezTo>
                <a:cubicBezTo>
                  <a:pt x="64809" y="209563"/>
                  <a:pt x="105358" y="250112"/>
                  <a:pt x="155376" y="250112"/>
                </a:cubicBezTo>
                <a:cubicBezTo>
                  <a:pt x="174455" y="249746"/>
                  <a:pt x="198601" y="254980"/>
                  <a:pt x="211458" y="268141"/>
                </a:cubicBezTo>
                <a:cubicBezTo>
                  <a:pt x="215886" y="257686"/>
                  <a:pt x="222436" y="247948"/>
                  <a:pt x="230951" y="239431"/>
                </a:cubicBezTo>
                <a:close/>
                <a:moveTo>
                  <a:pt x="259706" y="219892"/>
                </a:moveTo>
                <a:cubicBezTo>
                  <a:pt x="246546" y="207035"/>
                  <a:pt x="241311" y="182889"/>
                  <a:pt x="241677" y="163811"/>
                </a:cubicBezTo>
                <a:cubicBezTo>
                  <a:pt x="241677" y="113792"/>
                  <a:pt x="201129" y="73244"/>
                  <a:pt x="151110" y="73244"/>
                </a:cubicBezTo>
                <a:cubicBezTo>
                  <a:pt x="127200" y="73244"/>
                  <a:pt x="105453" y="82510"/>
                  <a:pt x="89441" y="97831"/>
                </a:cubicBezTo>
                <a:lnTo>
                  <a:pt x="230996" y="239386"/>
                </a:lnTo>
                <a:cubicBezTo>
                  <a:pt x="239514" y="230871"/>
                  <a:pt x="249252" y="224320"/>
                  <a:pt x="259706" y="219892"/>
                </a:cubicBezTo>
                <a:close/>
                <a:moveTo>
                  <a:pt x="382868" y="82592"/>
                </a:moveTo>
                <a:cubicBezTo>
                  <a:pt x="379825" y="66091"/>
                  <a:pt x="371670" y="50477"/>
                  <a:pt x="358914" y="37722"/>
                </a:cubicBezTo>
                <a:cubicBezTo>
                  <a:pt x="342007" y="20815"/>
                  <a:pt x="320078" y="11989"/>
                  <a:pt x="297922" y="11501"/>
                </a:cubicBezTo>
                <a:lnTo>
                  <a:pt x="297922" y="96667"/>
                </a:lnTo>
                <a:lnTo>
                  <a:pt x="297858" y="96667"/>
                </a:lnTo>
                <a:lnTo>
                  <a:pt x="297858" y="11501"/>
                </a:lnTo>
                <a:cubicBezTo>
                  <a:pt x="275703" y="11990"/>
                  <a:pt x="253774" y="20815"/>
                  <a:pt x="236866" y="37722"/>
                </a:cubicBezTo>
                <a:cubicBezTo>
                  <a:pt x="224105" y="50483"/>
                  <a:pt x="215948" y="66105"/>
                  <a:pt x="212939" y="82613"/>
                </a:cubicBezTo>
                <a:cubicBezTo>
                  <a:pt x="237527" y="100902"/>
                  <a:pt x="253233" y="130241"/>
                  <a:pt x="253233" y="163248"/>
                </a:cubicBezTo>
                <a:cubicBezTo>
                  <a:pt x="252735" y="189232"/>
                  <a:pt x="256525" y="205210"/>
                  <a:pt x="272877" y="215167"/>
                </a:cubicBezTo>
                <a:cubicBezTo>
                  <a:pt x="289126" y="210687"/>
                  <a:pt x="306340" y="210767"/>
                  <a:pt x="322577" y="215380"/>
                </a:cubicBezTo>
                <a:cubicBezTo>
                  <a:pt x="324655" y="214136"/>
                  <a:pt x="326534" y="212797"/>
                  <a:pt x="328229" y="211355"/>
                </a:cubicBezTo>
                <a:cubicBezTo>
                  <a:pt x="340097" y="201263"/>
                  <a:pt x="342986" y="186138"/>
                  <a:pt x="342547" y="163248"/>
                </a:cubicBezTo>
                <a:cubicBezTo>
                  <a:pt x="342547" y="130228"/>
                  <a:pt x="358265" y="100880"/>
                  <a:pt x="382868" y="82592"/>
                </a:cubicBezTo>
                <a:close/>
                <a:moveTo>
                  <a:pt x="506339" y="97830"/>
                </a:moveTo>
                <a:cubicBezTo>
                  <a:pt x="490327" y="82509"/>
                  <a:pt x="468581" y="73244"/>
                  <a:pt x="444670" y="73244"/>
                </a:cubicBezTo>
                <a:cubicBezTo>
                  <a:pt x="394652" y="73244"/>
                  <a:pt x="354103" y="113792"/>
                  <a:pt x="354103" y="163811"/>
                </a:cubicBezTo>
                <a:cubicBezTo>
                  <a:pt x="354470" y="182914"/>
                  <a:pt x="349220" y="207099"/>
                  <a:pt x="336023" y="219944"/>
                </a:cubicBezTo>
                <a:cubicBezTo>
                  <a:pt x="346519" y="224314"/>
                  <a:pt x="356263" y="230867"/>
                  <a:pt x="364783" y="239386"/>
                </a:cubicBezTo>
                <a:close/>
                <a:moveTo>
                  <a:pt x="530971" y="159544"/>
                </a:moveTo>
                <a:cubicBezTo>
                  <a:pt x="530971" y="135634"/>
                  <a:pt x="521705" y="113887"/>
                  <a:pt x="506384" y="97876"/>
                </a:cubicBezTo>
                <a:lnTo>
                  <a:pt x="364828" y="239431"/>
                </a:lnTo>
                <a:cubicBezTo>
                  <a:pt x="373348" y="247952"/>
                  <a:pt x="379901" y="257695"/>
                  <a:pt x="384270" y="268192"/>
                </a:cubicBezTo>
                <a:cubicBezTo>
                  <a:pt x="397115" y="254994"/>
                  <a:pt x="421300" y="249745"/>
                  <a:pt x="440404" y="250111"/>
                </a:cubicBezTo>
                <a:cubicBezTo>
                  <a:pt x="465413" y="250112"/>
                  <a:pt x="488055" y="239974"/>
                  <a:pt x="504444" y="223585"/>
                </a:cubicBezTo>
                <a:cubicBezTo>
                  <a:pt x="520834" y="207196"/>
                  <a:pt x="530971" y="184554"/>
                  <a:pt x="530971" y="159544"/>
                </a:cubicBezTo>
                <a:close/>
                <a:moveTo>
                  <a:pt x="595781" y="268215"/>
                </a:moveTo>
                <a:lnTo>
                  <a:pt x="581969" y="268215"/>
                </a:lnTo>
                <a:cubicBezTo>
                  <a:pt x="578743" y="259654"/>
                  <a:pt x="573266" y="252074"/>
                  <a:pt x="566492" y="245300"/>
                </a:cubicBezTo>
                <a:cubicBezTo>
                  <a:pt x="553737" y="232545"/>
                  <a:pt x="538123" y="224389"/>
                  <a:pt x="521623" y="221347"/>
                </a:cubicBezTo>
                <a:cubicBezTo>
                  <a:pt x="519174" y="225205"/>
                  <a:pt x="516174" y="228633"/>
                  <a:pt x="512960" y="231847"/>
                </a:cubicBezTo>
                <a:cubicBezTo>
                  <a:pt x="494535" y="250272"/>
                  <a:pt x="469082" y="261667"/>
                  <a:pt x="440967" y="261667"/>
                </a:cubicBezTo>
                <a:cubicBezTo>
                  <a:pt x="425629" y="261373"/>
                  <a:pt x="413777" y="262574"/>
                  <a:pt x="405186" y="268215"/>
                </a:cubicBezTo>
                <a:lnTo>
                  <a:pt x="372038" y="268215"/>
                </a:lnTo>
                <a:cubicBezTo>
                  <a:pt x="369178" y="260078"/>
                  <a:pt x="364042" y="252948"/>
                  <a:pt x="357679" y="246581"/>
                </a:cubicBezTo>
                <a:lnTo>
                  <a:pt x="349451" y="254808"/>
                </a:lnTo>
                <a:lnTo>
                  <a:pt x="349428" y="254786"/>
                </a:lnTo>
                <a:cubicBezTo>
                  <a:pt x="349421" y="254779"/>
                  <a:pt x="349413" y="254771"/>
                  <a:pt x="349406" y="254763"/>
                </a:cubicBezTo>
                <a:lnTo>
                  <a:pt x="357634" y="246536"/>
                </a:lnTo>
                <a:cubicBezTo>
                  <a:pt x="324632" y="213554"/>
                  <a:pt x="271148" y="213554"/>
                  <a:pt x="238147" y="246536"/>
                </a:cubicBezTo>
                <a:lnTo>
                  <a:pt x="246374" y="254763"/>
                </a:lnTo>
                <a:cubicBezTo>
                  <a:pt x="246367" y="254771"/>
                  <a:pt x="246360" y="254779"/>
                  <a:pt x="246352" y="254786"/>
                </a:cubicBezTo>
                <a:cubicBezTo>
                  <a:pt x="246345" y="254794"/>
                  <a:pt x="246337" y="254801"/>
                  <a:pt x="246329" y="254808"/>
                </a:cubicBezTo>
                <a:lnTo>
                  <a:pt x="238101" y="246581"/>
                </a:lnTo>
                <a:lnTo>
                  <a:pt x="223742" y="268215"/>
                </a:lnTo>
                <a:lnTo>
                  <a:pt x="190546" y="268215"/>
                </a:lnTo>
                <a:cubicBezTo>
                  <a:pt x="181970" y="262570"/>
                  <a:pt x="170130" y="261374"/>
                  <a:pt x="154813" y="261668"/>
                </a:cubicBezTo>
                <a:cubicBezTo>
                  <a:pt x="121806" y="261668"/>
                  <a:pt x="92467" y="245961"/>
                  <a:pt x="74179" y="221373"/>
                </a:cubicBezTo>
                <a:cubicBezTo>
                  <a:pt x="57671" y="224382"/>
                  <a:pt x="42049" y="232539"/>
                  <a:pt x="29288" y="245300"/>
                </a:cubicBezTo>
                <a:lnTo>
                  <a:pt x="13811" y="268215"/>
                </a:lnTo>
                <a:lnTo>
                  <a:pt x="0" y="268215"/>
                </a:lnTo>
                <a:cubicBezTo>
                  <a:pt x="4705" y="256723"/>
                  <a:pt x="11839" y="246048"/>
                  <a:pt x="21157" y="236731"/>
                </a:cubicBezTo>
                <a:cubicBezTo>
                  <a:pt x="34324" y="223564"/>
                  <a:pt x="50200" y="214757"/>
                  <a:pt x="67080" y="210684"/>
                </a:cubicBezTo>
                <a:cubicBezTo>
                  <a:pt x="57990" y="195895"/>
                  <a:pt x="53000" y="178457"/>
                  <a:pt x="53000" y="159854"/>
                </a:cubicBezTo>
                <a:cubicBezTo>
                  <a:pt x="53000" y="132604"/>
                  <a:pt x="63706" y="107854"/>
                  <a:pt x="81286" y="89721"/>
                </a:cubicBezTo>
                <a:cubicBezTo>
                  <a:pt x="99420" y="72140"/>
                  <a:pt x="124170" y="61435"/>
                  <a:pt x="151420" y="61435"/>
                </a:cubicBezTo>
                <a:cubicBezTo>
                  <a:pt x="170023" y="61435"/>
                  <a:pt x="187461" y="66424"/>
                  <a:pt x="202250" y="75515"/>
                </a:cubicBezTo>
                <a:cubicBezTo>
                  <a:pt x="206323" y="58635"/>
                  <a:pt x="215130" y="42758"/>
                  <a:pt x="228297" y="29591"/>
                </a:cubicBezTo>
                <a:cubicBezTo>
                  <a:pt x="247566" y="10322"/>
                  <a:pt x="272636" y="391"/>
                  <a:pt x="297890" y="0"/>
                </a:cubicBezTo>
                <a:cubicBezTo>
                  <a:pt x="323144" y="391"/>
                  <a:pt x="348215" y="10322"/>
                  <a:pt x="367484" y="29591"/>
                </a:cubicBezTo>
                <a:cubicBezTo>
                  <a:pt x="380644" y="42751"/>
                  <a:pt x="389448" y="58618"/>
                  <a:pt x="393604" y="75474"/>
                </a:cubicBezTo>
                <a:cubicBezTo>
                  <a:pt x="408376" y="66408"/>
                  <a:pt x="425787" y="61434"/>
                  <a:pt x="444360" y="61434"/>
                </a:cubicBezTo>
                <a:cubicBezTo>
                  <a:pt x="471611" y="61434"/>
                  <a:pt x="496360" y="72140"/>
                  <a:pt x="514494" y="89721"/>
                </a:cubicBezTo>
                <a:cubicBezTo>
                  <a:pt x="532075" y="107854"/>
                  <a:pt x="542780" y="132604"/>
                  <a:pt x="542780" y="159854"/>
                </a:cubicBezTo>
                <a:cubicBezTo>
                  <a:pt x="542780" y="178427"/>
                  <a:pt x="537807" y="195839"/>
                  <a:pt x="528740" y="210610"/>
                </a:cubicBezTo>
                <a:cubicBezTo>
                  <a:pt x="545596" y="214766"/>
                  <a:pt x="561463" y="223570"/>
                  <a:pt x="574624" y="236731"/>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3" name="Oval 872"/>
          <p:cNvSpPr/>
          <p:nvPr/>
        </p:nvSpPr>
        <p:spPr>
          <a:xfrm>
            <a:off x="7086656"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4" name="Oval 873"/>
          <p:cNvSpPr/>
          <p:nvPr/>
        </p:nvSpPr>
        <p:spPr>
          <a:xfrm>
            <a:off x="3463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5" name="Oval 874"/>
          <p:cNvSpPr/>
          <p:nvPr/>
        </p:nvSpPr>
        <p:spPr>
          <a:xfrm>
            <a:off x="11888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6" name="Oval 875"/>
          <p:cNvSpPr/>
          <p:nvPr/>
        </p:nvSpPr>
        <p:spPr>
          <a:xfrm>
            <a:off x="20314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7" name="Oval 876"/>
          <p:cNvSpPr/>
          <p:nvPr/>
        </p:nvSpPr>
        <p:spPr>
          <a:xfrm>
            <a:off x="28739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8" name="Oval 877"/>
          <p:cNvSpPr/>
          <p:nvPr/>
        </p:nvSpPr>
        <p:spPr>
          <a:xfrm>
            <a:off x="3716504"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79" name="Oval 878"/>
          <p:cNvSpPr/>
          <p:nvPr/>
        </p:nvSpPr>
        <p:spPr>
          <a:xfrm>
            <a:off x="45590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0" name="Oval 879"/>
          <p:cNvSpPr/>
          <p:nvPr/>
        </p:nvSpPr>
        <p:spPr>
          <a:xfrm>
            <a:off x="54015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1" name="Oval 880"/>
          <p:cNvSpPr/>
          <p:nvPr/>
        </p:nvSpPr>
        <p:spPr>
          <a:xfrm>
            <a:off x="62441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2" name="Oval 881"/>
          <p:cNvSpPr/>
          <p:nvPr/>
        </p:nvSpPr>
        <p:spPr>
          <a:xfrm>
            <a:off x="877174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3" name="Oval 882"/>
          <p:cNvSpPr/>
          <p:nvPr/>
        </p:nvSpPr>
        <p:spPr>
          <a:xfrm>
            <a:off x="792920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4" name="Oval 883"/>
          <p:cNvSpPr/>
          <p:nvPr/>
        </p:nvSpPr>
        <p:spPr>
          <a:xfrm>
            <a:off x="1045682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5" name="Oval 884"/>
          <p:cNvSpPr/>
          <p:nvPr/>
        </p:nvSpPr>
        <p:spPr>
          <a:xfrm>
            <a:off x="961428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6" name="Oval 885"/>
          <p:cNvSpPr/>
          <p:nvPr/>
        </p:nvSpPr>
        <p:spPr>
          <a:xfrm>
            <a:off x="11299365" y="4135371"/>
            <a:ext cx="169751" cy="1697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7" name="Teardrop 3"/>
          <p:cNvSpPr/>
          <p:nvPr/>
        </p:nvSpPr>
        <p:spPr>
          <a:xfrm rot="5400000" flipH="1" flipV="1">
            <a:off x="663614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8" name="Teardrop 3"/>
          <p:cNvSpPr/>
          <p:nvPr/>
        </p:nvSpPr>
        <p:spPr>
          <a:xfrm rot="5400000" flipH="1" flipV="1">
            <a:off x="22905" y="4316275"/>
            <a:ext cx="232840" cy="278649"/>
          </a:xfrm>
          <a:custGeom>
            <a:avLst/>
            <a:gdLst/>
            <a:ahLst/>
            <a:cxnLst/>
            <a:rect l="l" t="t" r="r" b="b"/>
            <a:pathLst>
              <a:path w="232840" h="278649">
                <a:moveTo>
                  <a:pt x="232840" y="8776"/>
                </a:moveTo>
                <a:cubicBezTo>
                  <a:pt x="232449" y="34030"/>
                  <a:pt x="222519" y="59101"/>
                  <a:pt x="203250" y="78369"/>
                </a:cubicBezTo>
                <a:cubicBezTo>
                  <a:pt x="190082" y="91537"/>
                  <a:pt x="174206" y="100343"/>
                  <a:pt x="157326" y="104416"/>
                </a:cubicBezTo>
                <a:cubicBezTo>
                  <a:pt x="166417" y="119205"/>
                  <a:pt x="171406" y="136643"/>
                  <a:pt x="171406" y="155247"/>
                </a:cubicBezTo>
                <a:cubicBezTo>
                  <a:pt x="171406" y="182497"/>
                  <a:pt x="160701" y="207247"/>
                  <a:pt x="143120" y="225380"/>
                </a:cubicBezTo>
                <a:cubicBezTo>
                  <a:pt x="124986" y="242961"/>
                  <a:pt x="100237" y="253667"/>
                  <a:pt x="72986" y="253667"/>
                </a:cubicBezTo>
                <a:cubicBezTo>
                  <a:pt x="54383" y="253667"/>
                  <a:pt x="36945" y="248677"/>
                  <a:pt x="22156" y="239586"/>
                </a:cubicBezTo>
                <a:lnTo>
                  <a:pt x="0" y="278649"/>
                </a:lnTo>
                <a:lnTo>
                  <a:pt x="0" y="260595"/>
                </a:lnTo>
                <a:cubicBezTo>
                  <a:pt x="5973" y="252057"/>
                  <a:pt x="9654" y="242433"/>
                  <a:pt x="11467" y="232488"/>
                </a:cubicBezTo>
                <a:lnTo>
                  <a:pt x="0" y="218900"/>
                </a:lnTo>
                <a:lnTo>
                  <a:pt x="0" y="201603"/>
                </a:lnTo>
                <a:cubicBezTo>
                  <a:pt x="14950" y="226291"/>
                  <a:pt x="42305" y="241857"/>
                  <a:pt x="73296" y="241857"/>
                </a:cubicBezTo>
                <a:cubicBezTo>
                  <a:pt x="97207" y="241857"/>
                  <a:pt x="118953" y="232592"/>
                  <a:pt x="134965" y="217271"/>
                </a:cubicBezTo>
                <a:lnTo>
                  <a:pt x="0" y="82306"/>
                </a:lnTo>
                <a:lnTo>
                  <a:pt x="0" y="82216"/>
                </a:lnTo>
                <a:lnTo>
                  <a:pt x="135010" y="217225"/>
                </a:lnTo>
                <a:cubicBezTo>
                  <a:pt x="150331" y="201213"/>
                  <a:pt x="159597" y="179467"/>
                  <a:pt x="159597" y="155556"/>
                </a:cubicBezTo>
                <a:cubicBezTo>
                  <a:pt x="159597" y="105538"/>
                  <a:pt x="119048" y="64989"/>
                  <a:pt x="69030" y="64989"/>
                </a:cubicBezTo>
                <a:cubicBezTo>
                  <a:pt x="49952" y="65355"/>
                  <a:pt x="25806" y="60121"/>
                  <a:pt x="12948" y="46961"/>
                </a:cubicBezTo>
                <a:lnTo>
                  <a:pt x="0" y="66032"/>
                </a:lnTo>
                <a:lnTo>
                  <a:pt x="0" y="46474"/>
                </a:lnTo>
                <a:cubicBezTo>
                  <a:pt x="9193" y="32573"/>
                  <a:pt x="11853" y="16060"/>
                  <a:pt x="9334" y="0"/>
                </a:cubicBezTo>
                <a:lnTo>
                  <a:pt x="17529" y="0"/>
                </a:lnTo>
                <a:cubicBezTo>
                  <a:pt x="21671" y="11094"/>
                  <a:pt x="20740" y="22668"/>
                  <a:pt x="17673" y="33790"/>
                </a:cubicBezTo>
                <a:cubicBezTo>
                  <a:pt x="27631" y="50142"/>
                  <a:pt x="43609" y="53932"/>
                  <a:pt x="69593" y="53433"/>
                </a:cubicBezTo>
                <a:cubicBezTo>
                  <a:pt x="102600" y="53434"/>
                  <a:pt x="131938" y="69140"/>
                  <a:pt x="150227" y="93727"/>
                </a:cubicBezTo>
                <a:cubicBezTo>
                  <a:pt x="166735" y="90718"/>
                  <a:pt x="182357" y="82561"/>
                  <a:pt x="195118" y="69800"/>
                </a:cubicBezTo>
                <a:cubicBezTo>
                  <a:pt x="212026" y="52893"/>
                  <a:pt x="220851" y="30964"/>
                  <a:pt x="221339" y="8808"/>
                </a:cubicBezTo>
                <a:lnTo>
                  <a:pt x="136174" y="8808"/>
                </a:lnTo>
                <a:lnTo>
                  <a:pt x="136173" y="8744"/>
                </a:lnTo>
                <a:lnTo>
                  <a:pt x="221340" y="8744"/>
                </a:lnTo>
                <a:lnTo>
                  <a:pt x="219467" y="0"/>
                </a:lnTo>
                <a:lnTo>
                  <a:pt x="231012" y="0"/>
                </a:lnTo>
                <a:cubicBezTo>
                  <a:pt x="232616" y="2826"/>
                  <a:pt x="232794" y="5800"/>
                  <a:pt x="232840" y="8776"/>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89" name="Teardrop 3"/>
          <p:cNvSpPr/>
          <p:nvPr/>
        </p:nvSpPr>
        <p:spPr>
          <a:xfrm rot="5400000" flipH="1" flipV="1">
            <a:off x="15809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6"/>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5"/>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0" name="Teardrop 3"/>
          <p:cNvSpPr/>
          <p:nvPr/>
        </p:nvSpPr>
        <p:spPr>
          <a:xfrm rot="5400000" flipH="1" flipV="1">
            <a:off x="24234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1" name="Teardrop 3"/>
          <p:cNvSpPr/>
          <p:nvPr/>
        </p:nvSpPr>
        <p:spPr>
          <a:xfrm rot="5400000" flipH="1" flipV="1">
            <a:off x="326598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7"/>
                  <a:pt x="171406" y="416370"/>
                </a:cubicBezTo>
                <a:cubicBezTo>
                  <a:pt x="171406" y="443620"/>
                  <a:pt x="160701" y="468370"/>
                  <a:pt x="143120" y="486503"/>
                </a:cubicBezTo>
                <a:cubicBezTo>
                  <a:pt x="124986" y="504084"/>
                  <a:pt x="100237" y="514790"/>
                  <a:pt x="72986" y="514790"/>
                </a:cubicBezTo>
                <a:cubicBezTo>
                  <a:pt x="54383" y="514790"/>
                  <a:pt x="36945" y="509800"/>
                  <a:pt x="22156" y="500710"/>
                </a:cubicBezTo>
                <a:lnTo>
                  <a:pt x="0" y="539772"/>
                </a:lnTo>
                <a:lnTo>
                  <a:pt x="0" y="521718"/>
                </a:lnTo>
                <a:cubicBezTo>
                  <a:pt x="5973" y="513180"/>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9"/>
                </a:lnTo>
                <a:lnTo>
                  <a:pt x="135010" y="478348"/>
                </a:lnTo>
                <a:cubicBezTo>
                  <a:pt x="150331" y="462336"/>
                  <a:pt x="159597" y="440590"/>
                  <a:pt x="159597" y="416680"/>
                </a:cubicBezTo>
                <a:cubicBezTo>
                  <a:pt x="159597" y="366661"/>
                  <a:pt x="119048" y="326112"/>
                  <a:pt x="69030" y="326113"/>
                </a:cubicBezTo>
                <a:cubicBezTo>
                  <a:pt x="49952" y="326478"/>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2" name="Teardrop 3"/>
          <p:cNvSpPr/>
          <p:nvPr/>
        </p:nvSpPr>
        <p:spPr>
          <a:xfrm rot="5400000" flipH="1" flipV="1">
            <a:off x="4108523" y="4185704"/>
            <a:ext cx="232840" cy="539773"/>
          </a:xfrm>
          <a:custGeom>
            <a:avLst/>
            <a:gdLst/>
            <a:ahLst/>
            <a:cxnLst/>
            <a:rect l="l" t="t" r="r" b="b"/>
            <a:pathLst>
              <a:path w="232840" h="539773">
                <a:moveTo>
                  <a:pt x="221340" y="269867"/>
                </a:moveTo>
                <a:cubicBezTo>
                  <a:pt x="220851" y="247712"/>
                  <a:pt x="212026" y="225782"/>
                  <a:pt x="195119" y="208875"/>
                </a:cubicBezTo>
                <a:cubicBezTo>
                  <a:pt x="182363" y="196120"/>
                  <a:pt x="166749" y="187965"/>
                  <a:pt x="150249" y="184922"/>
                </a:cubicBezTo>
                <a:cubicBezTo>
                  <a:pt x="147800" y="188780"/>
                  <a:pt x="144800" y="192208"/>
                  <a:pt x="141586" y="195422"/>
                </a:cubicBezTo>
                <a:cubicBezTo>
                  <a:pt x="123161" y="213847"/>
                  <a:pt x="97708" y="225243"/>
                  <a:pt x="69593" y="225242"/>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89"/>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6"/>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3" name="Teardrop 3"/>
          <p:cNvSpPr/>
          <p:nvPr/>
        </p:nvSpPr>
        <p:spPr>
          <a:xfrm rot="5400000" flipH="1" flipV="1">
            <a:off x="495106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4" name="Teardrop 3"/>
          <p:cNvSpPr/>
          <p:nvPr/>
        </p:nvSpPr>
        <p:spPr>
          <a:xfrm rot="5400000" flipH="1" flipV="1">
            <a:off x="579360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7"/>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5" name="Teardrop 3"/>
          <p:cNvSpPr/>
          <p:nvPr/>
        </p:nvSpPr>
        <p:spPr>
          <a:xfrm rot="5400000" flipH="1" flipV="1">
            <a:off x="832122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5"/>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6" name="Teardrop 3"/>
          <p:cNvSpPr/>
          <p:nvPr/>
        </p:nvSpPr>
        <p:spPr>
          <a:xfrm rot="5400000" flipH="1" flipV="1">
            <a:off x="7478683" y="4185704"/>
            <a:ext cx="232840" cy="539773"/>
          </a:xfrm>
          <a:custGeom>
            <a:avLst/>
            <a:gdLst/>
            <a:ahLst/>
            <a:cxnLst/>
            <a:rect l="l" t="t" r="r" b="b"/>
            <a:pathLst>
              <a:path w="232840" h="539773">
                <a:moveTo>
                  <a:pt x="221340" y="269867"/>
                </a:moveTo>
                <a:cubicBezTo>
                  <a:pt x="220851" y="247712"/>
                  <a:pt x="212026" y="225783"/>
                  <a:pt x="195119" y="208875"/>
                </a:cubicBezTo>
                <a:cubicBezTo>
                  <a:pt x="182363" y="196120"/>
                  <a:pt x="166749" y="187965"/>
                  <a:pt x="150249" y="184922"/>
                </a:cubicBezTo>
                <a:cubicBezTo>
                  <a:pt x="147800" y="188780"/>
                  <a:pt x="144800" y="192208"/>
                  <a:pt x="141586" y="195422"/>
                </a:cubicBezTo>
                <a:cubicBezTo>
                  <a:pt x="123161" y="213847"/>
                  <a:pt x="97708" y="225243"/>
                  <a:pt x="69593" y="225243"/>
                </a:cubicBezTo>
                <a:cubicBezTo>
                  <a:pt x="43433" y="224741"/>
                  <a:pt x="27415" y="228586"/>
                  <a:pt x="17461" y="245213"/>
                </a:cubicBezTo>
                <a:cubicBezTo>
                  <a:pt x="22074" y="261450"/>
                  <a:pt x="22154" y="278664"/>
                  <a:pt x="17673" y="294913"/>
                </a:cubicBezTo>
                <a:cubicBezTo>
                  <a:pt x="27631" y="311265"/>
                  <a:pt x="43609" y="315055"/>
                  <a:pt x="69593" y="314557"/>
                </a:cubicBezTo>
                <a:cubicBezTo>
                  <a:pt x="102600" y="314557"/>
                  <a:pt x="131938" y="330263"/>
                  <a:pt x="150227" y="354851"/>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7"/>
                  <a:pt x="157326" y="365540"/>
                </a:cubicBezTo>
                <a:cubicBezTo>
                  <a:pt x="166417" y="380328"/>
                  <a:pt x="171406" y="397767"/>
                  <a:pt x="171406" y="416370"/>
                </a:cubicBezTo>
                <a:cubicBezTo>
                  <a:pt x="171406" y="443620"/>
                  <a:pt x="160701" y="468370"/>
                  <a:pt x="143120" y="486503"/>
                </a:cubicBezTo>
                <a:lnTo>
                  <a:pt x="143120" y="486504"/>
                </a:lnTo>
                <a:cubicBezTo>
                  <a:pt x="124986" y="504084"/>
                  <a:pt x="100237" y="514790"/>
                  <a:pt x="72986" y="514790"/>
                </a:cubicBezTo>
                <a:cubicBezTo>
                  <a:pt x="54383" y="514790"/>
                  <a:pt x="36945" y="509800"/>
                  <a:pt x="22156" y="500710"/>
                </a:cubicBezTo>
                <a:lnTo>
                  <a:pt x="0" y="539773"/>
                </a:lnTo>
                <a:lnTo>
                  <a:pt x="0" y="521718"/>
                </a:lnTo>
                <a:cubicBezTo>
                  <a:pt x="5973" y="513180"/>
                  <a:pt x="9654" y="503556"/>
                  <a:pt x="11467" y="493611"/>
                </a:cubicBezTo>
                <a:lnTo>
                  <a:pt x="0" y="480024"/>
                </a:lnTo>
                <a:lnTo>
                  <a:pt x="0" y="462726"/>
                </a:lnTo>
                <a:cubicBezTo>
                  <a:pt x="14950" y="487415"/>
                  <a:pt x="42305" y="502981"/>
                  <a:pt x="73296" y="502981"/>
                </a:cubicBezTo>
                <a:cubicBezTo>
                  <a:pt x="97207" y="502981"/>
                  <a:pt x="118953" y="493715"/>
                  <a:pt x="134965" y="478394"/>
                </a:cubicBezTo>
                <a:lnTo>
                  <a:pt x="0" y="343429"/>
                </a:lnTo>
                <a:lnTo>
                  <a:pt x="0" y="343339"/>
                </a:lnTo>
                <a:lnTo>
                  <a:pt x="135010" y="478348"/>
                </a:lnTo>
                <a:cubicBezTo>
                  <a:pt x="150331" y="462337"/>
                  <a:pt x="159597" y="440590"/>
                  <a:pt x="159597" y="416680"/>
                </a:cubicBezTo>
                <a:cubicBezTo>
                  <a:pt x="159597" y="366661"/>
                  <a:pt x="119048" y="326112"/>
                  <a:pt x="69030" y="326113"/>
                </a:cubicBezTo>
                <a:cubicBezTo>
                  <a:pt x="49952" y="326479"/>
                  <a:pt x="25806" y="321244"/>
                  <a:pt x="12948" y="308084"/>
                </a:cubicBezTo>
                <a:lnTo>
                  <a:pt x="0" y="327154"/>
                </a:lnTo>
                <a:lnTo>
                  <a:pt x="0" y="309010"/>
                </a:lnTo>
                <a:cubicBezTo>
                  <a:pt x="14338" y="284867"/>
                  <a:pt x="14338" y="254933"/>
                  <a:pt x="0" y="230790"/>
                </a:cubicBezTo>
                <a:lnTo>
                  <a:pt x="0" y="212690"/>
                </a:lnTo>
                <a:cubicBezTo>
                  <a:pt x="6036" y="217996"/>
                  <a:pt x="9959" y="224711"/>
                  <a:pt x="12896" y="231767"/>
                </a:cubicBezTo>
                <a:cubicBezTo>
                  <a:pt x="25742" y="218569"/>
                  <a:pt x="49927" y="213320"/>
                  <a:pt x="69030" y="213687"/>
                </a:cubicBezTo>
                <a:cubicBezTo>
                  <a:pt x="94039" y="213687"/>
                  <a:pt x="116681" y="203550"/>
                  <a:pt x="133071" y="187160"/>
                </a:cubicBezTo>
                <a:cubicBezTo>
                  <a:pt x="149460" y="170771"/>
                  <a:pt x="159597" y="148129"/>
                  <a:pt x="159597" y="123120"/>
                </a:cubicBezTo>
                <a:cubicBezTo>
                  <a:pt x="159597" y="99209"/>
                  <a:pt x="150331" y="77463"/>
                  <a:pt x="135010" y="61451"/>
                </a:cubicBezTo>
                <a:lnTo>
                  <a:pt x="0" y="196461"/>
                </a:lnTo>
                <a:lnTo>
                  <a:pt x="0" y="196370"/>
                </a:lnTo>
                <a:lnTo>
                  <a:pt x="134965" y="61406"/>
                </a:lnTo>
                <a:cubicBezTo>
                  <a:pt x="118953" y="46085"/>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10"/>
                  <a:pt x="72986" y="25010"/>
                </a:cubicBezTo>
                <a:cubicBezTo>
                  <a:pt x="100237" y="25010"/>
                  <a:pt x="124986" y="35715"/>
                  <a:pt x="143120" y="53296"/>
                </a:cubicBezTo>
                <a:cubicBezTo>
                  <a:pt x="160701" y="71430"/>
                  <a:pt x="171406" y="96180"/>
                  <a:pt x="171406" y="123429"/>
                </a:cubicBezTo>
                <a:cubicBezTo>
                  <a:pt x="171406" y="142002"/>
                  <a:pt x="166433" y="159414"/>
                  <a:pt x="157367" y="174185"/>
                </a:cubicBezTo>
                <a:cubicBezTo>
                  <a:pt x="174223" y="178341"/>
                  <a:pt x="190089" y="187146"/>
                  <a:pt x="203250" y="200306"/>
                </a:cubicBezTo>
                <a:cubicBezTo>
                  <a:pt x="222519" y="219575"/>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7" name="Teardrop 3"/>
          <p:cNvSpPr/>
          <p:nvPr/>
        </p:nvSpPr>
        <p:spPr>
          <a:xfrm rot="5400000" flipH="1" flipV="1">
            <a:off x="1000630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8" name="Teardrop 3"/>
          <p:cNvSpPr/>
          <p:nvPr/>
        </p:nvSpPr>
        <p:spPr>
          <a:xfrm rot="5400000" flipH="1" flipV="1">
            <a:off x="916376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7"/>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99" name="Teardrop 3"/>
          <p:cNvSpPr/>
          <p:nvPr/>
        </p:nvSpPr>
        <p:spPr>
          <a:xfrm rot="5400000" flipH="1" flipV="1">
            <a:off x="11691380"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0" name="Teardrop 3"/>
          <p:cNvSpPr/>
          <p:nvPr/>
        </p:nvSpPr>
        <p:spPr>
          <a:xfrm rot="5400000" flipH="1" flipV="1">
            <a:off x="10848841"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2"/>
                  <a:pt x="69593" y="225242"/>
                </a:cubicBezTo>
                <a:cubicBezTo>
                  <a:pt x="43433" y="224741"/>
                  <a:pt x="27415" y="228586"/>
                  <a:pt x="17461" y="245212"/>
                </a:cubicBezTo>
                <a:cubicBezTo>
                  <a:pt x="22074" y="261450"/>
                  <a:pt x="22154" y="278664"/>
                  <a:pt x="17673" y="294913"/>
                </a:cubicBezTo>
                <a:cubicBezTo>
                  <a:pt x="27631" y="311265"/>
                  <a:pt x="43609" y="315055"/>
                  <a:pt x="69593" y="314556"/>
                </a:cubicBezTo>
                <a:cubicBezTo>
                  <a:pt x="102600" y="314556"/>
                  <a:pt x="131938" y="330263"/>
                  <a:pt x="150227" y="354850"/>
                </a:cubicBezTo>
                <a:cubicBezTo>
                  <a:pt x="166735" y="351841"/>
                  <a:pt x="182357" y="343684"/>
                  <a:pt x="195118" y="330923"/>
                </a:cubicBezTo>
                <a:cubicBezTo>
                  <a:pt x="212026" y="314015"/>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cubicBezTo>
                  <a:pt x="124986" y="504084"/>
                  <a:pt x="100237" y="514790"/>
                  <a:pt x="72986" y="514790"/>
                </a:cubicBezTo>
                <a:cubicBezTo>
                  <a:pt x="54383" y="514790"/>
                  <a:pt x="36945" y="509800"/>
                  <a:pt x="22156" y="500709"/>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9"/>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49"/>
                  <a:pt x="133071" y="187160"/>
                </a:cubicBezTo>
                <a:cubicBezTo>
                  <a:pt x="149460" y="170771"/>
                  <a:pt x="159597" y="148129"/>
                  <a:pt x="159597" y="123119"/>
                </a:cubicBezTo>
                <a:cubicBezTo>
                  <a:pt x="159597" y="99209"/>
                  <a:pt x="150331" y="77462"/>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80"/>
                </a:lnTo>
                <a:cubicBezTo>
                  <a:pt x="2240" y="53717"/>
                  <a:pt x="6698" y="49732"/>
                  <a:pt x="11494" y="46167"/>
                </a:cubicBezTo>
                <a:cubicBezTo>
                  <a:pt x="9661" y="36226"/>
                  <a:pt x="5972" y="26608"/>
                  <a:pt x="0" y="18073"/>
                </a:cubicBezTo>
                <a:lnTo>
                  <a:pt x="0" y="0"/>
                </a:lnTo>
                <a:cubicBezTo>
                  <a:pt x="11637" y="10773"/>
                  <a:pt x="18655" y="24545"/>
                  <a:pt x="22230" y="39049"/>
                </a:cubicBezTo>
                <a:cubicBezTo>
                  <a:pt x="37002" y="29983"/>
                  <a:pt x="54413" y="25009"/>
                  <a:pt x="72986" y="25009"/>
                </a:cubicBezTo>
                <a:cubicBezTo>
                  <a:pt x="100237" y="25009"/>
                  <a:pt x="124986" y="35715"/>
                  <a:pt x="143120" y="53296"/>
                </a:cubicBez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1" name="Teardrop 3"/>
          <p:cNvSpPr/>
          <p:nvPr/>
        </p:nvSpPr>
        <p:spPr>
          <a:xfrm rot="5400000" flipH="1" flipV="1">
            <a:off x="733383" y="4185704"/>
            <a:ext cx="232840" cy="539772"/>
          </a:xfrm>
          <a:custGeom>
            <a:avLst/>
            <a:gdLst/>
            <a:ahLst/>
            <a:cxnLst/>
            <a:rect l="l" t="t" r="r" b="b"/>
            <a:pathLst>
              <a:path w="232840" h="539772">
                <a:moveTo>
                  <a:pt x="221340" y="269867"/>
                </a:moveTo>
                <a:cubicBezTo>
                  <a:pt x="220851" y="247711"/>
                  <a:pt x="212026" y="225782"/>
                  <a:pt x="195119" y="208875"/>
                </a:cubicBezTo>
                <a:cubicBezTo>
                  <a:pt x="182363" y="196120"/>
                  <a:pt x="166749" y="187964"/>
                  <a:pt x="150249" y="184922"/>
                </a:cubicBezTo>
                <a:cubicBezTo>
                  <a:pt x="147800" y="188780"/>
                  <a:pt x="144800" y="192208"/>
                  <a:pt x="141586" y="195422"/>
                </a:cubicBezTo>
                <a:cubicBezTo>
                  <a:pt x="123161" y="213847"/>
                  <a:pt x="97708" y="225243"/>
                  <a:pt x="69593" y="225242"/>
                </a:cubicBezTo>
                <a:cubicBezTo>
                  <a:pt x="43433" y="224741"/>
                  <a:pt x="27415" y="228586"/>
                  <a:pt x="17461" y="245212"/>
                </a:cubicBezTo>
                <a:cubicBezTo>
                  <a:pt x="22074" y="261450"/>
                  <a:pt x="22154" y="278664"/>
                  <a:pt x="17673" y="294913"/>
                </a:cubicBezTo>
                <a:cubicBezTo>
                  <a:pt x="27631" y="311265"/>
                  <a:pt x="43609" y="315055"/>
                  <a:pt x="69593" y="314557"/>
                </a:cubicBezTo>
                <a:cubicBezTo>
                  <a:pt x="102600" y="314557"/>
                  <a:pt x="131938" y="330263"/>
                  <a:pt x="150227" y="354850"/>
                </a:cubicBezTo>
                <a:cubicBezTo>
                  <a:pt x="166735" y="351841"/>
                  <a:pt x="182357" y="343684"/>
                  <a:pt x="195118" y="330923"/>
                </a:cubicBezTo>
                <a:cubicBezTo>
                  <a:pt x="212026" y="314016"/>
                  <a:pt x="220851" y="292087"/>
                  <a:pt x="221339" y="269931"/>
                </a:cubicBezTo>
                <a:lnTo>
                  <a:pt x="136174" y="269931"/>
                </a:lnTo>
                <a:lnTo>
                  <a:pt x="136173" y="269867"/>
                </a:lnTo>
                <a:close/>
                <a:moveTo>
                  <a:pt x="232840" y="269899"/>
                </a:moveTo>
                <a:cubicBezTo>
                  <a:pt x="232449" y="295153"/>
                  <a:pt x="222519" y="320224"/>
                  <a:pt x="203250" y="339492"/>
                </a:cubicBezTo>
                <a:cubicBezTo>
                  <a:pt x="190082" y="352660"/>
                  <a:pt x="174206" y="361466"/>
                  <a:pt x="157326" y="365539"/>
                </a:cubicBezTo>
                <a:cubicBezTo>
                  <a:pt x="166417" y="380328"/>
                  <a:pt x="171406" y="397766"/>
                  <a:pt x="171406" y="416370"/>
                </a:cubicBezTo>
                <a:cubicBezTo>
                  <a:pt x="171406" y="443620"/>
                  <a:pt x="160701" y="468370"/>
                  <a:pt x="143120" y="486503"/>
                </a:cubicBezTo>
                <a:lnTo>
                  <a:pt x="143120" y="486503"/>
                </a:lnTo>
                <a:cubicBezTo>
                  <a:pt x="124986" y="504084"/>
                  <a:pt x="100237" y="514790"/>
                  <a:pt x="72986" y="514790"/>
                </a:cubicBezTo>
                <a:cubicBezTo>
                  <a:pt x="54383" y="514790"/>
                  <a:pt x="36945" y="509800"/>
                  <a:pt x="22156" y="500710"/>
                </a:cubicBezTo>
                <a:lnTo>
                  <a:pt x="0" y="539772"/>
                </a:lnTo>
                <a:lnTo>
                  <a:pt x="0" y="521718"/>
                </a:lnTo>
                <a:cubicBezTo>
                  <a:pt x="5973" y="513179"/>
                  <a:pt x="9654" y="503556"/>
                  <a:pt x="11467" y="493611"/>
                </a:cubicBezTo>
                <a:lnTo>
                  <a:pt x="0" y="480023"/>
                </a:lnTo>
                <a:lnTo>
                  <a:pt x="0" y="462726"/>
                </a:lnTo>
                <a:cubicBezTo>
                  <a:pt x="14950" y="487414"/>
                  <a:pt x="42305" y="502980"/>
                  <a:pt x="73296" y="502980"/>
                </a:cubicBezTo>
                <a:cubicBezTo>
                  <a:pt x="97207" y="502980"/>
                  <a:pt x="118953" y="493715"/>
                  <a:pt x="134965" y="478394"/>
                </a:cubicBezTo>
                <a:lnTo>
                  <a:pt x="0" y="343428"/>
                </a:lnTo>
                <a:lnTo>
                  <a:pt x="0" y="343338"/>
                </a:lnTo>
                <a:lnTo>
                  <a:pt x="135010" y="478348"/>
                </a:lnTo>
                <a:cubicBezTo>
                  <a:pt x="150331" y="462336"/>
                  <a:pt x="159597" y="440590"/>
                  <a:pt x="159597" y="416679"/>
                </a:cubicBezTo>
                <a:cubicBezTo>
                  <a:pt x="159597" y="366661"/>
                  <a:pt x="119048" y="326112"/>
                  <a:pt x="69030" y="326112"/>
                </a:cubicBezTo>
                <a:cubicBezTo>
                  <a:pt x="49952" y="326478"/>
                  <a:pt x="25806" y="321244"/>
                  <a:pt x="12948" y="308084"/>
                </a:cubicBezTo>
                <a:lnTo>
                  <a:pt x="0" y="327154"/>
                </a:lnTo>
                <a:lnTo>
                  <a:pt x="0" y="309010"/>
                </a:lnTo>
                <a:cubicBezTo>
                  <a:pt x="14338" y="284867"/>
                  <a:pt x="14338" y="254932"/>
                  <a:pt x="0" y="230790"/>
                </a:cubicBezTo>
                <a:lnTo>
                  <a:pt x="0" y="212689"/>
                </a:lnTo>
                <a:cubicBezTo>
                  <a:pt x="6036" y="217996"/>
                  <a:pt x="9959" y="224711"/>
                  <a:pt x="12896" y="231767"/>
                </a:cubicBezTo>
                <a:cubicBezTo>
                  <a:pt x="25742" y="218569"/>
                  <a:pt x="49927" y="213320"/>
                  <a:pt x="69030" y="213686"/>
                </a:cubicBezTo>
                <a:cubicBezTo>
                  <a:pt x="94039" y="213687"/>
                  <a:pt x="116681" y="203550"/>
                  <a:pt x="133071" y="187160"/>
                </a:cubicBezTo>
                <a:cubicBezTo>
                  <a:pt x="149460" y="170771"/>
                  <a:pt x="159597" y="148129"/>
                  <a:pt x="159597" y="123119"/>
                </a:cubicBezTo>
                <a:cubicBezTo>
                  <a:pt x="159597" y="99209"/>
                  <a:pt x="150331" y="77463"/>
                  <a:pt x="135010" y="61451"/>
                </a:cubicBezTo>
                <a:lnTo>
                  <a:pt x="0" y="196461"/>
                </a:lnTo>
                <a:lnTo>
                  <a:pt x="0" y="196370"/>
                </a:lnTo>
                <a:lnTo>
                  <a:pt x="134965" y="61405"/>
                </a:lnTo>
                <a:cubicBezTo>
                  <a:pt x="118953" y="46084"/>
                  <a:pt x="97207" y="36819"/>
                  <a:pt x="73296" y="36819"/>
                </a:cubicBezTo>
                <a:cubicBezTo>
                  <a:pt x="42305" y="36819"/>
                  <a:pt x="14950" y="52385"/>
                  <a:pt x="0" y="77073"/>
                </a:cubicBezTo>
                <a:lnTo>
                  <a:pt x="0" y="59779"/>
                </a:lnTo>
                <a:cubicBezTo>
                  <a:pt x="2240" y="53717"/>
                  <a:pt x="6698" y="49732"/>
                  <a:pt x="11494" y="46167"/>
                </a:cubicBezTo>
                <a:cubicBezTo>
                  <a:pt x="9661" y="36227"/>
                  <a:pt x="5972" y="26608"/>
                  <a:pt x="0" y="18074"/>
                </a:cubicBezTo>
                <a:lnTo>
                  <a:pt x="0" y="0"/>
                </a:lnTo>
                <a:cubicBezTo>
                  <a:pt x="11637" y="10773"/>
                  <a:pt x="18655" y="24545"/>
                  <a:pt x="22230" y="39049"/>
                </a:cubicBezTo>
                <a:cubicBezTo>
                  <a:pt x="37002" y="29983"/>
                  <a:pt x="54413" y="25009"/>
                  <a:pt x="72986" y="25009"/>
                </a:cubicBezTo>
                <a:cubicBezTo>
                  <a:pt x="100237" y="25009"/>
                  <a:pt x="124986" y="35715"/>
                  <a:pt x="143120" y="53296"/>
                </a:cubicBezTo>
                <a:lnTo>
                  <a:pt x="143120" y="53296"/>
                </a:lnTo>
                <a:cubicBezTo>
                  <a:pt x="160701" y="71429"/>
                  <a:pt x="171406" y="96179"/>
                  <a:pt x="171406" y="123429"/>
                </a:cubicBezTo>
                <a:cubicBezTo>
                  <a:pt x="171406" y="142002"/>
                  <a:pt x="166433" y="159414"/>
                  <a:pt x="157367" y="174185"/>
                </a:cubicBezTo>
                <a:cubicBezTo>
                  <a:pt x="174223" y="178341"/>
                  <a:pt x="190089" y="187145"/>
                  <a:pt x="203250" y="200306"/>
                </a:cubicBezTo>
                <a:cubicBezTo>
                  <a:pt x="222519" y="219574"/>
                  <a:pt x="232449" y="244645"/>
                  <a:pt x="232840" y="269899"/>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2" name="Oval 1651"/>
          <p:cNvSpPr/>
          <p:nvPr/>
        </p:nvSpPr>
        <p:spPr>
          <a:xfrm>
            <a:off x="812621" y="4561319"/>
            <a:ext cx="11030995" cy="10682"/>
          </a:xfrm>
          <a:custGeom>
            <a:avLst/>
            <a:gdLst/>
            <a:ahLst/>
            <a:cxnLst/>
            <a:rect l="l" t="t" r="r" b="b"/>
            <a:pathLst>
              <a:path w="11030995" h="10682">
                <a:moveTo>
                  <a:pt x="10992007" y="0"/>
                </a:moveTo>
                <a:cubicBezTo>
                  <a:pt x="11006265" y="0"/>
                  <a:pt x="11019702" y="3516"/>
                  <a:pt x="11030995" y="10682"/>
                </a:cubicBezTo>
                <a:lnTo>
                  <a:pt x="10953019" y="10682"/>
                </a:lnTo>
                <a:cubicBezTo>
                  <a:pt x="10964312" y="3516"/>
                  <a:pt x="10977749" y="0"/>
                  <a:pt x="10992007" y="0"/>
                </a:cubicBezTo>
                <a:close/>
                <a:moveTo>
                  <a:pt x="10149468" y="0"/>
                </a:moveTo>
                <a:cubicBezTo>
                  <a:pt x="10163726" y="0"/>
                  <a:pt x="10177163" y="3516"/>
                  <a:pt x="10188456" y="10682"/>
                </a:cubicBezTo>
                <a:lnTo>
                  <a:pt x="10110480" y="10682"/>
                </a:lnTo>
                <a:cubicBezTo>
                  <a:pt x="10121773" y="3516"/>
                  <a:pt x="10135210" y="0"/>
                  <a:pt x="10149468" y="0"/>
                </a:cubicBezTo>
                <a:close/>
                <a:moveTo>
                  <a:pt x="9306928" y="0"/>
                </a:moveTo>
                <a:cubicBezTo>
                  <a:pt x="9321186" y="0"/>
                  <a:pt x="9334623" y="3516"/>
                  <a:pt x="9345916" y="10682"/>
                </a:cubicBezTo>
                <a:lnTo>
                  <a:pt x="9267940" y="10682"/>
                </a:lnTo>
                <a:cubicBezTo>
                  <a:pt x="9279233" y="3516"/>
                  <a:pt x="9292670" y="0"/>
                  <a:pt x="9306928" y="0"/>
                </a:cubicBezTo>
                <a:close/>
                <a:moveTo>
                  <a:pt x="8464388" y="0"/>
                </a:moveTo>
                <a:cubicBezTo>
                  <a:pt x="8478646" y="0"/>
                  <a:pt x="8492083" y="3516"/>
                  <a:pt x="8503376" y="10682"/>
                </a:cubicBezTo>
                <a:lnTo>
                  <a:pt x="8425400" y="10682"/>
                </a:lnTo>
                <a:cubicBezTo>
                  <a:pt x="8436693" y="3516"/>
                  <a:pt x="8450130" y="0"/>
                  <a:pt x="8464388" y="0"/>
                </a:cubicBezTo>
                <a:close/>
                <a:moveTo>
                  <a:pt x="7621848" y="0"/>
                </a:moveTo>
                <a:cubicBezTo>
                  <a:pt x="7636106" y="0"/>
                  <a:pt x="7649543" y="3516"/>
                  <a:pt x="7660836" y="10682"/>
                </a:cubicBezTo>
                <a:lnTo>
                  <a:pt x="7582860" y="10682"/>
                </a:lnTo>
                <a:cubicBezTo>
                  <a:pt x="7594153" y="3516"/>
                  <a:pt x="7607590" y="0"/>
                  <a:pt x="7621848" y="0"/>
                </a:cubicBezTo>
                <a:close/>
                <a:moveTo>
                  <a:pt x="6779308" y="0"/>
                </a:moveTo>
                <a:cubicBezTo>
                  <a:pt x="6793566" y="0"/>
                  <a:pt x="6807003" y="3516"/>
                  <a:pt x="6818296" y="10682"/>
                </a:cubicBezTo>
                <a:lnTo>
                  <a:pt x="6740320" y="10682"/>
                </a:lnTo>
                <a:cubicBezTo>
                  <a:pt x="6751613" y="3516"/>
                  <a:pt x="6765050" y="0"/>
                  <a:pt x="6779308" y="0"/>
                </a:cubicBezTo>
                <a:close/>
                <a:moveTo>
                  <a:pt x="5936768" y="0"/>
                </a:moveTo>
                <a:cubicBezTo>
                  <a:pt x="5951026" y="0"/>
                  <a:pt x="5964463" y="3516"/>
                  <a:pt x="5975757" y="10682"/>
                </a:cubicBezTo>
                <a:lnTo>
                  <a:pt x="5897780" y="10682"/>
                </a:lnTo>
                <a:cubicBezTo>
                  <a:pt x="5909073" y="3516"/>
                  <a:pt x="5922510" y="0"/>
                  <a:pt x="5936768" y="0"/>
                </a:cubicBezTo>
                <a:close/>
                <a:moveTo>
                  <a:pt x="5094228" y="0"/>
                </a:moveTo>
                <a:cubicBezTo>
                  <a:pt x="5108486" y="0"/>
                  <a:pt x="5121923" y="3516"/>
                  <a:pt x="5133217" y="10682"/>
                </a:cubicBezTo>
                <a:lnTo>
                  <a:pt x="5055240" y="10682"/>
                </a:lnTo>
                <a:cubicBezTo>
                  <a:pt x="5066533" y="3516"/>
                  <a:pt x="5079970" y="0"/>
                  <a:pt x="5094228" y="0"/>
                </a:cubicBezTo>
                <a:close/>
                <a:moveTo>
                  <a:pt x="4251688" y="0"/>
                </a:moveTo>
                <a:cubicBezTo>
                  <a:pt x="4265946" y="0"/>
                  <a:pt x="4279383" y="3516"/>
                  <a:pt x="4290676" y="10682"/>
                </a:cubicBezTo>
                <a:lnTo>
                  <a:pt x="4212700" y="10682"/>
                </a:lnTo>
                <a:cubicBezTo>
                  <a:pt x="4223993" y="3516"/>
                  <a:pt x="4237430" y="0"/>
                  <a:pt x="4251688" y="0"/>
                </a:cubicBezTo>
                <a:close/>
                <a:moveTo>
                  <a:pt x="3409148" y="0"/>
                </a:moveTo>
                <a:cubicBezTo>
                  <a:pt x="3423406" y="0"/>
                  <a:pt x="3436843" y="3516"/>
                  <a:pt x="3448136" y="10682"/>
                </a:cubicBezTo>
                <a:lnTo>
                  <a:pt x="3370160" y="10682"/>
                </a:lnTo>
                <a:cubicBezTo>
                  <a:pt x="3381453" y="3516"/>
                  <a:pt x="3394890" y="0"/>
                  <a:pt x="3409148" y="0"/>
                </a:cubicBezTo>
                <a:close/>
                <a:moveTo>
                  <a:pt x="2566608" y="0"/>
                </a:moveTo>
                <a:cubicBezTo>
                  <a:pt x="2580866" y="0"/>
                  <a:pt x="2594303" y="3516"/>
                  <a:pt x="2605596" y="10682"/>
                </a:cubicBezTo>
                <a:lnTo>
                  <a:pt x="2527620" y="10682"/>
                </a:lnTo>
                <a:cubicBezTo>
                  <a:pt x="2538913" y="3516"/>
                  <a:pt x="2552350" y="0"/>
                  <a:pt x="2566608" y="0"/>
                </a:cubicBezTo>
                <a:close/>
                <a:moveTo>
                  <a:pt x="1724068" y="0"/>
                </a:moveTo>
                <a:cubicBezTo>
                  <a:pt x="1738326" y="0"/>
                  <a:pt x="1751763" y="3516"/>
                  <a:pt x="1763056" y="10682"/>
                </a:cubicBezTo>
                <a:lnTo>
                  <a:pt x="1685080" y="10682"/>
                </a:lnTo>
                <a:cubicBezTo>
                  <a:pt x="1696373" y="3516"/>
                  <a:pt x="1709810" y="0"/>
                  <a:pt x="1724068" y="0"/>
                </a:cubicBezTo>
                <a:close/>
                <a:moveTo>
                  <a:pt x="881528" y="0"/>
                </a:moveTo>
                <a:cubicBezTo>
                  <a:pt x="895786" y="0"/>
                  <a:pt x="909223" y="3516"/>
                  <a:pt x="920516" y="10682"/>
                </a:cubicBezTo>
                <a:lnTo>
                  <a:pt x="842540" y="10682"/>
                </a:lnTo>
                <a:cubicBezTo>
                  <a:pt x="853833" y="3516"/>
                  <a:pt x="867270" y="0"/>
                  <a:pt x="881528" y="0"/>
                </a:cubicBezTo>
                <a:close/>
                <a:moveTo>
                  <a:pt x="38988" y="0"/>
                </a:moveTo>
                <a:cubicBezTo>
                  <a:pt x="53246" y="0"/>
                  <a:pt x="66683" y="3516"/>
                  <a:pt x="77976" y="10682"/>
                </a:cubicBezTo>
                <a:lnTo>
                  <a:pt x="0" y="10682"/>
                </a:lnTo>
                <a:cubicBezTo>
                  <a:pt x="11293" y="3516"/>
                  <a:pt x="24730" y="0"/>
                  <a:pt x="389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03" name="Oval 902"/>
          <p:cNvSpPr/>
          <p:nvPr/>
        </p:nvSpPr>
        <p:spPr>
          <a:xfrm>
            <a:off x="71205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4" name="Oval 903"/>
          <p:cNvSpPr/>
          <p:nvPr/>
        </p:nvSpPr>
        <p:spPr>
          <a:xfrm>
            <a:off x="3774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5" name="Oval 904"/>
          <p:cNvSpPr/>
          <p:nvPr/>
        </p:nvSpPr>
        <p:spPr>
          <a:xfrm>
            <a:off x="12203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6" name="Oval 905"/>
          <p:cNvSpPr/>
          <p:nvPr/>
        </p:nvSpPr>
        <p:spPr>
          <a:xfrm>
            <a:off x="20632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7" name="Oval 906"/>
          <p:cNvSpPr/>
          <p:nvPr/>
        </p:nvSpPr>
        <p:spPr>
          <a:xfrm>
            <a:off x="29061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8" name="Oval 907"/>
          <p:cNvSpPr/>
          <p:nvPr/>
        </p:nvSpPr>
        <p:spPr>
          <a:xfrm>
            <a:off x="374899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09" name="Oval 908"/>
          <p:cNvSpPr/>
          <p:nvPr/>
        </p:nvSpPr>
        <p:spPr>
          <a:xfrm>
            <a:off x="45918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0" name="Oval 909"/>
          <p:cNvSpPr/>
          <p:nvPr/>
        </p:nvSpPr>
        <p:spPr>
          <a:xfrm>
            <a:off x="54347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1" name="Oval 910"/>
          <p:cNvSpPr/>
          <p:nvPr/>
        </p:nvSpPr>
        <p:spPr>
          <a:xfrm>
            <a:off x="62776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2" name="Oval 911"/>
          <p:cNvSpPr/>
          <p:nvPr/>
        </p:nvSpPr>
        <p:spPr>
          <a:xfrm>
            <a:off x="880627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3" name="Oval 912"/>
          <p:cNvSpPr/>
          <p:nvPr/>
        </p:nvSpPr>
        <p:spPr>
          <a:xfrm>
            <a:off x="796339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4" name="Oval 913"/>
          <p:cNvSpPr/>
          <p:nvPr/>
        </p:nvSpPr>
        <p:spPr>
          <a:xfrm>
            <a:off x="1049203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5" name="Oval 914"/>
          <p:cNvSpPr/>
          <p:nvPr/>
        </p:nvSpPr>
        <p:spPr>
          <a:xfrm>
            <a:off x="964915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6" name="Oval 915"/>
          <p:cNvSpPr/>
          <p:nvPr/>
        </p:nvSpPr>
        <p:spPr>
          <a:xfrm>
            <a:off x="11334911" y="365858"/>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7" name="Oval 916"/>
          <p:cNvSpPr/>
          <p:nvPr/>
        </p:nvSpPr>
        <p:spPr>
          <a:xfrm>
            <a:off x="71205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8" name="Oval 917"/>
          <p:cNvSpPr/>
          <p:nvPr/>
        </p:nvSpPr>
        <p:spPr>
          <a:xfrm>
            <a:off x="3774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19" name="Oval 918"/>
          <p:cNvSpPr/>
          <p:nvPr/>
        </p:nvSpPr>
        <p:spPr>
          <a:xfrm>
            <a:off x="12203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0" name="Oval 919"/>
          <p:cNvSpPr/>
          <p:nvPr/>
        </p:nvSpPr>
        <p:spPr>
          <a:xfrm>
            <a:off x="20632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1" name="Oval 920"/>
          <p:cNvSpPr/>
          <p:nvPr/>
        </p:nvSpPr>
        <p:spPr>
          <a:xfrm>
            <a:off x="29061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2" name="Oval 921"/>
          <p:cNvSpPr/>
          <p:nvPr/>
        </p:nvSpPr>
        <p:spPr>
          <a:xfrm>
            <a:off x="374899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3" name="Oval 922"/>
          <p:cNvSpPr/>
          <p:nvPr/>
        </p:nvSpPr>
        <p:spPr>
          <a:xfrm>
            <a:off x="45918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4" name="Oval 923"/>
          <p:cNvSpPr/>
          <p:nvPr/>
        </p:nvSpPr>
        <p:spPr>
          <a:xfrm>
            <a:off x="54347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5" name="Oval 924"/>
          <p:cNvSpPr/>
          <p:nvPr/>
        </p:nvSpPr>
        <p:spPr>
          <a:xfrm>
            <a:off x="62776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6" name="Oval 925"/>
          <p:cNvSpPr/>
          <p:nvPr/>
        </p:nvSpPr>
        <p:spPr>
          <a:xfrm>
            <a:off x="880627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7" name="Oval 926"/>
          <p:cNvSpPr/>
          <p:nvPr/>
        </p:nvSpPr>
        <p:spPr>
          <a:xfrm>
            <a:off x="796339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8" name="Oval 927"/>
          <p:cNvSpPr/>
          <p:nvPr/>
        </p:nvSpPr>
        <p:spPr>
          <a:xfrm>
            <a:off x="1049203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29" name="Oval 928"/>
          <p:cNvSpPr/>
          <p:nvPr/>
        </p:nvSpPr>
        <p:spPr>
          <a:xfrm>
            <a:off x="964915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0" name="Oval 929"/>
          <p:cNvSpPr/>
          <p:nvPr/>
        </p:nvSpPr>
        <p:spPr>
          <a:xfrm>
            <a:off x="11334911" y="121135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1" name="Oval 930"/>
          <p:cNvSpPr/>
          <p:nvPr/>
        </p:nvSpPr>
        <p:spPr>
          <a:xfrm>
            <a:off x="71205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2" name="Oval 931"/>
          <p:cNvSpPr/>
          <p:nvPr/>
        </p:nvSpPr>
        <p:spPr>
          <a:xfrm>
            <a:off x="3774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3" name="Oval 932"/>
          <p:cNvSpPr/>
          <p:nvPr/>
        </p:nvSpPr>
        <p:spPr>
          <a:xfrm>
            <a:off x="12203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4" name="Oval 933"/>
          <p:cNvSpPr/>
          <p:nvPr/>
        </p:nvSpPr>
        <p:spPr>
          <a:xfrm>
            <a:off x="20632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5" name="Oval 934"/>
          <p:cNvSpPr/>
          <p:nvPr/>
        </p:nvSpPr>
        <p:spPr>
          <a:xfrm>
            <a:off x="29061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6" name="Oval 935"/>
          <p:cNvSpPr/>
          <p:nvPr/>
        </p:nvSpPr>
        <p:spPr>
          <a:xfrm>
            <a:off x="374899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7" name="Oval 936"/>
          <p:cNvSpPr/>
          <p:nvPr/>
        </p:nvSpPr>
        <p:spPr>
          <a:xfrm>
            <a:off x="45918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8" name="Oval 937"/>
          <p:cNvSpPr/>
          <p:nvPr/>
        </p:nvSpPr>
        <p:spPr>
          <a:xfrm>
            <a:off x="54347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39" name="Oval 938"/>
          <p:cNvSpPr/>
          <p:nvPr/>
        </p:nvSpPr>
        <p:spPr>
          <a:xfrm>
            <a:off x="62776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0" name="Oval 939"/>
          <p:cNvSpPr/>
          <p:nvPr/>
        </p:nvSpPr>
        <p:spPr>
          <a:xfrm>
            <a:off x="880627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1" name="Oval 940"/>
          <p:cNvSpPr/>
          <p:nvPr/>
        </p:nvSpPr>
        <p:spPr>
          <a:xfrm>
            <a:off x="796339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2" name="Oval 941"/>
          <p:cNvSpPr/>
          <p:nvPr/>
        </p:nvSpPr>
        <p:spPr>
          <a:xfrm>
            <a:off x="1049203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3" name="Oval 942"/>
          <p:cNvSpPr/>
          <p:nvPr/>
        </p:nvSpPr>
        <p:spPr>
          <a:xfrm>
            <a:off x="964915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4" name="Oval 943"/>
          <p:cNvSpPr/>
          <p:nvPr/>
        </p:nvSpPr>
        <p:spPr>
          <a:xfrm>
            <a:off x="11334911" y="2053953"/>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5" name="Oval 944"/>
          <p:cNvSpPr/>
          <p:nvPr/>
        </p:nvSpPr>
        <p:spPr>
          <a:xfrm>
            <a:off x="71205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6" name="Oval 945"/>
          <p:cNvSpPr/>
          <p:nvPr/>
        </p:nvSpPr>
        <p:spPr>
          <a:xfrm>
            <a:off x="3774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7" name="Oval 946"/>
          <p:cNvSpPr/>
          <p:nvPr/>
        </p:nvSpPr>
        <p:spPr>
          <a:xfrm>
            <a:off x="12203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8" name="Oval 947"/>
          <p:cNvSpPr/>
          <p:nvPr/>
        </p:nvSpPr>
        <p:spPr>
          <a:xfrm>
            <a:off x="20632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49" name="Oval 948"/>
          <p:cNvSpPr/>
          <p:nvPr/>
        </p:nvSpPr>
        <p:spPr>
          <a:xfrm>
            <a:off x="29061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0" name="Oval 949"/>
          <p:cNvSpPr/>
          <p:nvPr/>
        </p:nvSpPr>
        <p:spPr>
          <a:xfrm>
            <a:off x="374899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1" name="Oval 950"/>
          <p:cNvSpPr/>
          <p:nvPr/>
        </p:nvSpPr>
        <p:spPr>
          <a:xfrm>
            <a:off x="45918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2" name="Oval 951"/>
          <p:cNvSpPr/>
          <p:nvPr/>
        </p:nvSpPr>
        <p:spPr>
          <a:xfrm>
            <a:off x="54347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3" name="Oval 952"/>
          <p:cNvSpPr/>
          <p:nvPr/>
        </p:nvSpPr>
        <p:spPr>
          <a:xfrm>
            <a:off x="62776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4" name="Oval 953"/>
          <p:cNvSpPr/>
          <p:nvPr/>
        </p:nvSpPr>
        <p:spPr>
          <a:xfrm>
            <a:off x="880627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5" name="Oval 954"/>
          <p:cNvSpPr/>
          <p:nvPr/>
        </p:nvSpPr>
        <p:spPr>
          <a:xfrm>
            <a:off x="796339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6" name="Oval 955"/>
          <p:cNvSpPr/>
          <p:nvPr/>
        </p:nvSpPr>
        <p:spPr>
          <a:xfrm>
            <a:off x="1049203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7" name="Oval 956"/>
          <p:cNvSpPr/>
          <p:nvPr/>
        </p:nvSpPr>
        <p:spPr>
          <a:xfrm>
            <a:off x="964915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8" name="Oval 957"/>
          <p:cNvSpPr/>
          <p:nvPr/>
        </p:nvSpPr>
        <p:spPr>
          <a:xfrm>
            <a:off x="11334911" y="2902626"/>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59" name="Oval 958"/>
          <p:cNvSpPr/>
          <p:nvPr/>
        </p:nvSpPr>
        <p:spPr>
          <a:xfrm>
            <a:off x="71205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0" name="Oval 959"/>
          <p:cNvSpPr/>
          <p:nvPr/>
        </p:nvSpPr>
        <p:spPr>
          <a:xfrm>
            <a:off x="3774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1" name="Oval 960"/>
          <p:cNvSpPr/>
          <p:nvPr/>
        </p:nvSpPr>
        <p:spPr>
          <a:xfrm>
            <a:off x="12203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2" name="Oval 961"/>
          <p:cNvSpPr/>
          <p:nvPr/>
        </p:nvSpPr>
        <p:spPr>
          <a:xfrm>
            <a:off x="20632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3" name="Oval 962"/>
          <p:cNvSpPr/>
          <p:nvPr/>
        </p:nvSpPr>
        <p:spPr>
          <a:xfrm>
            <a:off x="29061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4" name="Oval 963"/>
          <p:cNvSpPr/>
          <p:nvPr/>
        </p:nvSpPr>
        <p:spPr>
          <a:xfrm>
            <a:off x="374899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5" name="Oval 964"/>
          <p:cNvSpPr/>
          <p:nvPr/>
        </p:nvSpPr>
        <p:spPr>
          <a:xfrm>
            <a:off x="45918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6" name="Oval 965"/>
          <p:cNvSpPr/>
          <p:nvPr/>
        </p:nvSpPr>
        <p:spPr>
          <a:xfrm>
            <a:off x="54347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7" name="Oval 966"/>
          <p:cNvSpPr/>
          <p:nvPr/>
        </p:nvSpPr>
        <p:spPr>
          <a:xfrm>
            <a:off x="62776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8" name="Oval 967"/>
          <p:cNvSpPr/>
          <p:nvPr/>
        </p:nvSpPr>
        <p:spPr>
          <a:xfrm>
            <a:off x="880627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69" name="Oval 968"/>
          <p:cNvSpPr/>
          <p:nvPr/>
        </p:nvSpPr>
        <p:spPr>
          <a:xfrm>
            <a:off x="796339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0" name="Oval 969"/>
          <p:cNvSpPr/>
          <p:nvPr/>
        </p:nvSpPr>
        <p:spPr>
          <a:xfrm>
            <a:off x="1049203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1" name="Oval 970"/>
          <p:cNvSpPr/>
          <p:nvPr/>
        </p:nvSpPr>
        <p:spPr>
          <a:xfrm>
            <a:off x="964915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972" name="Oval 971"/>
          <p:cNvSpPr/>
          <p:nvPr/>
        </p:nvSpPr>
        <p:spPr>
          <a:xfrm>
            <a:off x="11334911" y="3746805"/>
            <a:ext cx="100015" cy="100014"/>
          </a:xfrm>
          <a:prstGeom prst="ellipse">
            <a:avLst/>
          </a:prstGeom>
          <a:solidFill>
            <a:schemeClr val="bg1"/>
          </a:solidFill>
          <a:ln w="13970">
            <a:solidFill>
              <a:schemeClr val="accent2">
                <a:lumMod val="75000"/>
              </a:schemeClr>
            </a:solidFill>
          </a:ln>
        </p:spPr>
        <p:style>
          <a:lnRef idx="1">
            <a:schemeClr val="accent1"/>
          </a:lnRef>
          <a:fillRef idx="0">
            <a:schemeClr val="accent1"/>
          </a:fillRef>
          <a:effectRef idx="0">
            <a:schemeClr val="accent1"/>
          </a:effectRef>
          <a:fontRef idx="minor">
            <a:schemeClr val="tx1"/>
          </a:fontRef>
        </p:style>
      </p:sp>
      <p:sp>
        <p:nvSpPr>
          <p:cNvPr id="2" name="Title 1"/>
          <p:cNvSpPr>
            <a:spLocks noGrp="1"/>
          </p:cNvSpPr>
          <p:nvPr>
            <p:ph type="title"/>
          </p:nvPr>
        </p:nvSpPr>
        <p:spPr>
          <a:xfrm>
            <a:off x="457200" y="4960137"/>
            <a:ext cx="7772400" cy="1463040"/>
          </a:xfrm>
        </p:spPr>
        <p:txBody>
          <a:bodyPr anchor="ctr">
            <a:normAutofit/>
          </a:bodyPr>
          <a:lstStyle>
            <a:lvl1pPr algn="r">
              <a:defRPr sz="5000" b="0" spc="200" baseline="0"/>
            </a:lvl1pPr>
          </a:lstStyle>
          <a:p>
            <a:r>
              <a:rPr lang="en-US" smtClean="0"/>
              <a:t>Click to edit Master title style</a:t>
            </a:r>
            <a:endParaRPr lang="en-US" dirty="0"/>
          </a:p>
        </p:txBody>
      </p:sp>
      <p:sp>
        <p:nvSpPr>
          <p:cNvPr id="3" name="Text Placeholder 2"/>
          <p:cNvSpPr>
            <a:spLocks noGrp="1"/>
          </p:cNvSpPr>
          <p:nvPr>
            <p:ph type="body" idx="1"/>
          </p:nvPr>
        </p:nvSpPr>
        <p:spPr>
          <a:xfrm>
            <a:off x="8610600" y="4960137"/>
            <a:ext cx="3200400" cy="1463040"/>
          </a:xfrm>
        </p:spPr>
        <p:txBody>
          <a:bodyPr lIns="91440" tIns="45720" rIns="91440" bIns="4572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8" name="Straight Connector 7"/>
          <p:cNvCxnSpPr/>
          <p:nvPr/>
        </p:nvCxnSpPr>
        <p:spPr>
          <a:xfrm flipV="1">
            <a:off x="8386843" y="5264106"/>
            <a:ext cx="0" cy="914400"/>
          </a:xfrm>
          <a:prstGeom prst="line">
            <a:avLst/>
          </a:prstGeom>
          <a:ln w="1905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350075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024128"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989320" y="2286000"/>
            <a:ext cx="4754880" cy="402336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8351908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24128" y="585216"/>
            <a:ext cx="9720072" cy="1499616"/>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024128" y="2179636"/>
            <a:ext cx="4754880" cy="822960"/>
          </a:xfrm>
        </p:spPr>
        <p:txBody>
          <a:bodyPr lIns="137160" rIns="137160" anchor="ctr">
            <a:normAutofit/>
          </a:bodyPr>
          <a:lstStyle>
            <a:lvl1pPr marL="0" indent="0">
              <a:spcBef>
                <a:spcPts val="0"/>
              </a:spcBef>
              <a:spcAft>
                <a:spcPts val="0"/>
              </a:spcAft>
              <a:buNone/>
              <a:defRPr sz="2300" b="0" cap="none" baseline="0">
                <a:solidFill>
                  <a:schemeClr val="accent3"/>
                </a:solidFill>
                <a:latin typeface="+mn-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024128"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989320" y="2179636"/>
            <a:ext cx="4754880" cy="822960"/>
          </a:xfrm>
        </p:spPr>
        <p:txBody>
          <a:bodyPr lIns="137160" rIns="137160" anchor="ctr">
            <a:normAutofit/>
          </a:bodyPr>
          <a:lstStyle>
            <a:lvl1pPr marL="0" indent="0">
              <a:spcBef>
                <a:spcPts val="0"/>
              </a:spcBef>
              <a:spcAft>
                <a:spcPts val="0"/>
              </a:spcAft>
              <a:buNone/>
              <a:defRPr lang="en-US" sz="2300" b="0" kern="1200" cap="none" baseline="0" dirty="0">
                <a:solidFill>
                  <a:schemeClr val="accent3"/>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90000"/>
              </a:lnSpc>
              <a:spcBef>
                <a:spcPts val="1800"/>
              </a:spcBef>
              <a:buNone/>
            </a:pPr>
            <a:r>
              <a:rPr lang="en-US" smtClean="0"/>
              <a:t>Click to edit Master text styles</a:t>
            </a:r>
          </a:p>
        </p:txBody>
      </p:sp>
      <p:sp>
        <p:nvSpPr>
          <p:cNvPr id="6" name="Content Placeholder 5"/>
          <p:cNvSpPr>
            <a:spLocks noGrp="1"/>
          </p:cNvSpPr>
          <p:nvPr>
            <p:ph sz="quarter" idx="4"/>
          </p:nvPr>
        </p:nvSpPr>
        <p:spPr>
          <a:xfrm>
            <a:off x="5989320" y="2967788"/>
            <a:ext cx="4754880" cy="334157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8" name="Footer Placeholder 7"/>
          <p:cNvSpPr>
            <a:spLocks noGrp="1"/>
          </p:cNvSpPr>
          <p:nvPr>
            <p:ph type="ftr" sz="quarter" idx="11"/>
          </p:nvPr>
        </p:nvSpPr>
        <p:spPr/>
        <p:txBody>
          <a:bodyPr/>
          <a:lstStyle/>
          <a:p>
            <a:endParaRPr lang="en-MY">
              <a:solidFill>
                <a:prstClr val="black">
                  <a:lumMod val="95000"/>
                  <a:lumOff val="5000"/>
                </a:prstClr>
              </a:solidFill>
            </a:endParaRPr>
          </a:p>
        </p:txBody>
      </p:sp>
      <p:sp>
        <p:nvSpPr>
          <p:cNvPr id="9" name="Slide Number Placeholder 8"/>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3385892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t>18/8/2016</a:t>
            </a:fld>
            <a:endParaRPr lang="en-MY"/>
          </a:p>
        </p:txBody>
      </p:sp>
      <p:sp>
        <p:nvSpPr>
          <p:cNvPr id="4" name="Footer Placeholder 3"/>
          <p:cNvSpPr>
            <a:spLocks noGrp="1"/>
          </p:cNvSpPr>
          <p:nvPr>
            <p:ph type="ftr" sz="quarter" idx="11"/>
          </p:nvPr>
        </p:nvSpPr>
        <p:spPr/>
        <p:txBody>
          <a:bodyPr/>
          <a:lstStyle/>
          <a:p>
            <a:endParaRPr lang="en-MY"/>
          </a:p>
        </p:txBody>
      </p:sp>
      <p:sp>
        <p:nvSpPr>
          <p:cNvPr id="5" name="Slide Number Placeholder 4"/>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359063565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4" name="Footer Placeholder 3"/>
          <p:cNvSpPr>
            <a:spLocks noGrp="1"/>
          </p:cNvSpPr>
          <p:nvPr>
            <p:ph type="ftr" sz="quarter" idx="11"/>
          </p:nvPr>
        </p:nvSpPr>
        <p:spPr/>
        <p:txBody>
          <a:bodyPr/>
          <a:lstStyle/>
          <a:p>
            <a:endParaRPr lang="en-MY">
              <a:solidFill>
                <a:prstClr val="black">
                  <a:lumMod val="95000"/>
                  <a:lumOff val="5000"/>
                </a:prstClr>
              </a:solidFill>
            </a:endParaRPr>
          </a:p>
        </p:txBody>
      </p:sp>
      <p:sp>
        <p:nvSpPr>
          <p:cNvPr id="5" name="Slide Number Placeholder 4"/>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11917972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3" name="Footer Placeholder 2"/>
          <p:cNvSpPr>
            <a:spLocks noGrp="1"/>
          </p:cNvSpPr>
          <p:nvPr>
            <p:ph type="ftr" sz="quarter" idx="11"/>
          </p:nvPr>
        </p:nvSpPr>
        <p:spPr/>
        <p:txBody>
          <a:bodyPr/>
          <a:lstStyle/>
          <a:p>
            <a:endParaRPr lang="en-MY">
              <a:solidFill>
                <a:prstClr val="black">
                  <a:lumMod val="95000"/>
                  <a:lumOff val="5000"/>
                </a:prstClr>
              </a:solidFill>
            </a:endParaRPr>
          </a:p>
        </p:txBody>
      </p:sp>
      <p:sp>
        <p:nvSpPr>
          <p:cNvPr id="4" name="Slide Number Placeholder 3"/>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27561488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421576693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6" name="Footer Placeholder 5"/>
          <p:cNvSpPr>
            <a:spLocks noGrp="1"/>
          </p:cNvSpPr>
          <p:nvPr>
            <p:ph type="ftr" sz="quarter" idx="11"/>
          </p:nvPr>
        </p:nvSpPr>
        <p:spPr/>
        <p:txBody>
          <a:bodyPr/>
          <a:lstStyle/>
          <a:p>
            <a:endParaRPr lang="en-MY">
              <a:solidFill>
                <a:prstClr val="black">
                  <a:lumMod val="95000"/>
                  <a:lumOff val="5000"/>
                </a:prstClr>
              </a:solidFill>
            </a:endParaRPr>
          </a:p>
        </p:txBody>
      </p:sp>
      <p:sp>
        <p:nvSpPr>
          <p:cNvPr id="7" name="Slide Number Placeholder 6"/>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9" name="Straight Connector 8"/>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3861212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spTree>
    <p:extLst>
      <p:ext uri="{BB962C8B-B14F-4D97-AF65-F5344CB8AC3E}">
        <p14:creationId xmlns:p14="http://schemas.microsoft.com/office/powerpoint/2010/main" val="74065807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762000"/>
            <a:ext cx="2628900" cy="5410200"/>
          </a:xfrm>
        </p:spPr>
        <p:txBody>
          <a:bodyPr vert="eaVert" lIns="45720" tIns="91440" rIns="45720" bIns="9144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990603" y="762000"/>
            <a:ext cx="7581900" cy="54102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11"/>
          </p:nvPr>
        </p:nvSpPr>
        <p:spPr/>
        <p:txBody>
          <a:bodyPr/>
          <a:lstStyle/>
          <a:p>
            <a:endParaRPr lang="en-MY">
              <a:solidFill>
                <a:prstClr val="black">
                  <a:lumMod val="95000"/>
                  <a:lumOff val="5000"/>
                </a:prstClr>
              </a:solidFill>
            </a:endParaRPr>
          </a:p>
        </p:txBody>
      </p:sp>
      <p:sp>
        <p:nvSpPr>
          <p:cNvPr id="6" name="Slide Number Placeholder 5"/>
          <p:cNvSpPr>
            <a:spLocks noGrp="1"/>
          </p:cNvSpPr>
          <p:nvPr>
            <p:ph type="sldNum" sz="quarter" idx="12"/>
          </p:nvPr>
        </p:nvSpPr>
        <p:spPr/>
        <p:txBody>
          <a:body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rot="5400000" flipV="1">
            <a:off x="10058400" y="59263"/>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488741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7" name="Rectangle 16"/>
          <p:cNvSpPr/>
          <p:nvPr userDrawn="1"/>
        </p:nvSpPr>
        <p:spPr>
          <a:xfrm>
            <a:off x="11630585" y="6445947"/>
            <a:ext cx="461915" cy="345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prstClr val="white"/>
              </a:solidFill>
            </a:endParaRPr>
          </a:p>
        </p:txBody>
      </p:sp>
      <p:sp>
        <p:nvSpPr>
          <p:cNvPr id="18" name="Rectangle 17"/>
          <p:cNvSpPr/>
          <p:nvPr userDrawn="1"/>
        </p:nvSpPr>
        <p:spPr>
          <a:xfrm>
            <a:off x="11630585" y="6745847"/>
            <a:ext cx="461915" cy="45719"/>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solidFill>
                <a:prstClr val="white"/>
              </a:solidFill>
            </a:endParaRPr>
          </a:p>
        </p:txBody>
      </p:sp>
      <p:sp>
        <p:nvSpPr>
          <p:cNvPr id="19" name="TextBox 18"/>
          <p:cNvSpPr txBox="1"/>
          <p:nvPr userDrawn="1"/>
        </p:nvSpPr>
        <p:spPr>
          <a:xfrm>
            <a:off x="11688435" y="6537631"/>
            <a:ext cx="348172"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2294785585"/>
      </p:ext>
    </p:extLst>
  </p:cSld>
  <p:clrMapOvr>
    <a:masterClrMapping/>
  </p:clrMapOvr>
  <p:transition>
    <p:fade/>
  </p:transition>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8_Blank">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Click to edit Master title style</a:t>
            </a:r>
            <a:endParaRPr lang="en-US"/>
          </a:p>
        </p:txBody>
      </p:sp>
      <p:sp>
        <p:nvSpPr>
          <p:cNvPr id="4" name="Rectangle 4"/>
          <p:cNvSpPr>
            <a:spLocks noGrp="1" noChangeArrowheads="1"/>
          </p:cNvSpPr>
          <p:nvPr>
            <p:ph type="dt" sz="half" idx="10"/>
          </p:nvPr>
        </p:nvSpPr>
        <p:spPr>
          <a:xfrm>
            <a:off x="2946400" y="6245225"/>
            <a:ext cx="2844800" cy="476250"/>
          </a:xfrm>
        </p:spPr>
        <p:txBody>
          <a:bodyPr/>
          <a:lstStyle>
            <a:lvl1pPr>
              <a:defRPr smtClean="0"/>
            </a:lvl1pPr>
          </a:lstStyle>
          <a:p>
            <a:pPr>
              <a:defRPr/>
            </a:pPr>
            <a:fld id="{CFA454E0-C5B8-488E-92B8-CB260490124E}" type="datetime1">
              <a:rPr lang="en-US">
                <a:solidFill>
                  <a:prstClr val="black">
                    <a:lumMod val="95000"/>
                    <a:lumOff val="5000"/>
                  </a:prstClr>
                </a:solidFill>
              </a:rPr>
              <a:pPr>
                <a:defRPr/>
              </a:pPr>
              <a:t>8/18/2016</a:t>
            </a:fld>
            <a:endParaRPr lang="en-US">
              <a:solidFill>
                <a:prstClr val="black">
                  <a:lumMod val="95000"/>
                  <a:lumOff val="5000"/>
                </a:prstClr>
              </a:solidFill>
            </a:endParaRPr>
          </a:p>
        </p:txBody>
      </p:sp>
    </p:spTree>
    <p:extLst>
      <p:ext uri="{BB962C8B-B14F-4D97-AF65-F5344CB8AC3E}">
        <p14:creationId xmlns:p14="http://schemas.microsoft.com/office/powerpoint/2010/main" val="38637514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1" y="1122363"/>
            <a:ext cx="9144000" cy="2387600"/>
          </a:xfrm>
        </p:spPr>
        <p:txBody>
          <a:bodyPr anchor="b"/>
          <a:lstStyle>
            <a:lvl1pPr algn="ctr">
              <a:defRPr sz="6000"/>
            </a:lvl1pPr>
          </a:lstStyle>
          <a:p>
            <a:r>
              <a:rPr lang="en-US" smtClean="0"/>
              <a:t>Click to edit Master title style</a:t>
            </a:r>
            <a:endParaRPr lang="en-MY"/>
          </a:p>
        </p:txBody>
      </p:sp>
      <p:sp>
        <p:nvSpPr>
          <p:cNvPr id="3" name="Subtitle 2"/>
          <p:cNvSpPr>
            <a:spLocks noGrp="1"/>
          </p:cNvSpPr>
          <p:nvPr>
            <p:ph type="subTitle" idx="1"/>
          </p:nvPr>
        </p:nvSpPr>
        <p:spPr>
          <a:xfrm>
            <a:off x="1524001"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13227240-7B89-47BB-A699-9A177BAEA44C}"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20109933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D0841262-7112-40DD-9345-CA261B7544B9}"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3502085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D565B6-36BF-4DE9-B2F8-6039BB70051C}" type="datetimeFigureOut">
              <a:rPr lang="en-MY" smtClean="0"/>
              <a:t>18/8/2016</a:t>
            </a:fld>
            <a:endParaRPr lang="en-MY"/>
          </a:p>
        </p:txBody>
      </p:sp>
      <p:sp>
        <p:nvSpPr>
          <p:cNvPr id="3" name="Footer Placeholder 2"/>
          <p:cNvSpPr>
            <a:spLocks noGrp="1"/>
          </p:cNvSpPr>
          <p:nvPr>
            <p:ph type="ftr" sz="quarter" idx="11"/>
          </p:nvPr>
        </p:nvSpPr>
        <p:spPr/>
        <p:txBody>
          <a:bodyPr/>
          <a:lstStyle/>
          <a:p>
            <a:endParaRPr lang="en-MY"/>
          </a:p>
        </p:txBody>
      </p:sp>
      <p:sp>
        <p:nvSpPr>
          <p:cNvPr id="4" name="Slide Number Placeholder 3"/>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42668750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3"/>
            <a:ext cx="10515600" cy="2852737"/>
          </a:xfrm>
        </p:spPr>
        <p:txBody>
          <a:bodyPr anchor="b"/>
          <a:lstStyle>
            <a:lvl1pPr>
              <a:defRPr sz="6000"/>
            </a:lvl1pPr>
          </a:lstStyle>
          <a:p>
            <a:r>
              <a:rPr lang="en-US" smtClean="0"/>
              <a:t>Click to edit Master title style</a:t>
            </a:r>
            <a:endParaRPr lang="en-MY"/>
          </a:p>
        </p:txBody>
      </p:sp>
      <p:sp>
        <p:nvSpPr>
          <p:cNvPr id="3" name="Text Placeholder 2"/>
          <p:cNvSpPr>
            <a:spLocks noGrp="1"/>
          </p:cNvSpPr>
          <p:nvPr>
            <p:ph type="body" idx="1"/>
          </p:nvPr>
        </p:nvSpPr>
        <p:spPr>
          <a:xfrm>
            <a:off x="831851" y="458948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7FBAB2F-FBAF-4808-90E8-556C12BB1A47}"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51761886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60092E3B-4F1A-4D25-8BA2-89F57F0383E7}"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66749583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9" y="365129"/>
            <a:ext cx="10515600" cy="1325563"/>
          </a:xfrm>
        </p:spPr>
        <p:txBody>
          <a:bodyPr/>
          <a:lstStyle/>
          <a:p>
            <a:r>
              <a:rPr lang="en-US" smtClean="0"/>
              <a:t>Click to edit Master title style</a:t>
            </a:r>
            <a:endParaRPr lang="en-MY"/>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6172200" y="1681163"/>
            <a:ext cx="5183189"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9"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6EA57E6E-C05C-4748-A281-23636023DAC6}" type="datetime1">
              <a:rPr lang="en-MY" smtClean="0">
                <a:solidFill>
                  <a:prstClr val="black">
                    <a:tint val="75000"/>
                  </a:prstClr>
                </a:solidFill>
              </a:rPr>
              <a:pPr/>
              <a:t>18/8/2016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7323465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4C33D9F2-2776-4756-AEDB-50A1173AE1A4}" type="datetime1">
              <a:rPr lang="en-MY" smtClean="0">
                <a:solidFill>
                  <a:prstClr val="black">
                    <a:tint val="75000"/>
                  </a:prstClr>
                </a:solidFill>
              </a:rPr>
              <a:pPr/>
              <a:t>18/8/2016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45932561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404ED0-3750-46FC-81D5-82F609208EAE}" type="datetime1">
              <a:rPr lang="en-MY" smtClean="0">
                <a:solidFill>
                  <a:prstClr val="black">
                    <a:tint val="75000"/>
                  </a:prstClr>
                </a:solidFill>
              </a:rPr>
              <a:pPr/>
              <a:t>18/8/2016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38187880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6" cy="1600200"/>
          </a:xfrm>
        </p:spPr>
        <p:txBody>
          <a:bodyPr anchor="b"/>
          <a:lstStyle>
            <a:lvl1pPr>
              <a:defRPr sz="3200"/>
            </a:lvl1pPr>
          </a:lstStyle>
          <a:p>
            <a:r>
              <a:rPr lang="en-US" smtClean="0"/>
              <a:t>Click to edit Master title style</a:t>
            </a:r>
            <a:endParaRPr lang="en-MY"/>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839791"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C77C8B-7D14-4751-8AF9-437BA2B947F4}"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05756824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6" cy="1600200"/>
          </a:xfrm>
        </p:spPr>
        <p:txBody>
          <a:bodyPr anchor="b"/>
          <a:lstStyle>
            <a:lvl1pPr>
              <a:defRPr sz="3200"/>
            </a:lvl1pPr>
          </a:lstStyle>
          <a:p>
            <a:r>
              <a:rPr lang="en-US" smtClean="0"/>
              <a:t>Click to edit Master title style</a:t>
            </a:r>
            <a:endParaRPr lang="en-MY"/>
          </a:p>
        </p:txBody>
      </p:sp>
      <p:sp>
        <p:nvSpPr>
          <p:cNvPr id="3" name="Picture Placeholder 2"/>
          <p:cNvSpPr>
            <a:spLocks noGrp="1"/>
          </p:cNvSpPr>
          <p:nvPr>
            <p:ph type="pic" idx="1"/>
          </p:nvPr>
        </p:nvSpPr>
        <p:spPr>
          <a:xfrm>
            <a:off x="5183188" y="987441"/>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839791"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6894B6C-CF2F-4E47-8454-C96C17C3CB89}"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634034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EAFE03E5-ED5D-41EC-90CF-134FB8D16C2F}"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39888193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838201" y="365125"/>
            <a:ext cx="7734299"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0D82425C-4B54-43F5-80CA-B14D726FED62}"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04545555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9" name="TextBox 18"/>
          <p:cNvSpPr txBox="1"/>
          <p:nvPr userDrawn="1"/>
        </p:nvSpPr>
        <p:spPr>
          <a:xfrm>
            <a:off x="11690038" y="6410631"/>
            <a:ext cx="344966"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133899826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a:xfrm>
            <a:off x="1024128" y="471509"/>
            <a:ext cx="4389120" cy="1737360"/>
          </a:xfrm>
        </p:spPr>
        <p:txBody>
          <a:bodyPr>
            <a:noAutofit/>
          </a:bodyPr>
          <a:lstStyle>
            <a:lvl1pPr>
              <a:lnSpc>
                <a:spcPct val="80000"/>
              </a:lnSpc>
              <a:defRPr sz="4000"/>
            </a:lvl1pPr>
          </a:lstStyle>
          <a:p>
            <a:r>
              <a:rPr lang="en-US" smtClean="0"/>
              <a:t>Click to edit Master title style</a:t>
            </a:r>
            <a:endParaRPr lang="en-US" dirty="0"/>
          </a:p>
        </p:txBody>
      </p:sp>
      <p:sp>
        <p:nvSpPr>
          <p:cNvPr id="3" name="Content Placeholder 2"/>
          <p:cNvSpPr>
            <a:spLocks noGrp="1"/>
          </p:cNvSpPr>
          <p:nvPr>
            <p:ph idx="1"/>
          </p:nvPr>
        </p:nvSpPr>
        <p:spPr>
          <a:xfrm>
            <a:off x="5715000" y="822960"/>
            <a:ext cx="5678424" cy="5184648"/>
          </a:xfrm>
        </p:spPr>
        <p:txBody>
          <a:bodyPr/>
          <a:lstStyle>
            <a:lvl1pPr>
              <a:defRPr sz="2400"/>
            </a:lvl1pPr>
            <a:lvl2pPr>
              <a:defRPr sz="2000"/>
            </a:lvl2pPr>
            <a:lvl3pPr>
              <a:defRPr sz="16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024128" y="2257506"/>
            <a:ext cx="4389120" cy="3762294"/>
          </a:xfrm>
        </p:spPr>
        <p:txBody>
          <a:bodyPr lIns="91440" rIns="91440">
            <a:normAutofit/>
          </a:bodyPr>
          <a:lstStyle>
            <a:lvl1pPr marL="0" indent="0">
              <a:lnSpc>
                <a:spcPct val="108000"/>
              </a:lnSpc>
              <a:spcBef>
                <a:spcPts val="600"/>
              </a:spcBef>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t>18/8/2016</a:t>
            </a:fld>
            <a:endParaRPr lang="en-MY"/>
          </a:p>
        </p:txBody>
      </p:sp>
      <p:sp>
        <p:nvSpPr>
          <p:cNvPr id="6" name="Footer Placeholder 5"/>
          <p:cNvSpPr>
            <a:spLocks noGrp="1"/>
          </p:cNvSpPr>
          <p:nvPr>
            <p:ph type="ftr" sz="quarter" idx="11"/>
          </p:nvPr>
        </p:nvSpPr>
        <p:spPr/>
        <p:txBody>
          <a:bodyPr/>
          <a:lstStyle/>
          <a:p>
            <a:endParaRPr lang="en-MY"/>
          </a:p>
        </p:txBody>
      </p:sp>
      <p:sp>
        <p:nvSpPr>
          <p:cNvPr id="7" name="Slide Number Placeholder 6"/>
          <p:cNvSpPr>
            <a:spLocks noGrp="1"/>
          </p:cNvSpPr>
          <p:nvPr>
            <p:ph type="sldNum" sz="quarter" idx="12"/>
          </p:nvPr>
        </p:nvSpPr>
        <p:spPr/>
        <p:txBody>
          <a:bodyPr/>
          <a:lstStyle/>
          <a:p>
            <a:fld id="{5723B7E3-5B81-4D0A-81F6-081A25404207}" type="slidenum">
              <a:rPr lang="en-MY" smtClean="0"/>
              <a:t>‹#›</a:t>
            </a:fld>
            <a:endParaRPr lang="en-MY"/>
          </a:p>
        </p:txBody>
      </p:sp>
    </p:spTree>
    <p:extLst>
      <p:ext uri="{BB962C8B-B14F-4D97-AF65-F5344CB8AC3E}">
        <p14:creationId xmlns:p14="http://schemas.microsoft.com/office/powerpoint/2010/main" val="221734946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1" y="1122363"/>
            <a:ext cx="9144000" cy="2387600"/>
          </a:xfrm>
        </p:spPr>
        <p:txBody>
          <a:bodyPr anchor="b"/>
          <a:lstStyle>
            <a:lvl1pPr algn="ctr">
              <a:defRPr sz="6000"/>
            </a:lvl1pPr>
          </a:lstStyle>
          <a:p>
            <a:r>
              <a:rPr lang="en-US" smtClean="0"/>
              <a:t>Click to edit Master title style</a:t>
            </a:r>
            <a:endParaRPr lang="en-MY"/>
          </a:p>
        </p:txBody>
      </p:sp>
      <p:sp>
        <p:nvSpPr>
          <p:cNvPr id="3" name="Subtitle 2"/>
          <p:cNvSpPr>
            <a:spLocks noGrp="1"/>
          </p:cNvSpPr>
          <p:nvPr>
            <p:ph type="subTitle" idx="1"/>
          </p:nvPr>
        </p:nvSpPr>
        <p:spPr>
          <a:xfrm>
            <a:off x="1524001"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MY"/>
          </a:p>
        </p:txBody>
      </p:sp>
      <p:sp>
        <p:nvSpPr>
          <p:cNvPr id="4" name="Date Placeholder 3"/>
          <p:cNvSpPr>
            <a:spLocks noGrp="1"/>
          </p:cNvSpPr>
          <p:nvPr>
            <p:ph type="dt" sz="half" idx="10"/>
          </p:nvPr>
        </p:nvSpPr>
        <p:spPr/>
        <p:txBody>
          <a:bodyPr/>
          <a:lstStyle/>
          <a:p>
            <a:fld id="{13227240-7B89-47BB-A699-9A177BAEA44C}"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34377803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D0841262-7112-40DD-9345-CA261B7544B9}"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191029454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53"/>
            <a:ext cx="10515600" cy="2852737"/>
          </a:xfrm>
        </p:spPr>
        <p:txBody>
          <a:bodyPr anchor="b"/>
          <a:lstStyle>
            <a:lvl1pPr>
              <a:defRPr sz="6000"/>
            </a:lvl1pPr>
          </a:lstStyle>
          <a:p>
            <a:r>
              <a:rPr lang="en-US" smtClean="0"/>
              <a:t>Click to edit Master title style</a:t>
            </a:r>
            <a:endParaRPr lang="en-MY"/>
          </a:p>
        </p:txBody>
      </p:sp>
      <p:sp>
        <p:nvSpPr>
          <p:cNvPr id="3" name="Text Placeholder 2"/>
          <p:cNvSpPr>
            <a:spLocks noGrp="1"/>
          </p:cNvSpPr>
          <p:nvPr>
            <p:ph type="body" idx="1"/>
          </p:nvPr>
        </p:nvSpPr>
        <p:spPr>
          <a:xfrm>
            <a:off x="831851" y="458948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7FBAB2F-FBAF-4808-90E8-556C12BB1A47}"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747171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Date Placeholder 4"/>
          <p:cNvSpPr>
            <a:spLocks noGrp="1"/>
          </p:cNvSpPr>
          <p:nvPr>
            <p:ph type="dt" sz="half" idx="10"/>
          </p:nvPr>
        </p:nvSpPr>
        <p:spPr/>
        <p:txBody>
          <a:bodyPr/>
          <a:lstStyle/>
          <a:p>
            <a:fld id="{60092E3B-4F1A-4D25-8BA2-89F57F0383E7}"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64473410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9" y="365129"/>
            <a:ext cx="10515600" cy="1325563"/>
          </a:xfrm>
        </p:spPr>
        <p:txBody>
          <a:bodyPr/>
          <a:lstStyle/>
          <a:p>
            <a:r>
              <a:rPr lang="en-US" smtClean="0"/>
              <a:t>Click to edit Master title style</a:t>
            </a:r>
            <a:endParaRPr lang="en-MY"/>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5" name="Text Placeholder 4"/>
          <p:cNvSpPr>
            <a:spLocks noGrp="1"/>
          </p:cNvSpPr>
          <p:nvPr>
            <p:ph type="body" sz="quarter" idx="3"/>
          </p:nvPr>
        </p:nvSpPr>
        <p:spPr>
          <a:xfrm>
            <a:off x="6172200" y="1681163"/>
            <a:ext cx="5183189"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9"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7" name="Date Placeholder 6"/>
          <p:cNvSpPr>
            <a:spLocks noGrp="1"/>
          </p:cNvSpPr>
          <p:nvPr>
            <p:ph type="dt" sz="half" idx="10"/>
          </p:nvPr>
        </p:nvSpPr>
        <p:spPr/>
        <p:txBody>
          <a:bodyPr/>
          <a:lstStyle/>
          <a:p>
            <a:fld id="{6EA57E6E-C05C-4748-A281-23636023DAC6}" type="datetime1">
              <a:rPr lang="en-MY" smtClean="0">
                <a:solidFill>
                  <a:prstClr val="black">
                    <a:tint val="75000"/>
                  </a:prstClr>
                </a:solidFill>
              </a:rPr>
              <a:pPr/>
              <a:t>18/8/2016</a:t>
            </a:fld>
            <a:endParaRPr lang="en-MY">
              <a:solidFill>
                <a:prstClr val="black">
                  <a:tint val="75000"/>
                </a:prstClr>
              </a:solidFill>
            </a:endParaRPr>
          </a:p>
        </p:txBody>
      </p:sp>
      <p:sp>
        <p:nvSpPr>
          <p:cNvPr id="8" name="Footer Placeholder 7"/>
          <p:cNvSpPr>
            <a:spLocks noGrp="1"/>
          </p:cNvSpPr>
          <p:nvPr>
            <p:ph type="ftr" sz="quarter" idx="11"/>
          </p:nvPr>
        </p:nvSpPr>
        <p:spPr/>
        <p:txBody>
          <a:bodyPr/>
          <a:lstStyle/>
          <a:p>
            <a:endParaRPr lang="en-MY">
              <a:solidFill>
                <a:prstClr val="black">
                  <a:tint val="75000"/>
                </a:prstClr>
              </a:solidFill>
            </a:endParaRPr>
          </a:p>
        </p:txBody>
      </p:sp>
      <p:sp>
        <p:nvSpPr>
          <p:cNvPr id="9" name="Slide Number Placeholder 8"/>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7002348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Date Placeholder 2"/>
          <p:cNvSpPr>
            <a:spLocks noGrp="1"/>
          </p:cNvSpPr>
          <p:nvPr>
            <p:ph type="dt" sz="half" idx="10"/>
          </p:nvPr>
        </p:nvSpPr>
        <p:spPr/>
        <p:txBody>
          <a:bodyPr/>
          <a:lstStyle/>
          <a:p>
            <a:fld id="{4C33D9F2-2776-4756-AEDB-50A1173AE1A4}" type="datetime1">
              <a:rPr lang="en-MY" smtClean="0">
                <a:solidFill>
                  <a:prstClr val="black">
                    <a:tint val="75000"/>
                  </a:prstClr>
                </a:solidFill>
              </a:rPr>
              <a:pPr/>
              <a:t>18/8/2016</a:t>
            </a:fld>
            <a:endParaRPr lang="en-MY">
              <a:solidFill>
                <a:prstClr val="black">
                  <a:tint val="75000"/>
                </a:prstClr>
              </a:solidFill>
            </a:endParaRPr>
          </a:p>
        </p:txBody>
      </p:sp>
      <p:sp>
        <p:nvSpPr>
          <p:cNvPr id="4" name="Footer Placeholder 3"/>
          <p:cNvSpPr>
            <a:spLocks noGrp="1"/>
          </p:cNvSpPr>
          <p:nvPr>
            <p:ph type="ftr" sz="quarter" idx="11"/>
          </p:nvPr>
        </p:nvSpPr>
        <p:spPr/>
        <p:txBody>
          <a:bodyPr/>
          <a:lstStyle/>
          <a:p>
            <a:endParaRPr lang="en-MY">
              <a:solidFill>
                <a:prstClr val="black">
                  <a:tint val="75000"/>
                </a:prstClr>
              </a:solidFill>
            </a:endParaRPr>
          </a:p>
        </p:txBody>
      </p:sp>
      <p:sp>
        <p:nvSpPr>
          <p:cNvPr id="5" name="Slide Number Placeholder 4"/>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420249863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0404ED0-3750-46FC-81D5-82F609208EAE}" type="datetime1">
              <a:rPr lang="en-MY" smtClean="0">
                <a:solidFill>
                  <a:prstClr val="black">
                    <a:tint val="75000"/>
                  </a:prstClr>
                </a:solidFill>
              </a:rPr>
              <a:pPr/>
              <a:t>18/8/2016</a:t>
            </a:fld>
            <a:endParaRPr lang="en-MY">
              <a:solidFill>
                <a:prstClr val="black">
                  <a:tint val="75000"/>
                </a:prstClr>
              </a:solidFill>
            </a:endParaRPr>
          </a:p>
        </p:txBody>
      </p:sp>
      <p:sp>
        <p:nvSpPr>
          <p:cNvPr id="3" name="Footer Placeholder 2"/>
          <p:cNvSpPr>
            <a:spLocks noGrp="1"/>
          </p:cNvSpPr>
          <p:nvPr>
            <p:ph type="ftr" sz="quarter" idx="11"/>
          </p:nvPr>
        </p:nvSpPr>
        <p:spPr/>
        <p:txBody>
          <a:bodyPr/>
          <a:lstStyle/>
          <a:p>
            <a:endParaRPr lang="en-MY">
              <a:solidFill>
                <a:prstClr val="black">
                  <a:tint val="75000"/>
                </a:prstClr>
              </a:solidFill>
            </a:endParaRPr>
          </a:p>
        </p:txBody>
      </p:sp>
      <p:sp>
        <p:nvSpPr>
          <p:cNvPr id="4" name="Slide Number Placeholder 3"/>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52023879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6" cy="1600200"/>
          </a:xfrm>
        </p:spPr>
        <p:txBody>
          <a:bodyPr anchor="b"/>
          <a:lstStyle>
            <a:lvl1pPr>
              <a:defRPr sz="3200"/>
            </a:lvl1pPr>
          </a:lstStyle>
          <a:p>
            <a:r>
              <a:rPr lang="en-US" smtClean="0"/>
              <a:t>Click to edit Master title style</a:t>
            </a:r>
            <a:endParaRPr lang="en-MY"/>
          </a:p>
        </p:txBody>
      </p:sp>
      <p:sp>
        <p:nvSpPr>
          <p:cNvPr id="3" name="Content Placeholder 2"/>
          <p:cNvSpPr>
            <a:spLocks noGrp="1"/>
          </p:cNvSpPr>
          <p:nvPr>
            <p:ph idx="1"/>
          </p:nvPr>
        </p:nvSpPr>
        <p:spPr>
          <a:xfrm>
            <a:off x="5183188" y="987441"/>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Text Placeholder 3"/>
          <p:cNvSpPr>
            <a:spLocks noGrp="1"/>
          </p:cNvSpPr>
          <p:nvPr>
            <p:ph type="body" sz="half" idx="2"/>
          </p:nvPr>
        </p:nvSpPr>
        <p:spPr>
          <a:xfrm>
            <a:off x="839791"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C77C8B-7D14-4751-8AF9-437BA2B947F4}"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07688348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91" y="457200"/>
            <a:ext cx="3932236" cy="1600200"/>
          </a:xfrm>
        </p:spPr>
        <p:txBody>
          <a:bodyPr anchor="b"/>
          <a:lstStyle>
            <a:lvl1pPr>
              <a:defRPr sz="3200"/>
            </a:lvl1pPr>
          </a:lstStyle>
          <a:p>
            <a:r>
              <a:rPr lang="en-US" smtClean="0"/>
              <a:t>Click to edit Master title style</a:t>
            </a:r>
            <a:endParaRPr lang="en-MY"/>
          </a:p>
        </p:txBody>
      </p:sp>
      <p:sp>
        <p:nvSpPr>
          <p:cNvPr id="3" name="Picture Placeholder 2"/>
          <p:cNvSpPr>
            <a:spLocks noGrp="1"/>
          </p:cNvSpPr>
          <p:nvPr>
            <p:ph type="pic" idx="1"/>
          </p:nvPr>
        </p:nvSpPr>
        <p:spPr>
          <a:xfrm>
            <a:off x="5183188" y="987441"/>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MY"/>
          </a:p>
        </p:txBody>
      </p:sp>
      <p:sp>
        <p:nvSpPr>
          <p:cNvPr id="4" name="Text Placeholder 3"/>
          <p:cNvSpPr>
            <a:spLocks noGrp="1"/>
          </p:cNvSpPr>
          <p:nvPr>
            <p:ph type="body" sz="half" idx="2"/>
          </p:nvPr>
        </p:nvSpPr>
        <p:spPr>
          <a:xfrm>
            <a:off x="839791" y="2057400"/>
            <a:ext cx="3932236"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6894B6C-CF2F-4E47-8454-C96C17C3CB89}" type="datetime1">
              <a:rPr lang="en-MY" smtClean="0">
                <a:solidFill>
                  <a:prstClr val="black">
                    <a:tint val="75000"/>
                  </a:prstClr>
                </a:solidFill>
              </a:rPr>
              <a:pPr/>
              <a:t>18/8/2016</a:t>
            </a:fld>
            <a:endParaRPr lang="en-MY">
              <a:solidFill>
                <a:prstClr val="black">
                  <a:tint val="75000"/>
                </a:prstClr>
              </a:solidFill>
            </a:endParaRPr>
          </a:p>
        </p:txBody>
      </p:sp>
      <p:sp>
        <p:nvSpPr>
          <p:cNvPr id="6" name="Footer Placeholder 5"/>
          <p:cNvSpPr>
            <a:spLocks noGrp="1"/>
          </p:cNvSpPr>
          <p:nvPr>
            <p:ph type="ftr" sz="quarter" idx="11"/>
          </p:nvPr>
        </p:nvSpPr>
        <p:spPr/>
        <p:txBody>
          <a:bodyPr/>
          <a:lstStyle/>
          <a:p>
            <a:endParaRPr lang="en-MY">
              <a:solidFill>
                <a:prstClr val="black">
                  <a:tint val="75000"/>
                </a:prstClr>
              </a:solidFill>
            </a:endParaRPr>
          </a:p>
        </p:txBody>
      </p:sp>
      <p:sp>
        <p:nvSpPr>
          <p:cNvPr id="7" name="Slide Number Placeholder 6"/>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50286557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MY"/>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EAFE03E5-ED5D-41EC-90CF-134FB8D16C2F}"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34819019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4960138"/>
            <a:ext cx="7772400" cy="1463040"/>
          </a:xfrm>
        </p:spPr>
        <p:txBody>
          <a:bodyPr anchor="ctr">
            <a:normAutofit/>
          </a:bodyPr>
          <a:lstStyle>
            <a:lvl1pPr algn="r">
              <a:defRPr sz="5000" spc="200" baseline="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1"/>
            <a:ext cx="12188952" cy="4572000"/>
          </a:xfrm>
          <a:solidFill>
            <a:schemeClr val="accent3">
              <a:lumMod val="60000"/>
              <a:lumOff val="40000"/>
            </a:schemeClr>
          </a:solidFill>
        </p:spPr>
        <p:txBody>
          <a:bodyPr lIns="457200" tIns="365760" rIns="45720" bIns="4572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8610600" y="4960138"/>
            <a:ext cx="3200400" cy="1463040"/>
          </a:xfrm>
        </p:spPr>
        <p:txBody>
          <a:bodyPr lIns="91440" rIns="91440" anchor="ctr">
            <a:normAutofit/>
          </a:bodyPr>
          <a:lstStyle>
            <a:lvl1pPr marL="0" indent="0">
              <a:lnSpc>
                <a:spcPct val="100000"/>
              </a:lnSpc>
              <a:spcBef>
                <a:spcPts val="0"/>
              </a:spcBef>
              <a:buNone/>
              <a:defRPr sz="1800">
                <a:solidFill>
                  <a:schemeClr val="tx1">
                    <a:lumMod val="95000"/>
                    <a:lumOff val="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6D565B6-36BF-4DE9-B2F8-6039BB70051C}" type="datetimeFigureOut">
              <a:rPr lang="en-MY" smtClean="0"/>
              <a:t>18/8/2016</a:t>
            </a:fld>
            <a:endParaRPr lang="en-MY"/>
          </a:p>
        </p:txBody>
      </p:sp>
      <p:sp>
        <p:nvSpPr>
          <p:cNvPr id="6" name="Footer Placeholder 5"/>
          <p:cNvSpPr>
            <a:spLocks noGrp="1"/>
          </p:cNvSpPr>
          <p:nvPr>
            <p:ph type="ftr" sz="quarter" idx="11"/>
          </p:nvPr>
        </p:nvSpPr>
        <p:spPr/>
        <p:txBody>
          <a:bodyPr/>
          <a:lstStyle/>
          <a:p>
            <a:endParaRPr lang="en-MY"/>
          </a:p>
        </p:txBody>
      </p:sp>
      <p:sp>
        <p:nvSpPr>
          <p:cNvPr id="7" name="Slide Number Placeholder 6"/>
          <p:cNvSpPr>
            <a:spLocks noGrp="1"/>
          </p:cNvSpPr>
          <p:nvPr>
            <p:ph type="sldNum" sz="quarter" idx="12"/>
          </p:nvPr>
        </p:nvSpPr>
        <p:spPr/>
        <p:txBody>
          <a:bodyPr/>
          <a:lstStyle/>
          <a:p>
            <a:fld id="{5723B7E3-5B81-4D0A-81F6-081A25404207}" type="slidenum">
              <a:rPr lang="en-MY" smtClean="0"/>
              <a:t>‹#›</a:t>
            </a:fld>
            <a:endParaRPr lang="en-MY"/>
          </a:p>
        </p:txBody>
      </p:sp>
      <p:cxnSp>
        <p:nvCxnSpPr>
          <p:cNvPr id="9" name="Straight Connector 8"/>
          <p:cNvCxnSpPr/>
          <p:nvPr/>
        </p:nvCxnSpPr>
        <p:spPr>
          <a:xfrm flipV="1">
            <a:off x="8386843" y="5264106"/>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863390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smtClean="0"/>
              <a:t>Click to edit Master title style</a:t>
            </a:r>
            <a:endParaRPr lang="en-MY"/>
          </a:p>
        </p:txBody>
      </p:sp>
      <p:sp>
        <p:nvSpPr>
          <p:cNvPr id="3" name="Vertical Text Placeholder 2"/>
          <p:cNvSpPr>
            <a:spLocks noGrp="1"/>
          </p:cNvSpPr>
          <p:nvPr>
            <p:ph type="body" orient="vert" idx="1"/>
          </p:nvPr>
        </p:nvSpPr>
        <p:spPr>
          <a:xfrm>
            <a:off x="838201" y="365125"/>
            <a:ext cx="7734299"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10"/>
          </p:nvPr>
        </p:nvSpPr>
        <p:spPr/>
        <p:txBody>
          <a:bodyPr/>
          <a:lstStyle/>
          <a:p>
            <a:fld id="{0D82425C-4B54-43F5-80CA-B14D726FED62}" type="datetime1">
              <a:rPr lang="en-MY" smtClean="0">
                <a:solidFill>
                  <a:prstClr val="black">
                    <a:tint val="75000"/>
                  </a:prstClr>
                </a:solidFill>
              </a:rPr>
              <a:pPr/>
              <a:t>18/8/2016</a:t>
            </a:fld>
            <a:endParaRPr lang="en-MY">
              <a:solidFill>
                <a:prstClr val="black">
                  <a:tint val="75000"/>
                </a:prstClr>
              </a:solidFill>
            </a:endParaRPr>
          </a:p>
        </p:txBody>
      </p:sp>
      <p:sp>
        <p:nvSpPr>
          <p:cNvPr id="5" name="Footer Placeholder 4"/>
          <p:cNvSpPr>
            <a:spLocks noGrp="1"/>
          </p:cNvSpPr>
          <p:nvPr>
            <p:ph type="ftr" sz="quarter" idx="11"/>
          </p:nvPr>
        </p:nvSpPr>
        <p:spPr/>
        <p:txBody>
          <a:bodyPr/>
          <a:lstStyle/>
          <a:p>
            <a:endParaRPr lang="en-MY">
              <a:solidFill>
                <a:prstClr val="black">
                  <a:tint val="75000"/>
                </a:prstClr>
              </a:solidFill>
            </a:endParaRPr>
          </a:p>
        </p:txBody>
      </p:sp>
      <p:sp>
        <p:nvSpPr>
          <p:cNvPr id="6" name="Slide Number Placeholder 5"/>
          <p:cNvSpPr>
            <a:spLocks noGrp="1"/>
          </p:cNvSpPr>
          <p:nvPr>
            <p:ph type="sldNum" sz="quarter" idx="12"/>
          </p:nvPr>
        </p:nvSpPr>
        <p:spPr/>
        <p:txBody>
          <a:bodyPr/>
          <a:lstStyle/>
          <a:p>
            <a:fld id="{FD70FB5A-E262-4357-8453-BA144428EA3F}" type="slidenum">
              <a:rPr lang="en-MY" smtClean="0">
                <a:solidFill>
                  <a:prstClr val="black">
                    <a:tint val="75000"/>
                  </a:prstClr>
                </a:solidFill>
              </a:rPr>
              <a:pPr/>
              <a:t>‹#›</a:t>
            </a:fld>
            <a:endParaRPr lang="en-MY">
              <a:solidFill>
                <a:prstClr val="black">
                  <a:tint val="75000"/>
                </a:prstClr>
              </a:solidFill>
            </a:endParaRPr>
          </a:p>
        </p:txBody>
      </p:sp>
    </p:spTree>
    <p:extLst>
      <p:ext uri="{BB962C8B-B14F-4D97-AF65-F5344CB8AC3E}">
        <p14:creationId xmlns:p14="http://schemas.microsoft.com/office/powerpoint/2010/main" val="231980344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25_Title Slide">
    <p:spTree>
      <p:nvGrpSpPr>
        <p:cNvPr id="1" name=""/>
        <p:cNvGrpSpPr/>
        <p:nvPr/>
      </p:nvGrpSpPr>
      <p:grpSpPr>
        <a:xfrm>
          <a:off x="0" y="0"/>
          <a:ext cx="0" cy="0"/>
          <a:chOff x="0" y="0"/>
          <a:chExt cx="0" cy="0"/>
        </a:xfrm>
      </p:grpSpPr>
      <p:sp>
        <p:nvSpPr>
          <p:cNvPr id="19" name="TextBox 18"/>
          <p:cNvSpPr txBox="1"/>
          <p:nvPr userDrawn="1"/>
        </p:nvSpPr>
        <p:spPr>
          <a:xfrm>
            <a:off x="11690038" y="6410631"/>
            <a:ext cx="344966" cy="253916"/>
          </a:xfrm>
          <a:prstGeom prst="rect">
            <a:avLst/>
          </a:prstGeom>
          <a:noFill/>
        </p:spPr>
        <p:txBody>
          <a:bodyPr wrap="none" rtlCol="0">
            <a:spAutoFit/>
          </a:bodyPr>
          <a:lstStyle/>
          <a:p>
            <a:pPr algn="ctr"/>
            <a:fld id="{260E2A6B-A809-4840-BF14-8648BC0BDF87}" type="slidenum">
              <a:rPr lang="id-ID" sz="1050" b="1" smtClean="0">
                <a:solidFill>
                  <a:prstClr val="white"/>
                </a:solidFill>
              </a:rPr>
              <a:pPr algn="ctr"/>
              <a:t>‹#›</a:t>
            </a:fld>
            <a:endParaRPr lang="id-ID" sz="1050" dirty="0">
              <a:solidFill>
                <a:prstClr val="white"/>
              </a:solidFill>
            </a:endParaRPr>
          </a:p>
        </p:txBody>
      </p:sp>
    </p:spTree>
    <p:extLst>
      <p:ext uri="{BB962C8B-B14F-4D97-AF65-F5344CB8AC3E}">
        <p14:creationId xmlns:p14="http://schemas.microsoft.com/office/powerpoint/2010/main" val="1609960176"/>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77201766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64584211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11"/>
          </p:nvPr>
        </p:nvSpPr>
        <p:spPr/>
        <p:txBody>
          <a:bodyPr/>
          <a:lstStyle/>
          <a:p>
            <a:endParaRPr lang="en-GB">
              <a:solidFill>
                <a:prstClr val="black">
                  <a:tint val="75000"/>
                </a:prstClr>
              </a:solidFill>
            </a:endParaRPr>
          </a:p>
        </p:txBody>
      </p:sp>
      <p:sp>
        <p:nvSpPr>
          <p:cNvPr id="6" name="Slide Number Placeholder 5"/>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04211036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9784252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8" name="Footer Placeholder 7"/>
          <p:cNvSpPr>
            <a:spLocks noGrp="1"/>
          </p:cNvSpPr>
          <p:nvPr>
            <p:ph type="ftr" sz="quarter" idx="11"/>
          </p:nvPr>
        </p:nvSpPr>
        <p:spPr/>
        <p:txBody>
          <a:bodyPr/>
          <a:lstStyle/>
          <a:p>
            <a:endParaRPr lang="en-GB">
              <a:solidFill>
                <a:prstClr val="black">
                  <a:tint val="75000"/>
                </a:prstClr>
              </a:solidFill>
            </a:endParaRPr>
          </a:p>
        </p:txBody>
      </p:sp>
      <p:sp>
        <p:nvSpPr>
          <p:cNvPr id="9" name="Slide Number Placeholder 8"/>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7927084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4" name="Footer Placeholder 3"/>
          <p:cNvSpPr>
            <a:spLocks noGrp="1"/>
          </p:cNvSpPr>
          <p:nvPr>
            <p:ph type="ftr" sz="quarter" idx="11"/>
          </p:nvPr>
        </p:nvSpPr>
        <p:spPr/>
        <p:txBody>
          <a:bodyPr/>
          <a:lstStyle/>
          <a:p>
            <a:endParaRPr lang="en-GB">
              <a:solidFill>
                <a:prstClr val="black">
                  <a:tint val="75000"/>
                </a:prstClr>
              </a:solidFill>
            </a:endParaRPr>
          </a:p>
        </p:txBody>
      </p:sp>
      <p:sp>
        <p:nvSpPr>
          <p:cNvPr id="5" name="Slide Number Placeholder 4"/>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8089761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240982575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6" name="Footer Placeholder 5"/>
          <p:cNvSpPr>
            <a:spLocks noGrp="1"/>
          </p:cNvSpPr>
          <p:nvPr>
            <p:ph type="ftr" sz="quarter" idx="11"/>
          </p:nvPr>
        </p:nvSpPr>
        <p:spPr/>
        <p:txBody>
          <a:bodyPr/>
          <a:lstStyle/>
          <a:p>
            <a:endParaRPr lang="en-GB">
              <a:solidFill>
                <a:prstClr val="black">
                  <a:tint val="75000"/>
                </a:prstClr>
              </a:solidFill>
            </a:endParaRPr>
          </a:p>
        </p:txBody>
      </p:sp>
      <p:sp>
        <p:nvSpPr>
          <p:cNvPr id="7" name="Slide Number Placeholder 6"/>
          <p:cNvSpPr>
            <a:spLocks noGrp="1"/>
          </p:cNvSpPr>
          <p:nvPr>
            <p:ph type="sldNum" sz="quarter" idx="12"/>
          </p:nvPr>
        </p:nvSpPr>
        <p:spPr/>
        <p:txBody>
          <a:body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33156588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theme" Target="../theme/theme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theme" Target="../theme/theme4.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theme" Target="../theme/theme6.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8.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24135" y="2286000"/>
            <a:ext cx="9720071"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24134"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6D565B6-36BF-4DE9-B2F8-6039BB70051C}" type="datetimeFigureOut">
              <a:rPr lang="en-MY" smtClean="0"/>
              <a:t>18/8/2016</a:t>
            </a:fld>
            <a:endParaRPr lang="en-MY"/>
          </a:p>
        </p:txBody>
      </p:sp>
      <p:sp>
        <p:nvSpPr>
          <p:cNvPr id="5" name="Footer Placeholder 4"/>
          <p:cNvSpPr>
            <a:spLocks noGrp="1"/>
          </p:cNvSpPr>
          <p:nvPr>
            <p:ph type="ftr" sz="quarter" idx="3"/>
          </p:nvPr>
        </p:nvSpPr>
        <p:spPr>
          <a:xfrm>
            <a:off x="4842933"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MY"/>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723B7E3-5B81-4D0A-81F6-081A25404207}" type="slidenum">
              <a:rPr lang="en-MY" smtClean="0"/>
              <a:t>‹#›</a:t>
            </a:fld>
            <a:endParaRPr lang="en-MY"/>
          </a:p>
        </p:txBody>
      </p:sp>
      <p:cxnSp>
        <p:nvCxnSpPr>
          <p:cNvPr id="7" name="Straight Connector 6"/>
          <p:cNvCxnSpPr/>
          <p:nvPr/>
        </p:nvCxnSpPr>
        <p:spPr>
          <a:xfrm flipV="1">
            <a:off x="7620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0993139"/>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 id="2147483815" r:id="rId12"/>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endParaRPr lang="en-MY" altLang="en-US" smtClean="0"/>
          </a:p>
        </p:txBody>
      </p:sp>
      <p:sp>
        <p:nvSpPr>
          <p:cNvPr id="1027" name="Text Placeholder 2"/>
          <p:cNvSpPr>
            <a:spLocks noGrp="1"/>
          </p:cNvSpPr>
          <p:nvPr>
            <p:ph type="body" idx="1"/>
          </p:nvPr>
        </p:nvSpPr>
        <p:spPr bwMode="auto">
          <a:xfrm>
            <a:off x="609600" y="1600206"/>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MY" altLang="en-US" smtClean="0"/>
          </a:p>
        </p:txBody>
      </p:sp>
      <p:sp>
        <p:nvSpPr>
          <p:cNvPr id="4" name="Date Placeholder 3"/>
          <p:cNvSpPr>
            <a:spLocks noGrp="1"/>
          </p:cNvSpPr>
          <p:nvPr>
            <p:ph type="dt" sz="half" idx="2"/>
          </p:nvPr>
        </p:nvSpPr>
        <p:spPr>
          <a:xfrm>
            <a:off x="609600" y="6356361"/>
            <a:ext cx="28448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61B07423-4756-44E9-9B45-421AA531FCB4}" type="datetime1">
              <a:rPr lang="en-MY">
                <a:solidFill>
                  <a:prstClr val="black">
                    <a:tint val="75000"/>
                  </a:prstClr>
                </a:solidFill>
              </a:rPr>
              <a:pPr>
                <a:defRPr/>
              </a:pPr>
              <a:t>18/8/2016</a:t>
            </a:fld>
            <a:endParaRPr lang="en-MY">
              <a:solidFill>
                <a:prstClr val="black">
                  <a:tint val="75000"/>
                </a:prstClr>
              </a:solidFill>
            </a:endParaRPr>
          </a:p>
        </p:txBody>
      </p:sp>
      <p:sp>
        <p:nvSpPr>
          <p:cNvPr id="5" name="Footer Placeholder 4"/>
          <p:cNvSpPr>
            <a:spLocks noGrp="1"/>
          </p:cNvSpPr>
          <p:nvPr>
            <p:ph type="ftr" sz="quarter" idx="3"/>
          </p:nvPr>
        </p:nvSpPr>
        <p:spPr>
          <a:xfrm>
            <a:off x="4165600" y="6356361"/>
            <a:ext cx="3860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MY">
              <a:solidFill>
                <a:prstClr val="black">
                  <a:tint val="75000"/>
                </a:prstClr>
              </a:solidFill>
            </a:endParaRPr>
          </a:p>
        </p:txBody>
      </p:sp>
      <p:sp>
        <p:nvSpPr>
          <p:cNvPr id="6" name="Slide Number Placeholder 5"/>
          <p:cNvSpPr>
            <a:spLocks noGrp="1"/>
          </p:cNvSpPr>
          <p:nvPr>
            <p:ph type="sldNum" sz="quarter" idx="4"/>
          </p:nvPr>
        </p:nvSpPr>
        <p:spPr>
          <a:xfrm>
            <a:off x="8737600" y="6356361"/>
            <a:ext cx="2844800" cy="365125"/>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1713B257-4908-4E33-8C3D-35BE57DA9D80}" type="slidenum">
              <a:rPr lang="en-MY">
                <a:solidFill>
                  <a:prstClr val="black">
                    <a:tint val="75000"/>
                  </a:prstClr>
                </a:solidFill>
              </a:rPr>
              <a:pPr>
                <a:defRPr/>
              </a:pPr>
              <a:t>‹#›</a:t>
            </a:fld>
            <a:endParaRPr lang="en-MY">
              <a:solidFill>
                <a:prstClr val="black">
                  <a:tint val="75000"/>
                </a:prstClr>
              </a:solidFill>
            </a:endParaRPr>
          </a:p>
        </p:txBody>
      </p:sp>
    </p:spTree>
    <p:extLst>
      <p:ext uri="{BB962C8B-B14F-4D97-AF65-F5344CB8AC3E}">
        <p14:creationId xmlns:p14="http://schemas.microsoft.com/office/powerpoint/2010/main" val="2402341666"/>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838200" y="6356366"/>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id-ID">
              <a:solidFill>
                <a:prstClr val="black">
                  <a:tint val="75000"/>
                </a:prstClr>
              </a:solidFill>
            </a:endParaRPr>
          </a:p>
        </p:txBody>
      </p:sp>
      <p:sp>
        <p:nvSpPr>
          <p:cNvPr id="5" name="Footer Placeholder 4"/>
          <p:cNvSpPr>
            <a:spLocks noGrp="1"/>
          </p:cNvSpPr>
          <p:nvPr>
            <p:ph type="ftr" sz="quarter" idx="3"/>
          </p:nvPr>
        </p:nvSpPr>
        <p:spPr>
          <a:xfrm>
            <a:off x="4038600" y="6356366"/>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solidFill>
                <a:prstClr val="black">
                  <a:tint val="75000"/>
                </a:prstClr>
              </a:solidFill>
            </a:endParaRPr>
          </a:p>
        </p:txBody>
      </p:sp>
    </p:spTree>
    <p:extLst>
      <p:ext uri="{BB962C8B-B14F-4D97-AF65-F5344CB8AC3E}">
        <p14:creationId xmlns:p14="http://schemas.microsoft.com/office/powerpoint/2010/main" val="1878114084"/>
      </p:ext>
    </p:extLst>
  </p:cSld>
  <p:clrMap bg1="lt1" tx1="dk1" bg2="lt2" tx2="dk2" accent1="accent1" accent2="accent2" accent3="accent3" accent4="accent4" accent5="accent5" accent6="accent6" hlink="hlink" folHlink="folHlink"/>
  <p:sldLayoutIdLst>
    <p:sldLayoutId id="2147483717" r:id="rId1"/>
    <p:sldLayoutId id="2147483718" r:id="rId2"/>
    <p:sldLayoutId id="2147483719" r:id="rId3"/>
    <p:sldLayoutId id="2147483720" r:id="rId4"/>
    <p:sldLayoutId id="2147483721" r:id="rId5"/>
    <p:sldLayoutId id="2147483722" r:id="rId6"/>
    <p:sldLayoutId id="2147483723" r:id="rId7"/>
    <p:sldLayoutId id="2147483724" r:id="rId8"/>
    <p:sldLayoutId id="2147483725" r:id="rId9"/>
    <p:sldLayoutId id="2147483726" r:id="rId10"/>
    <p:sldLayoutId id="2147483727" r:id="rId11"/>
    <p:sldLayoutId id="2147483728" r:id="rId12"/>
    <p:sldLayoutId id="2147483729" r:id="rId13"/>
    <p:sldLayoutId id="2147483730" r:id="rId14"/>
    <p:sldLayoutId id="2147483731" r:id="rId15"/>
    <p:sldLayoutId id="2147483732" r:id="rId16"/>
    <p:sldLayoutId id="2147483733" r:id="rId17"/>
    <p:sldLayoutId id="2147483734" r:id="rId18"/>
    <p:sldLayoutId id="2147483735" r:id="rId19"/>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24141" y="2286000"/>
            <a:ext cx="9720071"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2413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3"/>
          </p:nvPr>
        </p:nvSpPr>
        <p:spPr>
          <a:xfrm>
            <a:off x="4842933"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MY">
              <a:solidFill>
                <a:prstClr val="black">
                  <a:lumMod val="95000"/>
                  <a:lumOff val="5000"/>
                </a:prstClr>
              </a:solidFill>
            </a:endParaRPr>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flipV="1">
            <a:off x="7620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1864870"/>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9" r:id="rId12"/>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24128" y="585216"/>
            <a:ext cx="9720072" cy="149961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24141" y="2286000"/>
            <a:ext cx="9720071" cy="4023360"/>
          </a:xfrm>
          <a:prstGeom prst="rect">
            <a:avLst/>
          </a:prstGeom>
        </p:spPr>
        <p:txBody>
          <a:bodyPr vert="horz" lIns="45720" tIns="45720" rIns="4572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24139" y="6470704"/>
            <a:ext cx="2154143"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6D565B6-36BF-4DE9-B2F8-6039BB70051C}" type="datetimeFigureOut">
              <a:rPr lang="en-MY" smtClean="0">
                <a:solidFill>
                  <a:prstClr val="black">
                    <a:lumMod val="95000"/>
                    <a:lumOff val="5000"/>
                  </a:prstClr>
                </a:solidFill>
              </a:rPr>
              <a:pPr/>
              <a:t>18/8/2016</a:t>
            </a:fld>
            <a:endParaRPr lang="en-MY">
              <a:solidFill>
                <a:prstClr val="black">
                  <a:lumMod val="95000"/>
                  <a:lumOff val="5000"/>
                </a:prstClr>
              </a:solidFill>
            </a:endParaRPr>
          </a:p>
        </p:txBody>
      </p:sp>
      <p:sp>
        <p:nvSpPr>
          <p:cNvPr id="5" name="Footer Placeholder 4"/>
          <p:cNvSpPr>
            <a:spLocks noGrp="1"/>
          </p:cNvSpPr>
          <p:nvPr>
            <p:ph type="ftr" sz="quarter" idx="3"/>
          </p:nvPr>
        </p:nvSpPr>
        <p:spPr>
          <a:xfrm>
            <a:off x="4842933" y="6470704"/>
            <a:ext cx="5901459" cy="274320"/>
          </a:xfrm>
          <a:prstGeom prst="rect">
            <a:avLst/>
          </a:prstGeom>
        </p:spPr>
        <p:txBody>
          <a:bodyPr vert="horz" lIns="91440" tIns="45720" rIns="91440" bIns="45720" rtlCol="0" anchor="ctr"/>
          <a:lstStyle>
            <a:lvl1pPr algn="r">
              <a:defRPr sz="1000" cap="all" baseline="0">
                <a:solidFill>
                  <a:schemeClr val="tx1">
                    <a:lumMod val="95000"/>
                    <a:lumOff val="5000"/>
                  </a:schemeClr>
                </a:solidFill>
                <a:latin typeface="+mj-lt"/>
              </a:defRPr>
            </a:lvl1pPr>
          </a:lstStyle>
          <a:p>
            <a:endParaRPr lang="en-MY">
              <a:solidFill>
                <a:prstClr val="black">
                  <a:lumMod val="95000"/>
                  <a:lumOff val="5000"/>
                </a:prstClr>
              </a:solidFill>
            </a:endParaRPr>
          </a:p>
        </p:txBody>
      </p:sp>
      <p:sp>
        <p:nvSpPr>
          <p:cNvPr id="6" name="Slide Number Placeholder 5"/>
          <p:cNvSpPr>
            <a:spLocks noGrp="1"/>
          </p:cNvSpPr>
          <p:nvPr>
            <p:ph type="sldNum" sz="quarter" idx="4"/>
          </p:nvPr>
        </p:nvSpPr>
        <p:spPr>
          <a:xfrm>
            <a:off x="10837333" y="6470704"/>
            <a:ext cx="973667" cy="274320"/>
          </a:xfrm>
          <a:prstGeom prst="rect">
            <a:avLst/>
          </a:prstGeom>
        </p:spPr>
        <p:txBody>
          <a:bodyPr vert="horz" lIns="91440" tIns="45720" rIns="91440" bIns="45720" rtlCol="0" anchor="ctr"/>
          <a:lstStyle>
            <a:lvl1pPr algn="l">
              <a:defRPr sz="1000">
                <a:solidFill>
                  <a:schemeClr val="tx1">
                    <a:lumMod val="95000"/>
                    <a:lumOff val="5000"/>
                  </a:schemeClr>
                </a:solidFill>
                <a:latin typeface="+mj-lt"/>
              </a:defRPr>
            </a:lvl1pPr>
          </a:lstStyle>
          <a:p>
            <a:fld id="{5723B7E3-5B81-4D0A-81F6-081A25404207}" type="slidenum">
              <a:rPr lang="en-MY" smtClean="0">
                <a:solidFill>
                  <a:prstClr val="black">
                    <a:lumMod val="95000"/>
                    <a:lumOff val="5000"/>
                  </a:prstClr>
                </a:solidFill>
              </a:rPr>
              <a:pPr/>
              <a:t>‹#›</a:t>
            </a:fld>
            <a:endParaRPr lang="en-MY">
              <a:solidFill>
                <a:prstClr val="black">
                  <a:lumMod val="95000"/>
                  <a:lumOff val="5000"/>
                </a:prstClr>
              </a:solidFill>
            </a:endParaRPr>
          </a:p>
        </p:txBody>
      </p:sp>
      <p:cxnSp>
        <p:nvCxnSpPr>
          <p:cNvPr id="7" name="Straight Connector 6"/>
          <p:cNvCxnSpPr/>
          <p:nvPr/>
        </p:nvCxnSpPr>
        <p:spPr>
          <a:xfrm flipV="1">
            <a:off x="762000" y="826324"/>
            <a:ext cx="0" cy="914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6952054"/>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Lst>
  <p:txStyles>
    <p:title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838200" y="635637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6E765E8-6CAD-4E86-8769-6350AE95AAE3}" type="datetime1">
              <a:rPr lang="en-MY" smtClean="0">
                <a:solidFill>
                  <a:prstClr val="black">
                    <a:tint val="75000"/>
                  </a:prstClr>
                </a:solidFill>
                <a:cs typeface="Arial" charset="0"/>
              </a:rPr>
              <a:pPr/>
              <a:t>18/8/2016</a:t>
            </a:fld>
            <a:endParaRPr lang="en-MY">
              <a:solidFill>
                <a:prstClr val="black">
                  <a:tint val="75000"/>
                </a:prstClr>
              </a:solidFill>
              <a:cs typeface="Arial" charset="0"/>
            </a:endParaRPr>
          </a:p>
        </p:txBody>
      </p:sp>
      <p:sp>
        <p:nvSpPr>
          <p:cNvPr id="5" name="Footer Placeholder 4"/>
          <p:cNvSpPr>
            <a:spLocks noGrp="1"/>
          </p:cNvSpPr>
          <p:nvPr>
            <p:ph type="ftr" sz="quarter" idx="3"/>
          </p:nvPr>
        </p:nvSpPr>
        <p:spPr>
          <a:xfrm>
            <a:off x="4038601" y="635637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MY">
              <a:solidFill>
                <a:prstClr val="black">
                  <a:tint val="75000"/>
                </a:prstClr>
              </a:solidFill>
              <a:cs typeface="Arial" charset="0"/>
            </a:endParaRPr>
          </a:p>
        </p:txBody>
      </p:sp>
      <p:sp>
        <p:nvSpPr>
          <p:cNvPr id="6" name="Slide Number Placeholder 5"/>
          <p:cNvSpPr>
            <a:spLocks noGrp="1"/>
          </p:cNvSpPr>
          <p:nvPr>
            <p:ph type="sldNum" sz="quarter" idx="4"/>
          </p:nvPr>
        </p:nvSpPr>
        <p:spPr>
          <a:xfrm>
            <a:off x="8610600" y="635637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D70FB5A-E262-4357-8453-BA144428EA3F}" type="slidenum">
              <a:rPr lang="en-MY" smtClean="0">
                <a:solidFill>
                  <a:prstClr val="black">
                    <a:tint val="75000"/>
                  </a:prstClr>
                </a:solidFill>
                <a:cs typeface="Arial" charset="0"/>
              </a:rPr>
              <a:pPr/>
              <a:t>‹#›</a:t>
            </a:fld>
            <a:endParaRPr lang="en-MY">
              <a:solidFill>
                <a:prstClr val="black">
                  <a:tint val="75000"/>
                </a:prstClr>
              </a:solidFill>
              <a:cs typeface="Arial" charset="0"/>
            </a:endParaRPr>
          </a:p>
        </p:txBody>
      </p:sp>
    </p:spTree>
    <p:extLst>
      <p:ext uri="{BB962C8B-B14F-4D97-AF65-F5344CB8AC3E}">
        <p14:creationId xmlns:p14="http://schemas.microsoft.com/office/powerpoint/2010/main" val="3747986410"/>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1"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en-MY"/>
          </a:p>
        </p:txBody>
      </p:sp>
      <p:sp>
        <p:nvSpPr>
          <p:cNvPr id="3" name="Text Placeholder 2"/>
          <p:cNvSpPr>
            <a:spLocks noGrp="1"/>
          </p:cNvSpPr>
          <p:nvPr>
            <p:ph type="body" idx="1"/>
          </p:nvPr>
        </p:nvSpPr>
        <p:spPr>
          <a:xfrm>
            <a:off x="838201"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MY"/>
          </a:p>
        </p:txBody>
      </p:sp>
      <p:sp>
        <p:nvSpPr>
          <p:cNvPr id="4" name="Date Placeholder 3"/>
          <p:cNvSpPr>
            <a:spLocks noGrp="1"/>
          </p:cNvSpPr>
          <p:nvPr>
            <p:ph type="dt" sz="half" idx="2"/>
          </p:nvPr>
        </p:nvSpPr>
        <p:spPr>
          <a:xfrm>
            <a:off x="838200" y="635637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6E765E8-6CAD-4E86-8769-6350AE95AAE3}" type="datetime1">
              <a:rPr lang="en-MY" smtClean="0">
                <a:solidFill>
                  <a:prstClr val="black">
                    <a:tint val="75000"/>
                  </a:prstClr>
                </a:solidFill>
                <a:cs typeface="Arial" charset="0"/>
              </a:rPr>
              <a:pPr/>
              <a:t>18/8/2016</a:t>
            </a:fld>
            <a:endParaRPr lang="en-MY">
              <a:solidFill>
                <a:prstClr val="black">
                  <a:tint val="75000"/>
                </a:prstClr>
              </a:solidFill>
              <a:cs typeface="Arial" charset="0"/>
            </a:endParaRPr>
          </a:p>
        </p:txBody>
      </p:sp>
      <p:sp>
        <p:nvSpPr>
          <p:cNvPr id="5" name="Footer Placeholder 4"/>
          <p:cNvSpPr>
            <a:spLocks noGrp="1"/>
          </p:cNvSpPr>
          <p:nvPr>
            <p:ph type="ftr" sz="quarter" idx="3"/>
          </p:nvPr>
        </p:nvSpPr>
        <p:spPr>
          <a:xfrm>
            <a:off x="4038601" y="635637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MY">
              <a:solidFill>
                <a:prstClr val="black">
                  <a:tint val="75000"/>
                </a:prstClr>
              </a:solidFill>
              <a:cs typeface="Arial" charset="0"/>
            </a:endParaRPr>
          </a:p>
        </p:txBody>
      </p:sp>
      <p:sp>
        <p:nvSpPr>
          <p:cNvPr id="6" name="Slide Number Placeholder 5"/>
          <p:cNvSpPr>
            <a:spLocks noGrp="1"/>
          </p:cNvSpPr>
          <p:nvPr>
            <p:ph type="sldNum" sz="quarter" idx="4"/>
          </p:nvPr>
        </p:nvSpPr>
        <p:spPr>
          <a:xfrm>
            <a:off x="8610600" y="635637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D70FB5A-E262-4357-8453-BA144428EA3F}" type="slidenum">
              <a:rPr lang="en-MY" smtClean="0">
                <a:solidFill>
                  <a:prstClr val="black">
                    <a:tint val="75000"/>
                  </a:prstClr>
                </a:solidFill>
                <a:cs typeface="Arial" charset="0"/>
              </a:rPr>
              <a:pPr/>
              <a:t>‹#›</a:t>
            </a:fld>
            <a:endParaRPr lang="en-MY">
              <a:solidFill>
                <a:prstClr val="black">
                  <a:tint val="75000"/>
                </a:prstClr>
              </a:solidFill>
              <a:cs typeface="Arial" charset="0"/>
            </a:endParaRPr>
          </a:p>
        </p:txBody>
      </p:sp>
    </p:spTree>
    <p:extLst>
      <p:ext uri="{BB962C8B-B14F-4D97-AF65-F5344CB8AC3E}">
        <p14:creationId xmlns:p14="http://schemas.microsoft.com/office/powerpoint/2010/main" val="1555213903"/>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3EB710D-2C35-46EF-949B-3F34DBB228A9}" type="datetimeFigureOut">
              <a:rPr lang="en-GB" smtClean="0">
                <a:solidFill>
                  <a:prstClr val="black">
                    <a:tint val="75000"/>
                  </a:prstClr>
                </a:solidFill>
              </a:rPr>
              <a:pPr/>
              <a:t>18/08/2016</a:t>
            </a:fld>
            <a:endParaRPr lang="en-GB">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221F58B-03EF-488F-9A2A-BA2CCF6C8C8F}"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106613322"/>
      </p:ext>
    </p:extLst>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12.tmp"/><Relationship Id="rId2" Type="http://schemas.openxmlformats.org/officeDocument/2006/relationships/image" Target="../media/image11.tmp"/><Relationship Id="rId1" Type="http://schemas.openxmlformats.org/officeDocument/2006/relationships/slideLayout" Target="../slideLayouts/slideLayout49.xml"/><Relationship Id="rId5" Type="http://schemas.openxmlformats.org/officeDocument/2006/relationships/image" Target="../media/image14.pn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0.jpeg"/><Relationship Id="rId2" Type="http://schemas.openxmlformats.org/officeDocument/2006/relationships/image" Target="../media/image15.pn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12.xml.rels><?xml version="1.0" encoding="UTF-8" standalone="yes"?>
<Relationships xmlns="http://schemas.openxmlformats.org/package/2006/relationships"><Relationship Id="rId8" Type="http://schemas.openxmlformats.org/officeDocument/2006/relationships/diagramData" Target="../diagrams/data1.xml"/><Relationship Id="rId3" Type="http://schemas.openxmlformats.org/officeDocument/2006/relationships/tags" Target="../tags/tag3.xml"/><Relationship Id="rId7" Type="http://schemas.openxmlformats.org/officeDocument/2006/relationships/notesSlide" Target="../notesSlides/notesSlide2.xml"/><Relationship Id="rId12" Type="http://schemas.microsoft.com/office/2007/relationships/diagramDrawing" Target="../diagrams/drawing1.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slideLayout" Target="../slideLayouts/slideLayout2.xml"/><Relationship Id="rId11" Type="http://schemas.openxmlformats.org/officeDocument/2006/relationships/diagramColors" Target="../diagrams/colors1.xml"/><Relationship Id="rId5" Type="http://schemas.openxmlformats.org/officeDocument/2006/relationships/tags" Target="../tags/tag5.xml"/><Relationship Id="rId10" Type="http://schemas.openxmlformats.org/officeDocument/2006/relationships/diagramQuickStyle" Target="../diagrams/quickStyle1.xml"/><Relationship Id="rId4" Type="http://schemas.openxmlformats.org/officeDocument/2006/relationships/tags" Target="../tags/tag4.xml"/><Relationship Id="rId9"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xml"/><Relationship Id="rId5" Type="http://schemas.openxmlformats.org/officeDocument/2006/relationships/image" Target="../media/image24.png"/><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5.png"/><Relationship Id="rId1" Type="http://schemas.openxmlformats.org/officeDocument/2006/relationships/slideLayout" Target="../slideLayouts/slideLayout7.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8" Type="http://schemas.openxmlformats.org/officeDocument/2006/relationships/diagramLayout" Target="../diagrams/layout4.xml"/><Relationship Id="rId3" Type="http://schemas.openxmlformats.org/officeDocument/2006/relationships/diagramLayout" Target="../diagrams/layout3.xml"/><Relationship Id="rId7" Type="http://schemas.openxmlformats.org/officeDocument/2006/relationships/diagramData" Target="../diagrams/data4.xml"/><Relationship Id="rId2" Type="http://schemas.openxmlformats.org/officeDocument/2006/relationships/diagramData" Target="../diagrams/data3.xml"/><Relationship Id="rId1" Type="http://schemas.openxmlformats.org/officeDocument/2006/relationships/slideLayout" Target="../slideLayouts/slideLayout79.xml"/><Relationship Id="rId6" Type="http://schemas.microsoft.com/office/2007/relationships/diagramDrawing" Target="../diagrams/drawing3.xml"/><Relationship Id="rId11" Type="http://schemas.microsoft.com/office/2007/relationships/diagramDrawing" Target="../diagrams/drawing4.xml"/><Relationship Id="rId5" Type="http://schemas.openxmlformats.org/officeDocument/2006/relationships/diagramColors" Target="../diagrams/colors3.xml"/><Relationship Id="rId10" Type="http://schemas.openxmlformats.org/officeDocument/2006/relationships/diagramColors" Target="../diagrams/colors4.xml"/><Relationship Id="rId4" Type="http://schemas.openxmlformats.org/officeDocument/2006/relationships/diagramQuickStyle" Target="../diagrams/quickStyle3.xml"/><Relationship Id="rId9" Type="http://schemas.openxmlformats.org/officeDocument/2006/relationships/diagramQuickStyle" Target="../diagrams/quickStyle4.xml"/></Relationships>
</file>

<file path=ppt/slides/_rels/slide1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image" Target="../media/image31.png"/><Relationship Id="rId1" Type="http://schemas.openxmlformats.org/officeDocument/2006/relationships/slideLayout" Target="../slideLayouts/slideLayout44.xml"/><Relationship Id="rId6" Type="http://schemas.openxmlformats.org/officeDocument/2006/relationships/image" Target="../media/image35.jpeg"/><Relationship Id="rId5" Type="http://schemas.openxmlformats.org/officeDocument/2006/relationships/image" Target="../media/image34.png"/><Relationship Id="rId4" Type="http://schemas.openxmlformats.org/officeDocument/2006/relationships/image" Target="../media/image33.png"/><Relationship Id="rId9" Type="http://schemas.openxmlformats.org/officeDocument/2006/relationships/image" Target="../media/image3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54.xml"/><Relationship Id="rId4" Type="http://schemas.openxmlformats.org/officeDocument/2006/relationships/image" Target="../media/image41.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hyperlink" Target="http://www.google.com/url?sa=i&amp;rct=j&amp;q=&amp;esrc=s&amp;frm=1&amp;source=images&amp;cd=&amp;cad=rja&amp;uact=8&amp;ved=0ahUKEwjllNrg4OLKAhVRSo4KHe2zBNsQjRwIBw&amp;url=http://www.ngw.nl/heraldrywiki/index.php?title=Kelantan&amp;psig=AFQjCNECABFvBikk6GS9y9wYI3996yYjSg&amp;ust=1454834942679951" TargetMode="Externa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8" Type="http://schemas.openxmlformats.org/officeDocument/2006/relationships/diagramLayout" Target="../diagrams/layout6.xml"/><Relationship Id="rId13" Type="http://schemas.openxmlformats.org/officeDocument/2006/relationships/image" Target="../media/image44.png"/><Relationship Id="rId3" Type="http://schemas.openxmlformats.org/officeDocument/2006/relationships/diagramLayout" Target="../diagrams/layout5.xml"/><Relationship Id="rId7" Type="http://schemas.openxmlformats.org/officeDocument/2006/relationships/diagramData" Target="../diagrams/data6.xml"/><Relationship Id="rId12" Type="http://schemas.openxmlformats.org/officeDocument/2006/relationships/image" Target="../media/image43.png"/><Relationship Id="rId2" Type="http://schemas.openxmlformats.org/officeDocument/2006/relationships/diagramData" Target="../diagrams/data5.xml"/><Relationship Id="rId1" Type="http://schemas.openxmlformats.org/officeDocument/2006/relationships/slideLayout" Target="../slideLayouts/slideLayout49.xml"/><Relationship Id="rId6" Type="http://schemas.microsoft.com/office/2007/relationships/diagramDrawing" Target="../diagrams/drawing5.xml"/><Relationship Id="rId11" Type="http://schemas.microsoft.com/office/2007/relationships/diagramDrawing" Target="../diagrams/drawing6.xml"/><Relationship Id="rId5" Type="http://schemas.openxmlformats.org/officeDocument/2006/relationships/diagramColors" Target="../diagrams/colors5.xml"/><Relationship Id="rId10" Type="http://schemas.openxmlformats.org/officeDocument/2006/relationships/diagramColors" Target="../diagrams/colors6.xml"/><Relationship Id="rId4" Type="http://schemas.openxmlformats.org/officeDocument/2006/relationships/diagramQuickStyle" Target="../diagrams/quickStyle5.xml"/><Relationship Id="rId9" Type="http://schemas.openxmlformats.org/officeDocument/2006/relationships/diagramQuickStyle" Target="../diagrams/quickStyle6.xml"/></Relationships>
</file>

<file path=ppt/slides/_rels/slide2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49.xml"/></Relationships>
</file>

<file path=ppt/slides/_rels/slide2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49.xml"/></Relationships>
</file>

<file path=ppt/slides/_rels/slide2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49.xml"/></Relationships>
</file>

<file path=ppt/slides/_rels/slide2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49.xml"/></Relationships>
</file>

<file path=ppt/slides/_rels/slide2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49.xml"/></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3.jpeg"/><Relationship Id="rId1" Type="http://schemas.openxmlformats.org/officeDocument/2006/relationships/slideLayout" Target="../slideLayouts/slideLayout49.xml"/><Relationship Id="rId4" Type="http://schemas.openxmlformats.org/officeDocument/2006/relationships/image" Target="../media/image54.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9.xml.rels><?xml version="1.0" encoding="UTF-8" standalone="yes"?>
<Relationships xmlns="http://schemas.openxmlformats.org/package/2006/relationships"><Relationship Id="rId2" Type="http://schemas.openxmlformats.org/officeDocument/2006/relationships/image" Target="../media/image55.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diagramLayout" Target="../diagrams/layout7.xml"/><Relationship Id="rId7" Type="http://schemas.openxmlformats.org/officeDocument/2006/relationships/image" Target="../media/image56.png"/><Relationship Id="rId2" Type="http://schemas.openxmlformats.org/officeDocument/2006/relationships/diagramData" Target="../diagrams/data7.xml"/><Relationship Id="rId1" Type="http://schemas.openxmlformats.org/officeDocument/2006/relationships/slideLayout" Target="../slideLayouts/slideLayout44.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 Id="rId9" Type="http://schemas.openxmlformats.org/officeDocument/2006/relationships/image" Target="../media/image5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59.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4.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9.xml.rels><?xml version="1.0" encoding="UTF-8" standalone="yes"?>
<Relationships xmlns="http://schemas.openxmlformats.org/package/2006/relationships"><Relationship Id="rId8" Type="http://schemas.openxmlformats.org/officeDocument/2006/relationships/image" Target="../media/image67.png"/><Relationship Id="rId13" Type="http://schemas.openxmlformats.org/officeDocument/2006/relationships/image" Target="../media/image72.png"/><Relationship Id="rId3" Type="http://schemas.openxmlformats.org/officeDocument/2006/relationships/image" Target="../media/image62.png"/><Relationship Id="rId7" Type="http://schemas.openxmlformats.org/officeDocument/2006/relationships/image" Target="../media/image66.png"/><Relationship Id="rId12" Type="http://schemas.openxmlformats.org/officeDocument/2006/relationships/image" Target="../media/image71.png"/><Relationship Id="rId2" Type="http://schemas.openxmlformats.org/officeDocument/2006/relationships/image" Target="../media/image61.png"/><Relationship Id="rId1" Type="http://schemas.openxmlformats.org/officeDocument/2006/relationships/slideLayout" Target="../slideLayouts/slideLayout56.xml"/><Relationship Id="rId6" Type="http://schemas.openxmlformats.org/officeDocument/2006/relationships/image" Target="../media/image65.png"/><Relationship Id="rId11" Type="http://schemas.openxmlformats.org/officeDocument/2006/relationships/image" Target="../media/image70.png"/><Relationship Id="rId5" Type="http://schemas.openxmlformats.org/officeDocument/2006/relationships/image" Target="../media/image64.png"/><Relationship Id="rId15" Type="http://schemas.openxmlformats.org/officeDocument/2006/relationships/image" Target="../media/image74.png"/><Relationship Id="rId10" Type="http://schemas.openxmlformats.org/officeDocument/2006/relationships/image" Target="../media/image69.png"/><Relationship Id="rId4" Type="http://schemas.openxmlformats.org/officeDocument/2006/relationships/image" Target="../media/image63.png"/><Relationship Id="rId9" Type="http://schemas.openxmlformats.org/officeDocument/2006/relationships/image" Target="../media/image68.png"/><Relationship Id="rId14" Type="http://schemas.openxmlformats.org/officeDocument/2006/relationships/image" Target="../media/image73.png"/></Relationships>
</file>

<file path=ppt/slides/_rels/slide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8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42.xml.rels><?xml version="1.0" encoding="UTF-8" standalone="yes"?>
<Relationships xmlns="http://schemas.openxmlformats.org/package/2006/relationships"><Relationship Id="rId2" Type="http://schemas.openxmlformats.org/officeDocument/2006/relationships/image" Target="../media/image76.gif"/><Relationship Id="rId1" Type="http://schemas.openxmlformats.org/officeDocument/2006/relationships/slideLayout" Target="../slideLayouts/slideLayout4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44.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5.xml.rels><?xml version="1.0" encoding="UTF-8" standalone="yes"?>
<Relationships xmlns="http://schemas.openxmlformats.org/package/2006/relationships"><Relationship Id="rId2" Type="http://schemas.openxmlformats.org/officeDocument/2006/relationships/image" Target="../media/image76.gif"/><Relationship Id="rId1" Type="http://schemas.openxmlformats.org/officeDocument/2006/relationships/slideLayout" Target="../slideLayouts/slideLayout44.xml"/></Relationships>
</file>

<file path=ppt/slides/_rels/slide46.xml.rels><?xml version="1.0" encoding="UTF-8" standalone="yes"?>
<Relationships xmlns="http://schemas.openxmlformats.org/package/2006/relationships"><Relationship Id="rId2" Type="http://schemas.openxmlformats.org/officeDocument/2006/relationships/image" Target="../media/image76.gif"/><Relationship Id="rId1" Type="http://schemas.openxmlformats.org/officeDocument/2006/relationships/slideLayout" Target="../slideLayouts/slideLayout4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hyperlink" Target="https://www.conference-board.org/retrievefile.cfm?filename=TED---Output-Labor-and-Labor-Productivity-1950-2016.xlsx&amp;type=subsite" TargetMode="External"/><Relationship Id="rId4" Type="http://schemas.openxmlformats.org/officeDocument/2006/relationships/hyperlink" Target="http://info.worldbank.org/governance/wgi/index.aspx#home"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236493" y="838200"/>
            <a:ext cx="10074164" cy="1803568"/>
          </a:xfrm>
          <a:prstGeom prst="rect">
            <a:avLst/>
          </a:prstGeom>
        </p:spPr>
        <p:txBody>
          <a:bodyPr anchor="t">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fontAlgn="auto">
              <a:spcAft>
                <a:spcPts val="0"/>
              </a:spcAft>
            </a:pPr>
            <a:r>
              <a:rPr lang="en-US" sz="4400" dirty="0" smtClean="0">
                <a:solidFill>
                  <a:srgbClr val="002060"/>
                </a:solidFill>
                <a:latin typeface="Berlin Sans FB" panose="020E0602020502020306" pitchFamily="34" charset="0"/>
              </a:rPr>
              <a:t>LATAR BELAKANG</a:t>
            </a:r>
          </a:p>
          <a:p>
            <a:pPr fontAlgn="auto">
              <a:spcAft>
                <a:spcPts val="0"/>
              </a:spcAft>
            </a:pPr>
            <a:endParaRPr lang="en-US" sz="4400" dirty="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endParaRPr lang="en-US" sz="4400" dirty="0" smtClean="0">
              <a:solidFill>
                <a:srgbClr val="002060"/>
              </a:solidFill>
              <a:latin typeface="Berlin Sans FB" panose="020E0602020502020306" pitchFamily="34" charset="0"/>
            </a:endParaRPr>
          </a:p>
          <a:p>
            <a:pPr fontAlgn="auto">
              <a:spcAft>
                <a:spcPts val="0"/>
              </a:spcAft>
            </a:pPr>
            <a:r>
              <a:rPr lang="en-US" sz="4400" dirty="0" err="1" smtClean="0">
                <a:solidFill>
                  <a:srgbClr val="002060"/>
                </a:solidFill>
                <a:latin typeface="Berlin Sans FB" panose="020E0602020502020306" pitchFamily="34" charset="0"/>
              </a:rPr>
              <a:t>Negeri</a:t>
            </a:r>
            <a:r>
              <a:rPr lang="en-US" sz="4400" dirty="0" smtClean="0">
                <a:solidFill>
                  <a:srgbClr val="002060"/>
                </a:solidFill>
                <a:latin typeface="Berlin Sans FB" panose="020E0602020502020306" pitchFamily="34" charset="0"/>
              </a:rPr>
              <a:t> KELANTAN</a:t>
            </a:r>
            <a:endParaRPr lang="en-MY" sz="4400" dirty="0">
              <a:solidFill>
                <a:srgbClr val="002060"/>
              </a:solidFill>
              <a:latin typeface="Berlin Sans FB" panose="020E0602020502020306" pitchFamily="34" charset="0"/>
            </a:endParaRPr>
          </a:p>
        </p:txBody>
      </p:sp>
      <p:sp>
        <p:nvSpPr>
          <p:cNvPr id="5" name="Subtitle 2"/>
          <p:cNvSpPr txBox="1">
            <a:spLocks/>
          </p:cNvSpPr>
          <p:nvPr/>
        </p:nvSpPr>
        <p:spPr>
          <a:xfrm>
            <a:off x="134009" y="5092273"/>
            <a:ext cx="6637283" cy="1292773"/>
          </a:xfrm>
          <a:prstGeom prst="rect">
            <a:avLst/>
          </a:prstGeom>
        </p:spPr>
        <p:txBody>
          <a:bodyPr>
            <a:noAutofit/>
          </a:bodyPr>
          <a:lst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a:lstStyle>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17 – 19 </a:t>
            </a:r>
            <a:r>
              <a:rPr lang="en-US" sz="2400" dirty="0" err="1" smtClean="0">
                <a:solidFill>
                  <a:srgbClr val="002060"/>
                </a:solidFill>
                <a:latin typeface="Arial" panose="020B0604020202020204" pitchFamily="34" charset="0"/>
                <a:cs typeface="Arial" panose="020B0604020202020204" pitchFamily="34" charset="0"/>
              </a:rPr>
              <a:t>Ogos</a:t>
            </a:r>
            <a:r>
              <a:rPr lang="en-US" sz="2400" dirty="0" smtClean="0">
                <a:solidFill>
                  <a:srgbClr val="002060"/>
                </a:solidFill>
                <a:latin typeface="Arial" panose="020B0604020202020204" pitchFamily="34" charset="0"/>
                <a:cs typeface="Arial" panose="020B0604020202020204" pitchFamily="34" charset="0"/>
              </a:rPr>
              <a:t> 2016</a:t>
            </a:r>
          </a:p>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Hotel </a:t>
            </a:r>
            <a:r>
              <a:rPr lang="en-US" sz="2400" dirty="0" err="1" smtClean="0">
                <a:solidFill>
                  <a:srgbClr val="002060"/>
                </a:solidFill>
                <a:latin typeface="Arial" panose="020B0604020202020204" pitchFamily="34" charset="0"/>
                <a:cs typeface="Arial" panose="020B0604020202020204" pitchFamily="34" charset="0"/>
              </a:rPr>
              <a:t>Copthorne</a:t>
            </a:r>
            <a:endParaRPr lang="en-US" sz="2400" dirty="0" smtClean="0">
              <a:solidFill>
                <a:srgbClr val="002060"/>
              </a:solidFill>
              <a:latin typeface="Arial" panose="020B0604020202020204" pitchFamily="34" charset="0"/>
              <a:cs typeface="Arial" panose="020B0604020202020204" pitchFamily="34" charset="0"/>
            </a:endParaRPr>
          </a:p>
          <a:p>
            <a:pPr fontAlgn="auto">
              <a:lnSpc>
                <a:spcPct val="100000"/>
              </a:lnSpc>
              <a:spcBef>
                <a:spcPts val="0"/>
              </a:spcBef>
              <a:spcAft>
                <a:spcPts val="0"/>
              </a:spcAft>
              <a:buClr>
                <a:srgbClr val="E3CC5A"/>
              </a:buClr>
            </a:pPr>
            <a:r>
              <a:rPr lang="en-US" sz="2400" dirty="0" smtClean="0">
                <a:solidFill>
                  <a:srgbClr val="002060"/>
                </a:solidFill>
                <a:latin typeface="Arial" panose="020B0604020202020204" pitchFamily="34" charset="0"/>
                <a:cs typeface="Arial" panose="020B0604020202020204" pitchFamily="34" charset="0"/>
              </a:rPr>
              <a:t>Cameron Highlands</a:t>
            </a:r>
          </a:p>
        </p:txBody>
      </p:sp>
      <p:pic>
        <p:nvPicPr>
          <p:cNvPr id="6" name="Picture 6" descr="http://4.bp.blogspot.com/-sdk2KYpEDf0/T0w8Xc6AVMI/AAAAAAAABj0/MtnzltJGu2E/s1600/logo+mpc.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0633" y="4231841"/>
            <a:ext cx="1581795" cy="610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203200" y="1524000"/>
            <a:ext cx="8421899" cy="1200329"/>
          </a:xfrm>
          <a:prstGeom prst="rect">
            <a:avLst/>
          </a:prstGeom>
        </p:spPr>
        <p:style>
          <a:lnRef idx="0">
            <a:schemeClr val="accent4"/>
          </a:lnRef>
          <a:fillRef idx="1001">
            <a:schemeClr val="lt2"/>
          </a:fillRef>
          <a:effectRef idx="3">
            <a:schemeClr val="accent4"/>
          </a:effectRef>
          <a:fontRef idx="minor">
            <a:schemeClr val="lt1"/>
          </a:fontRef>
        </p:style>
        <p:txBody>
          <a:bodyPr wrap="square">
            <a:spAutoFit/>
          </a:bodyPr>
          <a:lstStyle/>
          <a:p>
            <a:pPr fontAlgn="auto">
              <a:spcBef>
                <a:spcPts val="0"/>
              </a:spcBef>
              <a:spcAft>
                <a:spcPts val="0"/>
              </a:spcAft>
            </a:pPr>
            <a:r>
              <a:rPr lang="en-US" sz="3600" dirty="0" smtClean="0">
                <a:solidFill>
                  <a:srgbClr val="002060"/>
                </a:solidFill>
                <a:latin typeface="Berlin Sans FB" panose="020E0602020502020306" pitchFamily="34" charset="0"/>
              </a:rPr>
              <a:t>AMALAN BAIK PERATURAN </a:t>
            </a:r>
            <a:r>
              <a:rPr lang="en-US" sz="3600" i="1" dirty="0" smtClean="0">
                <a:solidFill>
                  <a:srgbClr val="002060"/>
                </a:solidFill>
                <a:latin typeface="Berlin Sans FB" panose="020E0602020502020306" pitchFamily="34" charset="0"/>
              </a:rPr>
              <a:t>(GOOD REGULATORY PRACTICES)</a:t>
            </a:r>
            <a:endParaRPr lang="en-US" sz="3600" i="1" dirty="0">
              <a:solidFill>
                <a:srgbClr val="7030A0"/>
              </a:solidFill>
              <a:effectLst>
                <a:outerShdw blurRad="38100" dist="38100" dir="2700000" algn="tl">
                  <a:srgbClr val="000000">
                    <a:alpha val="43137"/>
                  </a:srgbClr>
                </a:outerShdw>
              </a:effectLst>
              <a:latin typeface="Berlin Sans FB" panose="020E0602020502020306" pitchFamily="34" charset="0"/>
            </a:endParaRPr>
          </a:p>
        </p:txBody>
      </p:sp>
      <p:cxnSp>
        <p:nvCxnSpPr>
          <p:cNvPr id="9" name="Straight Connector 8"/>
          <p:cNvCxnSpPr/>
          <p:nvPr/>
        </p:nvCxnSpPr>
        <p:spPr>
          <a:xfrm>
            <a:off x="378381" y="4953000"/>
            <a:ext cx="813812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AutoShape 4" descr="Image result for jata negeri terengganu"/>
          <p:cNvSpPr>
            <a:spLocks noChangeAspect="1" noChangeArrowheads="1"/>
          </p:cNvSpPr>
          <p:nvPr/>
        </p:nvSpPr>
        <p:spPr bwMode="auto">
          <a:xfrm>
            <a:off x="207433" y="-144463"/>
            <a:ext cx="4064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MY">
              <a:solidFill>
                <a:prstClr val="black"/>
              </a:solidFill>
            </a:endParaRPr>
          </a:p>
        </p:txBody>
      </p:sp>
      <p:sp>
        <p:nvSpPr>
          <p:cNvPr id="10" name="AutoShape 6" descr="Image result for jata negeri terengganu"/>
          <p:cNvSpPr>
            <a:spLocks noChangeAspect="1" noChangeArrowheads="1"/>
          </p:cNvSpPr>
          <p:nvPr/>
        </p:nvSpPr>
        <p:spPr bwMode="auto">
          <a:xfrm>
            <a:off x="410633" y="7938"/>
            <a:ext cx="4064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MY">
              <a:solidFill>
                <a:prstClr val="black"/>
              </a:solidFill>
            </a:endParaRPr>
          </a:p>
        </p:txBody>
      </p:sp>
      <p:pic>
        <p:nvPicPr>
          <p:cNvPr id="11"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1518" t="3617" r="14175" b="15164"/>
          <a:stretch/>
        </p:blipFill>
        <p:spPr bwMode="auto">
          <a:xfrm>
            <a:off x="9550400" y="76200"/>
            <a:ext cx="2007475" cy="136344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Picture 4" descr="https://pbs.twimg.com/profile_images/1315960664/Kelantan_stub.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31200" y="1447800"/>
            <a:ext cx="4007595" cy="30056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63475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Gabungan Dewan Perniaga Dan Perindustrian Cina  Malaysia.pdf - Adobe Reader"/>
          <p:cNvPicPr>
            <a:picLocks noChangeAspect="1"/>
          </p:cNvPicPr>
          <p:nvPr/>
        </p:nvPicPr>
        <p:blipFill rotWithShape="1">
          <a:blip r:embed="rId2">
            <a:extLst>
              <a:ext uri="{28A0092B-C50C-407E-A947-70E740481C1C}">
                <a14:useLocalDpi xmlns:a14="http://schemas.microsoft.com/office/drawing/2010/main" val="0"/>
              </a:ext>
            </a:extLst>
          </a:blip>
          <a:srcRect l="25833" t="13105" r="39167"/>
          <a:stretch/>
        </p:blipFill>
        <p:spPr>
          <a:xfrm>
            <a:off x="3090042" y="1302314"/>
            <a:ext cx="3200400" cy="4307186"/>
          </a:xfrm>
          <a:prstGeom prst="rect">
            <a:avLst/>
          </a:prstGeom>
          <a:effectLst>
            <a:outerShdw blurRad="50800" dist="38100" dir="2700000" algn="tl" rotWithShape="0">
              <a:prstClr val="black">
                <a:alpha val="40000"/>
              </a:prstClr>
            </a:outerShdw>
          </a:effectLst>
        </p:spPr>
      </p:pic>
      <p:pic>
        <p:nvPicPr>
          <p:cNvPr id="3" name="Picture 2" descr="Gabungan Dewan Perniaga Dan Perindustrian Cina  Malaysia.pdf - Adobe Reader"/>
          <p:cNvPicPr>
            <a:picLocks noChangeAspect="1"/>
          </p:cNvPicPr>
          <p:nvPr/>
        </p:nvPicPr>
        <p:blipFill rotWithShape="1">
          <a:blip r:embed="rId3">
            <a:extLst>
              <a:ext uri="{28A0092B-C50C-407E-A947-70E740481C1C}">
                <a14:useLocalDpi xmlns:a14="http://schemas.microsoft.com/office/drawing/2010/main" val="0"/>
              </a:ext>
            </a:extLst>
          </a:blip>
          <a:srcRect l="25832" t="10030" r="39167"/>
          <a:stretch/>
        </p:blipFill>
        <p:spPr>
          <a:xfrm>
            <a:off x="451945" y="1226114"/>
            <a:ext cx="3200400" cy="4459586"/>
          </a:xfrm>
          <a:prstGeom prst="rect">
            <a:avLst/>
          </a:prstGeom>
          <a:effectLst>
            <a:outerShdw blurRad="50800" dist="38100" dir="2700000" algn="tl" rotWithShape="0">
              <a:prstClr val="black">
                <a:alpha val="40000"/>
              </a:prstClr>
            </a:outerShdw>
          </a:effectLst>
        </p:spPr>
      </p:pic>
      <p:pic>
        <p:nvPicPr>
          <p:cNvPr id="4" name="Picture 3" descr="Gabungan Dewan Perniaga Dan Perindustrian Cina  Malaysia.pdf - Adobe Reader"/>
          <p:cNvPicPr>
            <a:picLocks noChangeAspect="1"/>
          </p:cNvPicPr>
          <p:nvPr/>
        </p:nvPicPr>
        <p:blipFill rotWithShape="1">
          <a:blip r:embed="rId2">
            <a:extLst>
              <a:ext uri="{28A0092B-C50C-407E-A947-70E740481C1C}">
                <a14:useLocalDpi xmlns:a14="http://schemas.microsoft.com/office/drawing/2010/main" val="0"/>
              </a:ext>
            </a:extLst>
          </a:blip>
          <a:srcRect l="25833" t="40615" r="39167" b="53209"/>
          <a:stretch/>
        </p:blipFill>
        <p:spPr>
          <a:xfrm>
            <a:off x="148787" y="3276091"/>
            <a:ext cx="6628744" cy="1077940"/>
          </a:xfrm>
          <a:prstGeom prst="rect">
            <a:avLst/>
          </a:prstGeom>
          <a:solidFill>
            <a:srgbClr val="FFFF00"/>
          </a:solidFill>
          <a:ln w="38100">
            <a:solidFill>
              <a:srgbClr val="FF0000"/>
            </a:solidFill>
            <a:prstDash val="sysDash"/>
          </a:ln>
          <a:effectLst>
            <a:outerShdw blurRad="50800" dist="38100" dir="2700000" algn="tl" rotWithShape="0">
              <a:prstClr val="black">
                <a:alpha val="40000"/>
              </a:prstClr>
            </a:outerShdw>
          </a:effectLst>
          <a:scene3d>
            <a:camera prst="orthographicFront"/>
            <a:lightRig rig="threePt" dir="t"/>
          </a:scene3d>
          <a:sp3d>
            <a:bevelT w="139700" h="139700" prst="divot"/>
          </a:sp3d>
        </p:spPr>
      </p:pic>
      <p:sp>
        <p:nvSpPr>
          <p:cNvPr id="5" name="Title 1"/>
          <p:cNvSpPr txBox="1">
            <a:spLocks/>
          </p:cNvSpPr>
          <p:nvPr/>
        </p:nvSpPr>
        <p:spPr>
          <a:xfrm>
            <a:off x="1024128" y="283779"/>
            <a:ext cx="9720072" cy="693683"/>
          </a:xfrm>
          <a:prstGeom prst="rect">
            <a:avLst/>
          </a:prstGeom>
          <a:solidFill>
            <a:srgbClr val="3333FF"/>
          </a:solidFill>
        </p:spPr>
        <p:style>
          <a:lnRef idx="0">
            <a:schemeClr val="accent2"/>
          </a:lnRef>
          <a:fillRef idx="3">
            <a:schemeClr val="accent2"/>
          </a:fillRef>
          <a:effectRef idx="3">
            <a:schemeClr val="accent2"/>
          </a:effectRef>
          <a:fontRef idx="minor">
            <a:schemeClr val="lt1"/>
          </a:fontRef>
        </p:style>
        <p:txBody>
          <a:bodyPr anchor="ctr">
            <a:normAutofit/>
          </a:bodyPr>
          <a:lstStyle>
            <a:lvl1pPr algn="l" defTabSz="914400" rtl="0" eaLnBrk="1" latinLnBrk="0" hangingPunct="1">
              <a:lnSpc>
                <a:spcPct val="80000"/>
              </a:lnSpc>
              <a:spcBef>
                <a:spcPct val="0"/>
              </a:spcBef>
              <a:buNone/>
              <a:defRPr sz="5000" kern="1200" cap="all" spc="100" baseline="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3200" dirty="0" smtClean="0">
                <a:latin typeface="Berlin Sans FB" panose="020E0602020502020306" pitchFamily="34" charset="0"/>
              </a:rPr>
              <a:t>IMPLIKASI TANPA AMALAN BAIK PERATURAN</a:t>
            </a:r>
            <a:endParaRPr lang="en-MY" sz="3200" dirty="0">
              <a:latin typeface="Berlin Sans FB" panose="020E0602020502020306" pitchFamily="34" charset="0"/>
            </a:endParaRPr>
          </a:p>
        </p:txBody>
      </p:sp>
      <p:sp>
        <p:nvSpPr>
          <p:cNvPr id="9" name="Rectangle 8"/>
          <p:cNvSpPr/>
          <p:nvPr/>
        </p:nvSpPr>
        <p:spPr>
          <a:xfrm>
            <a:off x="6996140" y="1330708"/>
            <a:ext cx="4694889" cy="1631216"/>
          </a:xfrm>
          <a:prstGeom prst="rect">
            <a:avLst/>
          </a:prstGeom>
        </p:spPr>
        <p:txBody>
          <a:bodyPr wrap="square">
            <a:spAutoFit/>
          </a:bodyPr>
          <a:lstStyle/>
          <a:p>
            <a:r>
              <a:rPr lang="en-MY" sz="2000" dirty="0">
                <a:latin typeface="Berlin Sans FB" panose="020E0602020502020306" pitchFamily="34" charset="0"/>
              </a:rPr>
              <a:t>Kadar </a:t>
            </a:r>
            <a:r>
              <a:rPr lang="en-MY" sz="2000" dirty="0" err="1">
                <a:latin typeface="Berlin Sans FB" panose="020E0602020502020306" pitchFamily="34" charset="0"/>
              </a:rPr>
              <a:t>baharu</a:t>
            </a:r>
            <a:r>
              <a:rPr lang="en-MY" sz="2000" dirty="0">
                <a:latin typeface="Berlin Sans FB" panose="020E0602020502020306" pitchFamily="34" charset="0"/>
              </a:rPr>
              <a:t> </a:t>
            </a:r>
            <a:r>
              <a:rPr lang="en-MY" sz="2000" dirty="0" err="1">
                <a:latin typeface="Berlin Sans FB" panose="020E0602020502020306" pitchFamily="34" charset="0"/>
              </a:rPr>
              <a:t>cukai</a:t>
            </a:r>
            <a:r>
              <a:rPr lang="en-MY" sz="2000" dirty="0">
                <a:latin typeface="Berlin Sans FB" panose="020E0602020502020306" pitchFamily="34" charset="0"/>
              </a:rPr>
              <a:t> </a:t>
            </a:r>
            <a:r>
              <a:rPr lang="en-MY" sz="2000" dirty="0" err="1" smtClean="0">
                <a:latin typeface="Berlin Sans FB" panose="020E0602020502020306" pitchFamily="34" charset="0"/>
              </a:rPr>
              <a:t>pintu</a:t>
            </a:r>
            <a:r>
              <a:rPr lang="en-MY" sz="2000" dirty="0" smtClean="0">
                <a:latin typeface="Berlin Sans FB" panose="020E0602020502020306" pitchFamily="34" charset="0"/>
              </a:rPr>
              <a:t> </a:t>
            </a:r>
            <a:r>
              <a:rPr lang="en-MY" sz="2000" dirty="0" err="1" smtClean="0">
                <a:latin typeface="Berlin Sans FB" panose="020E0602020502020306" pitchFamily="34" charset="0"/>
              </a:rPr>
              <a:t>berkuat</a:t>
            </a:r>
            <a:r>
              <a:rPr lang="en-MY" sz="2000" dirty="0" smtClean="0">
                <a:latin typeface="Berlin Sans FB" panose="020E0602020502020306" pitchFamily="34" charset="0"/>
              </a:rPr>
              <a:t> </a:t>
            </a:r>
            <a:r>
              <a:rPr lang="en-MY" sz="2000" dirty="0" err="1">
                <a:latin typeface="Berlin Sans FB" panose="020E0602020502020306" pitchFamily="34" charset="0"/>
              </a:rPr>
              <a:t>kuasa</a:t>
            </a:r>
            <a:r>
              <a:rPr lang="en-MY" sz="2000" dirty="0">
                <a:latin typeface="Berlin Sans FB" panose="020E0602020502020306" pitchFamily="34" charset="0"/>
              </a:rPr>
              <a:t> </a:t>
            </a:r>
            <a:r>
              <a:rPr lang="en-MY" sz="2000" dirty="0" err="1">
                <a:latin typeface="Berlin Sans FB" panose="020E0602020502020306" pitchFamily="34" charset="0"/>
              </a:rPr>
              <a:t>pada</a:t>
            </a:r>
            <a:r>
              <a:rPr lang="en-MY" sz="2000" dirty="0">
                <a:latin typeface="Berlin Sans FB" panose="020E0602020502020306" pitchFamily="34" charset="0"/>
              </a:rPr>
              <a:t> 1 </a:t>
            </a:r>
            <a:r>
              <a:rPr lang="en-MY" sz="2000" dirty="0" err="1" smtClean="0">
                <a:latin typeface="Berlin Sans FB" panose="020E0602020502020306" pitchFamily="34" charset="0"/>
              </a:rPr>
              <a:t>Januari</a:t>
            </a:r>
            <a:r>
              <a:rPr lang="en-MY" sz="2000" dirty="0" smtClean="0">
                <a:latin typeface="Berlin Sans FB" panose="020E0602020502020306" pitchFamily="34" charset="0"/>
              </a:rPr>
              <a:t> 2014 </a:t>
            </a:r>
            <a:r>
              <a:rPr lang="en-MY" sz="2000" dirty="0" err="1" smtClean="0">
                <a:latin typeface="Berlin Sans FB" panose="020E0602020502020306" pitchFamily="34" charset="0"/>
              </a:rPr>
              <a:t>oleh</a:t>
            </a:r>
            <a:r>
              <a:rPr lang="en-MY" sz="2000" dirty="0" smtClean="0">
                <a:latin typeface="Berlin Sans FB" panose="020E0602020502020306" pitchFamily="34" charset="0"/>
              </a:rPr>
              <a:t> DBKL </a:t>
            </a:r>
            <a:r>
              <a:rPr lang="en-MY" sz="2000" dirty="0" err="1" smtClean="0">
                <a:latin typeface="Berlin Sans FB" panose="020E0602020502020306" pitchFamily="34" charset="0"/>
              </a:rPr>
              <a:t>ditangguhkan</a:t>
            </a:r>
            <a:r>
              <a:rPr lang="en-MY" sz="2000" dirty="0" smtClean="0">
                <a:latin typeface="Berlin Sans FB" panose="020E0602020502020306" pitchFamily="34" charset="0"/>
              </a:rPr>
              <a:t> </a:t>
            </a:r>
            <a:r>
              <a:rPr lang="en-MY" sz="2000" dirty="0" err="1">
                <a:latin typeface="Berlin Sans FB" panose="020E0602020502020306" pitchFamily="34" charset="0"/>
              </a:rPr>
              <a:t>selepas</a:t>
            </a:r>
            <a:r>
              <a:rPr lang="en-MY" sz="2000" dirty="0">
                <a:latin typeface="Berlin Sans FB" panose="020E0602020502020306" pitchFamily="34" charset="0"/>
              </a:rPr>
              <a:t> </a:t>
            </a:r>
            <a:r>
              <a:rPr lang="en-MY" sz="2000" dirty="0" err="1">
                <a:latin typeface="Berlin Sans FB" panose="020E0602020502020306" pitchFamily="34" charset="0"/>
              </a:rPr>
              <a:t>mendapat</a:t>
            </a:r>
            <a:r>
              <a:rPr lang="en-MY" sz="2000" dirty="0">
                <a:latin typeface="Berlin Sans FB" panose="020E0602020502020306" pitchFamily="34" charset="0"/>
              </a:rPr>
              <a:t> </a:t>
            </a:r>
            <a:r>
              <a:rPr lang="en-MY" sz="2000" dirty="0" err="1">
                <a:latin typeface="Berlin Sans FB" panose="020E0602020502020306" pitchFamily="34" charset="0"/>
              </a:rPr>
              <a:t>bantahan</a:t>
            </a:r>
            <a:r>
              <a:rPr lang="en-MY" sz="2000" dirty="0">
                <a:latin typeface="Berlin Sans FB" panose="020E0602020502020306" pitchFamily="34" charset="0"/>
              </a:rPr>
              <a:t> </a:t>
            </a:r>
            <a:r>
              <a:rPr lang="en-MY" sz="2000" dirty="0" err="1">
                <a:latin typeface="Berlin Sans FB" panose="020E0602020502020306" pitchFamily="34" charset="0"/>
              </a:rPr>
              <a:t>daripada</a:t>
            </a:r>
            <a:r>
              <a:rPr lang="en-MY" sz="2000" dirty="0">
                <a:latin typeface="Berlin Sans FB" panose="020E0602020502020306" pitchFamily="34" charset="0"/>
              </a:rPr>
              <a:t> </a:t>
            </a:r>
            <a:r>
              <a:rPr lang="en-MY" sz="2000" dirty="0" smtClean="0">
                <a:latin typeface="Berlin Sans FB" panose="020E0602020502020306" pitchFamily="34" charset="0"/>
              </a:rPr>
              <a:t>166,000 </a:t>
            </a:r>
            <a:r>
              <a:rPr lang="en-MY" sz="2000" dirty="0" err="1" smtClean="0">
                <a:latin typeface="Berlin Sans FB" panose="020E0602020502020306" pitchFamily="34" charset="0"/>
              </a:rPr>
              <a:t>pemilik</a:t>
            </a:r>
            <a:r>
              <a:rPr lang="en-MY" sz="2000" dirty="0" smtClean="0">
                <a:latin typeface="Berlin Sans FB" panose="020E0602020502020306" pitchFamily="34" charset="0"/>
              </a:rPr>
              <a:t> </a:t>
            </a:r>
            <a:r>
              <a:rPr lang="en-MY" sz="2000" dirty="0" err="1">
                <a:latin typeface="Berlin Sans FB" panose="020E0602020502020306" pitchFamily="34" charset="0"/>
              </a:rPr>
              <a:t>hartanah</a:t>
            </a:r>
            <a:r>
              <a:rPr lang="en-MY" sz="2000" dirty="0">
                <a:latin typeface="Berlin Sans FB" panose="020E0602020502020306" pitchFamily="34" charset="0"/>
              </a:rPr>
              <a:t> di Kuala Lumpur.</a:t>
            </a:r>
          </a:p>
        </p:txBody>
      </p:sp>
      <p:sp>
        <p:nvSpPr>
          <p:cNvPr id="10" name="TextBox 9"/>
          <p:cNvSpPr txBox="1"/>
          <p:nvPr/>
        </p:nvSpPr>
        <p:spPr>
          <a:xfrm>
            <a:off x="6996140" y="3076397"/>
            <a:ext cx="4852997" cy="1477328"/>
          </a:xfrm>
          <a:prstGeom prst="rect">
            <a:avLst/>
          </a:prstGeom>
          <a:noFill/>
        </p:spPr>
        <p:txBody>
          <a:bodyPr wrap="square" rtlCol="0">
            <a:spAutoFit/>
          </a:bodyPr>
          <a:lstStyle/>
          <a:p>
            <a:r>
              <a:rPr lang="en-US" dirty="0" err="1" smtClean="0">
                <a:solidFill>
                  <a:srgbClr val="0000FF"/>
                </a:solidFill>
                <a:latin typeface="Berlin Sans FB" panose="020E0602020502020306" pitchFamily="34" charset="0"/>
              </a:rPr>
              <a:t>Isu</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Bantahan</a:t>
            </a:r>
            <a:r>
              <a:rPr lang="en-US" dirty="0" smtClean="0">
                <a:solidFill>
                  <a:srgbClr val="0000FF"/>
                </a:solidFill>
                <a:latin typeface="Berlin Sans FB" panose="020E0602020502020306" pitchFamily="34" charset="0"/>
              </a:rPr>
              <a:t>:</a:t>
            </a:r>
          </a:p>
          <a:p>
            <a:pPr marL="342900" indent="-342900">
              <a:buAutoNum type="arabicParenR"/>
            </a:pPr>
            <a:r>
              <a:rPr lang="en-US" dirty="0" err="1" smtClean="0">
                <a:solidFill>
                  <a:srgbClr val="0000FF"/>
                </a:solidFill>
                <a:latin typeface="Berlin Sans FB" panose="020E0602020502020306" pitchFamily="34" charset="0"/>
              </a:rPr>
              <a:t>Tiada</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penerangan</a:t>
            </a:r>
            <a:r>
              <a:rPr lang="en-US" dirty="0" smtClean="0">
                <a:solidFill>
                  <a:srgbClr val="0000FF"/>
                </a:solidFill>
                <a:latin typeface="Berlin Sans FB" panose="020E0602020502020306" pitchFamily="34" charset="0"/>
              </a:rPr>
              <a:t> Formula </a:t>
            </a:r>
            <a:r>
              <a:rPr lang="en-US" dirty="0" err="1" smtClean="0">
                <a:solidFill>
                  <a:srgbClr val="0000FF"/>
                </a:solidFill>
                <a:latin typeface="Berlin Sans FB" panose="020E0602020502020306" pitchFamily="34" charset="0"/>
              </a:rPr>
              <a:t>digunakan</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oleh</a:t>
            </a:r>
            <a:r>
              <a:rPr lang="en-US" dirty="0" smtClean="0">
                <a:solidFill>
                  <a:srgbClr val="0000FF"/>
                </a:solidFill>
                <a:latin typeface="Berlin Sans FB" panose="020E0602020502020306" pitchFamily="34" charset="0"/>
              </a:rPr>
              <a:t> DBKL</a:t>
            </a:r>
          </a:p>
          <a:p>
            <a:pPr marL="342900" indent="-342900">
              <a:buAutoNum type="arabicParenR"/>
            </a:pPr>
            <a:r>
              <a:rPr lang="en-US" dirty="0" err="1" smtClean="0">
                <a:solidFill>
                  <a:srgbClr val="0000FF"/>
                </a:solidFill>
                <a:latin typeface="Berlin Sans FB" panose="020E0602020502020306" pitchFamily="34" charset="0"/>
              </a:rPr>
              <a:t>Tiada</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penerangan</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Perbezaan</a:t>
            </a:r>
            <a:r>
              <a:rPr lang="en-US" dirty="0" smtClean="0">
                <a:solidFill>
                  <a:srgbClr val="0000FF"/>
                </a:solidFill>
                <a:latin typeface="Berlin Sans FB" panose="020E0602020502020306" pitchFamily="34" charset="0"/>
              </a:rPr>
              <a:t> formula </a:t>
            </a:r>
            <a:r>
              <a:rPr lang="en-US" dirty="0" err="1" smtClean="0">
                <a:solidFill>
                  <a:srgbClr val="0000FF"/>
                </a:solidFill>
                <a:latin typeface="Berlin Sans FB" panose="020E0602020502020306" pitchFamily="34" charset="0"/>
              </a:rPr>
              <a:t>mengikut</a:t>
            </a:r>
            <a:r>
              <a:rPr lang="en-US" dirty="0" smtClean="0">
                <a:solidFill>
                  <a:srgbClr val="0000FF"/>
                </a:solidFill>
                <a:latin typeface="Berlin Sans FB" panose="020E0602020502020306" pitchFamily="34" charset="0"/>
              </a:rPr>
              <a:t> </a:t>
            </a:r>
            <a:r>
              <a:rPr lang="en-US" dirty="0" err="1" smtClean="0">
                <a:solidFill>
                  <a:srgbClr val="0000FF"/>
                </a:solidFill>
                <a:latin typeface="Berlin Sans FB" panose="020E0602020502020306" pitchFamily="34" charset="0"/>
              </a:rPr>
              <a:t>kawasan</a:t>
            </a:r>
            <a:endParaRPr lang="en-US" dirty="0">
              <a:solidFill>
                <a:srgbClr val="0000FF"/>
              </a:solidFill>
              <a:latin typeface="Berlin Sans FB" panose="020E0602020502020306" pitchFamily="34" charset="0"/>
            </a:endParaRPr>
          </a:p>
        </p:txBody>
      </p:sp>
      <p:sp>
        <p:nvSpPr>
          <p:cNvPr id="6" name="Rectangle 5"/>
          <p:cNvSpPr/>
          <p:nvPr/>
        </p:nvSpPr>
        <p:spPr>
          <a:xfrm>
            <a:off x="7866993" y="5219456"/>
            <a:ext cx="4335630" cy="1200329"/>
          </a:xfrm>
          <a:prstGeom prst="rect">
            <a:avLst/>
          </a:prstGeom>
        </p:spPr>
        <p:txBody>
          <a:bodyPr wrap="square">
            <a:spAutoFit/>
          </a:bodyPr>
          <a:lstStyle/>
          <a:p>
            <a:pPr algn="ctr"/>
            <a:r>
              <a:rPr lang="en-US" b="1" dirty="0">
                <a:solidFill>
                  <a:srgbClr val="FF0000"/>
                </a:solidFill>
              </a:rPr>
              <a:t>KOS KEPADA </a:t>
            </a:r>
            <a:r>
              <a:rPr lang="en-US" b="1" dirty="0" smtClean="0">
                <a:solidFill>
                  <a:srgbClr val="FF0000"/>
                </a:solidFill>
              </a:rPr>
              <a:t>KERAJAAN- </a:t>
            </a:r>
            <a:r>
              <a:rPr lang="en-US" b="1" dirty="0" smtClean="0"/>
              <a:t>Kos </a:t>
            </a:r>
            <a:r>
              <a:rPr lang="en-US" b="1" dirty="0" err="1" smtClean="0"/>
              <a:t>membangun</a:t>
            </a:r>
            <a:r>
              <a:rPr lang="en-US" b="1" dirty="0" smtClean="0"/>
              <a:t> </a:t>
            </a:r>
            <a:r>
              <a:rPr lang="en-US" b="1" dirty="0" err="1" smtClean="0"/>
              <a:t>Peraturan</a:t>
            </a:r>
            <a:r>
              <a:rPr lang="en-US" b="1" dirty="0" smtClean="0"/>
              <a:t>, </a:t>
            </a:r>
            <a:r>
              <a:rPr lang="en-US" b="1" dirty="0" err="1" smtClean="0"/>
              <a:t>Penguatkuasaan</a:t>
            </a:r>
            <a:r>
              <a:rPr lang="en-US" b="1" dirty="0" smtClean="0"/>
              <a:t>, Kos </a:t>
            </a:r>
            <a:r>
              <a:rPr lang="en-US" b="1" dirty="0" err="1" smtClean="0"/>
              <a:t>mendapatkan</a:t>
            </a:r>
            <a:r>
              <a:rPr lang="en-US" b="1" dirty="0" smtClean="0"/>
              <a:t> </a:t>
            </a:r>
            <a:r>
              <a:rPr lang="en-US" b="1" dirty="0" err="1" smtClean="0"/>
              <a:t>maklumat</a:t>
            </a:r>
            <a:r>
              <a:rPr lang="en-US" b="1" dirty="0" smtClean="0"/>
              <a:t> </a:t>
            </a:r>
            <a:r>
              <a:rPr lang="en-US" b="1" dirty="0" err="1" smtClean="0"/>
              <a:t>perniagaan</a:t>
            </a:r>
            <a:r>
              <a:rPr lang="en-US" b="1" dirty="0" smtClean="0"/>
              <a:t> </a:t>
            </a:r>
            <a:r>
              <a:rPr lang="en-US" b="1" dirty="0" err="1" smtClean="0"/>
              <a:t>dan</a:t>
            </a:r>
            <a:r>
              <a:rPr lang="en-US" b="1" dirty="0" smtClean="0"/>
              <a:t> </a:t>
            </a:r>
            <a:r>
              <a:rPr lang="en-US" b="1" dirty="0" err="1" smtClean="0"/>
              <a:t>Pentadbiran</a:t>
            </a:r>
            <a:r>
              <a:rPr lang="en-US" b="1" dirty="0" smtClean="0"/>
              <a:t> </a:t>
            </a:r>
            <a:r>
              <a:rPr lang="en-US" b="1" dirty="0" err="1" smtClean="0"/>
              <a:t>Pelesenan</a:t>
            </a:r>
            <a:endParaRPr lang="en-US" b="1" dirty="0"/>
          </a:p>
        </p:txBody>
      </p:sp>
      <p:sp>
        <p:nvSpPr>
          <p:cNvPr id="7" name="Rectangle 6"/>
          <p:cNvSpPr/>
          <p:nvPr/>
        </p:nvSpPr>
        <p:spPr>
          <a:xfrm>
            <a:off x="148787" y="5819621"/>
            <a:ext cx="4360151" cy="923330"/>
          </a:xfrm>
          <a:prstGeom prst="rect">
            <a:avLst/>
          </a:prstGeom>
        </p:spPr>
        <p:txBody>
          <a:bodyPr wrap="square">
            <a:spAutoFit/>
          </a:bodyPr>
          <a:lstStyle/>
          <a:p>
            <a:pPr algn="ctr">
              <a:defRPr/>
            </a:pPr>
            <a:r>
              <a:rPr lang="en-US" b="1" dirty="0">
                <a:solidFill>
                  <a:srgbClr val="FF0000"/>
                </a:solidFill>
              </a:rPr>
              <a:t>KOS KEPADA </a:t>
            </a:r>
            <a:r>
              <a:rPr lang="en-US" b="1" dirty="0" smtClean="0">
                <a:solidFill>
                  <a:srgbClr val="FF0000"/>
                </a:solidFill>
              </a:rPr>
              <a:t>PERNIAGAAN- </a:t>
            </a:r>
            <a:r>
              <a:rPr lang="en-US" b="1" dirty="0" smtClean="0">
                <a:solidFill>
                  <a:srgbClr val="3333FF"/>
                </a:solidFill>
              </a:rPr>
              <a:t>Kos </a:t>
            </a:r>
            <a:r>
              <a:rPr lang="en-US" b="1" dirty="0" err="1" smtClean="0">
                <a:solidFill>
                  <a:srgbClr val="3333FF"/>
                </a:solidFill>
              </a:rPr>
              <a:t>bayar</a:t>
            </a:r>
            <a:r>
              <a:rPr lang="en-US" b="1" dirty="0" smtClean="0">
                <a:solidFill>
                  <a:srgbClr val="3333FF"/>
                </a:solidFill>
              </a:rPr>
              <a:t> </a:t>
            </a:r>
            <a:r>
              <a:rPr lang="en-US" b="1" dirty="0" err="1" smtClean="0">
                <a:solidFill>
                  <a:srgbClr val="3333FF"/>
                </a:solidFill>
              </a:rPr>
              <a:t>levi</a:t>
            </a:r>
            <a:r>
              <a:rPr lang="en-US" b="1" dirty="0" smtClean="0">
                <a:solidFill>
                  <a:srgbClr val="3333FF"/>
                </a:solidFill>
              </a:rPr>
              <a:t>/</a:t>
            </a:r>
            <a:r>
              <a:rPr lang="en-US" b="1" dirty="0" err="1" smtClean="0">
                <a:solidFill>
                  <a:srgbClr val="3333FF"/>
                </a:solidFill>
              </a:rPr>
              <a:t>lesen</a:t>
            </a:r>
            <a:r>
              <a:rPr lang="en-US" b="1" dirty="0" smtClean="0">
                <a:solidFill>
                  <a:srgbClr val="3333FF"/>
                </a:solidFill>
              </a:rPr>
              <a:t>, </a:t>
            </a:r>
            <a:r>
              <a:rPr lang="en-US" b="1" dirty="0" err="1" smtClean="0">
                <a:solidFill>
                  <a:srgbClr val="3333FF"/>
                </a:solidFill>
              </a:rPr>
              <a:t>bebanan</a:t>
            </a:r>
            <a:r>
              <a:rPr lang="en-US" b="1" dirty="0" smtClean="0">
                <a:solidFill>
                  <a:srgbClr val="3333FF"/>
                </a:solidFill>
              </a:rPr>
              <a:t> </a:t>
            </a:r>
            <a:r>
              <a:rPr lang="en-US" b="1" dirty="0" err="1" smtClean="0">
                <a:solidFill>
                  <a:srgbClr val="3333FF"/>
                </a:solidFill>
              </a:rPr>
              <a:t>dokumen</a:t>
            </a:r>
            <a:r>
              <a:rPr lang="en-US" b="1" dirty="0">
                <a:solidFill>
                  <a:srgbClr val="3333FF"/>
                </a:solidFill>
              </a:rPr>
              <a:t> </a:t>
            </a:r>
            <a:r>
              <a:rPr lang="en-US" b="1" dirty="0" err="1" smtClean="0">
                <a:solidFill>
                  <a:srgbClr val="3333FF"/>
                </a:solidFill>
              </a:rPr>
              <a:t>dan</a:t>
            </a:r>
            <a:r>
              <a:rPr lang="en-US" b="1" dirty="0" smtClean="0">
                <a:solidFill>
                  <a:srgbClr val="3333FF"/>
                </a:solidFill>
              </a:rPr>
              <a:t> lain </a:t>
            </a:r>
            <a:r>
              <a:rPr lang="en-US" b="1" dirty="0" err="1" smtClean="0">
                <a:solidFill>
                  <a:srgbClr val="3333FF"/>
                </a:solidFill>
              </a:rPr>
              <a:t>kos</a:t>
            </a:r>
            <a:r>
              <a:rPr lang="en-US" b="1" dirty="0" smtClean="0">
                <a:solidFill>
                  <a:srgbClr val="3333FF"/>
                </a:solidFill>
              </a:rPr>
              <a:t> input</a:t>
            </a:r>
            <a:endParaRPr lang="en-US" b="1" dirty="0">
              <a:solidFill>
                <a:srgbClr val="3333FF"/>
              </a:solidFill>
            </a:endParaRPr>
          </a:p>
        </p:txBody>
      </p:sp>
      <p:pic>
        <p:nvPicPr>
          <p:cNvPr id="11" name="Picture 10"/>
          <p:cNvPicPr>
            <a:picLocks noChangeAspect="1" noChangeArrowheads="1"/>
          </p:cNvPicPr>
          <p:nvPr/>
        </p:nvPicPr>
        <p:blipFill>
          <a:blip r:embed="rId4"/>
          <a:srcRect/>
          <a:stretch>
            <a:fillRect/>
          </a:stretch>
        </p:blipFill>
        <p:spPr bwMode="auto">
          <a:xfrm>
            <a:off x="6014576" y="4706586"/>
            <a:ext cx="1963128" cy="1957433"/>
          </a:xfrm>
          <a:prstGeom prst="rect">
            <a:avLst/>
          </a:prstGeom>
          <a:noFill/>
          <a:ln w="9525">
            <a:noFill/>
            <a:miter lim="800000"/>
            <a:headEnd/>
            <a:tailEnd/>
          </a:ln>
        </p:spPr>
      </p:pic>
      <p:pic>
        <p:nvPicPr>
          <p:cNvPr id="12" name="Picture 4"/>
          <p:cNvPicPr>
            <a:picLocks noChangeAspect="1" noChangeArrowheads="1"/>
          </p:cNvPicPr>
          <p:nvPr/>
        </p:nvPicPr>
        <p:blipFill>
          <a:blip r:embed="rId5"/>
          <a:srcRect/>
          <a:stretch>
            <a:fillRect/>
          </a:stretch>
        </p:blipFill>
        <p:spPr bwMode="auto">
          <a:xfrm>
            <a:off x="4508938" y="4824247"/>
            <a:ext cx="1538088" cy="1839771"/>
          </a:xfrm>
          <a:prstGeom prst="rect">
            <a:avLst/>
          </a:prstGeom>
          <a:noFill/>
          <a:ln w="9525">
            <a:noFill/>
            <a:miter lim="800000"/>
            <a:headEnd/>
            <a:tailEnd/>
          </a:ln>
        </p:spPr>
      </p:pic>
    </p:spTree>
    <p:extLst>
      <p:ext uri="{BB962C8B-B14F-4D97-AF65-F5344CB8AC3E}">
        <p14:creationId xmlns:p14="http://schemas.microsoft.com/office/powerpoint/2010/main" val="5996628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9074121" y="152426"/>
            <a:ext cx="2844800" cy="365125"/>
          </a:xfrm>
        </p:spPr>
        <p:txBody>
          <a:bodyPr/>
          <a:lstStyle/>
          <a:p>
            <a:fld id="{7AC46A5E-8640-4941-A772-B4BE3C6D5D27}" type="slidenum">
              <a:rPr lang="en-GB" smtClean="0">
                <a:solidFill>
                  <a:prstClr val="black">
                    <a:tint val="75000"/>
                  </a:prstClr>
                </a:solidFill>
              </a:rPr>
              <a:pPr/>
              <a:t>11</a:t>
            </a:fld>
            <a:endParaRPr lang="en-GB">
              <a:solidFill>
                <a:prstClr val="black">
                  <a:tint val="75000"/>
                </a:prstClr>
              </a:solidFill>
            </a:endParaRPr>
          </a:p>
        </p:txBody>
      </p:sp>
      <p:pic>
        <p:nvPicPr>
          <p:cNvPr id="3074"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1290893">
            <a:off x="1137136" y="1113705"/>
            <a:ext cx="2130589" cy="209538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 name="Picture 7"/>
          <p:cNvPicPr>
            <a:picLocks noChangeAspect="1"/>
          </p:cNvPicPr>
          <p:nvPr/>
        </p:nvPicPr>
        <p:blipFill>
          <a:blip r:embed="rId3"/>
          <a:stretch>
            <a:fillRect/>
          </a:stretch>
        </p:blipFill>
        <p:spPr>
          <a:xfrm rot="334265">
            <a:off x="698646" y="3356475"/>
            <a:ext cx="1932356" cy="2064452"/>
          </a:xfrm>
          <a:prstGeom prst="rect">
            <a:avLst/>
          </a:prstGeom>
          <a:ln>
            <a:noFill/>
          </a:ln>
          <a:effectLst>
            <a:outerShdw blurRad="292100" dist="139700" dir="2700000" algn="tl" rotWithShape="0">
              <a:srgbClr val="333333">
                <a:alpha val="65000"/>
              </a:srgbClr>
            </a:outerShdw>
          </a:effectLst>
        </p:spPr>
      </p:pic>
      <p:pic>
        <p:nvPicPr>
          <p:cNvPr id="9" name="Picture 8"/>
          <p:cNvPicPr>
            <a:picLocks noChangeAspect="1"/>
          </p:cNvPicPr>
          <p:nvPr/>
        </p:nvPicPr>
        <p:blipFill>
          <a:blip r:embed="rId4"/>
          <a:stretch>
            <a:fillRect/>
          </a:stretch>
        </p:blipFill>
        <p:spPr>
          <a:xfrm rot="21152700">
            <a:off x="3671377" y="3230171"/>
            <a:ext cx="1799899" cy="1930460"/>
          </a:xfrm>
          <a:prstGeom prst="rect">
            <a:avLst/>
          </a:prstGeom>
          <a:ln>
            <a:noFill/>
          </a:ln>
          <a:effectLst>
            <a:outerShdw blurRad="292100" dist="139700" dir="2700000" algn="tl" rotWithShape="0">
              <a:srgbClr val="333333">
                <a:alpha val="65000"/>
              </a:srgbClr>
            </a:outerShdw>
          </a:effectLst>
        </p:spPr>
      </p:pic>
      <p:pic>
        <p:nvPicPr>
          <p:cNvPr id="10" name="Picture 9"/>
          <p:cNvPicPr>
            <a:picLocks noChangeAspect="1"/>
          </p:cNvPicPr>
          <p:nvPr/>
        </p:nvPicPr>
        <p:blipFill>
          <a:blip r:embed="rId5"/>
          <a:stretch>
            <a:fillRect/>
          </a:stretch>
        </p:blipFill>
        <p:spPr>
          <a:xfrm rot="303844">
            <a:off x="6969816" y="3439926"/>
            <a:ext cx="1734149" cy="1854206"/>
          </a:xfrm>
          <a:prstGeom prst="rect">
            <a:avLst/>
          </a:prstGeom>
          <a:ln>
            <a:noFill/>
          </a:ln>
          <a:effectLst>
            <a:outerShdw blurRad="292100" dist="139700" dir="2700000" algn="tl" rotWithShape="0">
              <a:srgbClr val="333333">
                <a:alpha val="65000"/>
              </a:srgbClr>
            </a:outerShdw>
          </a:effectLst>
        </p:spPr>
      </p:pic>
      <p:sp>
        <p:nvSpPr>
          <p:cNvPr id="11" name="Rectangle 10"/>
          <p:cNvSpPr/>
          <p:nvPr/>
        </p:nvSpPr>
        <p:spPr>
          <a:xfrm>
            <a:off x="101600" y="5502951"/>
            <a:ext cx="3048000" cy="83099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a:solidFill>
                  <a:prstClr val="black"/>
                </a:solidFill>
              </a:rPr>
              <a:t>National Policy on the Development and Implementation of Regulations</a:t>
            </a:r>
          </a:p>
          <a:p>
            <a:pPr algn="ctr" fontAlgn="auto">
              <a:lnSpc>
                <a:spcPct val="80000"/>
              </a:lnSpc>
              <a:spcBef>
                <a:spcPts val="0"/>
              </a:spcBef>
              <a:spcAft>
                <a:spcPts val="0"/>
              </a:spcAft>
            </a:pPr>
            <a:endParaRPr lang="en-US" sz="1200" i="1" dirty="0" smtClean="0">
              <a:solidFill>
                <a:prstClr val="black"/>
              </a:solidFill>
            </a:endParaRPr>
          </a:p>
          <a:p>
            <a:pPr algn="ctr" fontAlgn="auto">
              <a:lnSpc>
                <a:spcPct val="80000"/>
              </a:lnSpc>
              <a:spcBef>
                <a:spcPts val="0"/>
              </a:spcBef>
              <a:spcAft>
                <a:spcPts val="0"/>
              </a:spcAft>
            </a:pPr>
            <a:r>
              <a:rPr lang="en-US" sz="1200" i="1" dirty="0" smtClean="0">
                <a:solidFill>
                  <a:prstClr val="black"/>
                </a:solidFill>
              </a:rPr>
              <a:t>Provides </a:t>
            </a:r>
            <a:r>
              <a:rPr lang="en-US" sz="1200" i="1" dirty="0">
                <a:solidFill>
                  <a:prstClr val="black"/>
                </a:solidFill>
              </a:rPr>
              <a:t>a systematic guideline based on best practices adopted from other countries</a:t>
            </a:r>
          </a:p>
        </p:txBody>
      </p:sp>
      <p:sp>
        <p:nvSpPr>
          <p:cNvPr id="12" name="Rectangle 11"/>
          <p:cNvSpPr/>
          <p:nvPr/>
        </p:nvSpPr>
        <p:spPr>
          <a:xfrm>
            <a:off x="3001632" y="5646978"/>
            <a:ext cx="3671600" cy="83099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a:solidFill>
                  <a:prstClr val="black"/>
                </a:solidFill>
              </a:rPr>
              <a:t>Best Practice Regulation </a:t>
            </a:r>
            <a:r>
              <a:rPr lang="en-US" sz="1200" b="1" dirty="0" smtClean="0">
                <a:solidFill>
                  <a:prstClr val="black"/>
                </a:solidFill>
              </a:rPr>
              <a:t>Handbook</a:t>
            </a:r>
          </a:p>
          <a:p>
            <a:pPr algn="ctr" fontAlgn="auto">
              <a:lnSpc>
                <a:spcPct val="80000"/>
              </a:lnSpc>
              <a:spcBef>
                <a:spcPts val="0"/>
              </a:spcBef>
              <a:spcAft>
                <a:spcPts val="0"/>
              </a:spcAft>
            </a:pPr>
            <a:endParaRPr lang="en-US" sz="1200" b="1" dirty="0">
              <a:solidFill>
                <a:prstClr val="black"/>
              </a:solidFill>
            </a:endParaRPr>
          </a:p>
          <a:p>
            <a:pPr algn="ctr" fontAlgn="auto">
              <a:lnSpc>
                <a:spcPct val="80000"/>
              </a:lnSpc>
              <a:spcBef>
                <a:spcPts val="0"/>
              </a:spcBef>
              <a:spcAft>
                <a:spcPts val="0"/>
              </a:spcAft>
            </a:pPr>
            <a:r>
              <a:rPr lang="en-US" sz="1200" i="1" dirty="0" smtClean="0">
                <a:solidFill>
                  <a:prstClr val="black"/>
                </a:solidFill>
              </a:rPr>
              <a:t>Tool </a:t>
            </a:r>
            <a:r>
              <a:rPr lang="en-US" sz="1200" i="1" dirty="0">
                <a:solidFill>
                  <a:prstClr val="black"/>
                </a:solidFill>
              </a:rPr>
              <a:t>to facilitate the implementation of Best Practice Regulation system and provides detailed guidance for the </a:t>
            </a:r>
            <a:r>
              <a:rPr lang="en-US" sz="1200" i="1" dirty="0" smtClean="0">
                <a:solidFill>
                  <a:prstClr val="black"/>
                </a:solidFill>
              </a:rPr>
              <a:t>implementation</a:t>
            </a:r>
            <a:endParaRPr lang="en-US" sz="1200" i="1" dirty="0">
              <a:solidFill>
                <a:prstClr val="black"/>
              </a:solidFill>
            </a:endParaRPr>
          </a:p>
        </p:txBody>
      </p:sp>
      <p:sp>
        <p:nvSpPr>
          <p:cNvPr id="13" name="Rectangle 12"/>
          <p:cNvSpPr/>
          <p:nvPr/>
        </p:nvSpPr>
        <p:spPr>
          <a:xfrm>
            <a:off x="6346165" y="5655351"/>
            <a:ext cx="3104595" cy="83099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fontAlgn="auto">
              <a:lnSpc>
                <a:spcPct val="80000"/>
              </a:lnSpc>
              <a:spcBef>
                <a:spcPts val="0"/>
              </a:spcBef>
              <a:spcAft>
                <a:spcPts val="0"/>
              </a:spcAft>
            </a:pPr>
            <a:r>
              <a:rPr lang="en-US" sz="1200" b="1" dirty="0" smtClean="0">
                <a:solidFill>
                  <a:prstClr val="black"/>
                </a:solidFill>
              </a:rPr>
              <a:t>Quick Reference </a:t>
            </a:r>
          </a:p>
          <a:p>
            <a:pPr algn="ctr" fontAlgn="auto">
              <a:lnSpc>
                <a:spcPct val="80000"/>
              </a:lnSpc>
              <a:spcBef>
                <a:spcPts val="0"/>
              </a:spcBef>
              <a:spcAft>
                <a:spcPts val="0"/>
              </a:spcAft>
            </a:pPr>
            <a:r>
              <a:rPr lang="en-US" sz="1200" b="1" dirty="0" smtClean="0">
                <a:solidFill>
                  <a:prstClr val="black"/>
                </a:solidFill>
              </a:rPr>
              <a:t>Best </a:t>
            </a:r>
            <a:r>
              <a:rPr lang="en-US" sz="1200" b="1" dirty="0">
                <a:solidFill>
                  <a:prstClr val="black"/>
                </a:solidFill>
              </a:rPr>
              <a:t>Practice Regulation </a:t>
            </a:r>
            <a:r>
              <a:rPr lang="en-US" sz="1200" b="1" dirty="0" smtClean="0">
                <a:solidFill>
                  <a:prstClr val="black"/>
                </a:solidFill>
              </a:rPr>
              <a:t>Handbook</a:t>
            </a:r>
          </a:p>
          <a:p>
            <a:pPr algn="ctr" fontAlgn="auto">
              <a:lnSpc>
                <a:spcPct val="80000"/>
              </a:lnSpc>
              <a:spcBef>
                <a:spcPts val="0"/>
              </a:spcBef>
              <a:spcAft>
                <a:spcPts val="0"/>
              </a:spcAft>
            </a:pPr>
            <a:endParaRPr lang="en-US" sz="1200" b="1" dirty="0">
              <a:solidFill>
                <a:prstClr val="black"/>
              </a:solidFill>
            </a:endParaRPr>
          </a:p>
          <a:p>
            <a:pPr algn="ctr" fontAlgn="auto">
              <a:lnSpc>
                <a:spcPct val="80000"/>
              </a:lnSpc>
              <a:spcBef>
                <a:spcPts val="0"/>
              </a:spcBef>
              <a:spcAft>
                <a:spcPts val="0"/>
              </a:spcAft>
            </a:pPr>
            <a:r>
              <a:rPr lang="en-US" sz="1200" i="1" dirty="0" err="1" smtClean="0">
                <a:solidFill>
                  <a:prstClr val="black"/>
                </a:solidFill>
              </a:rPr>
              <a:t>Summarised</a:t>
            </a:r>
            <a:r>
              <a:rPr lang="en-US" sz="1200" i="1" dirty="0" smtClean="0">
                <a:solidFill>
                  <a:prstClr val="black"/>
                </a:solidFill>
              </a:rPr>
              <a:t> version of Best Practice Regulation</a:t>
            </a:r>
          </a:p>
          <a:p>
            <a:pPr algn="ctr" fontAlgn="auto">
              <a:lnSpc>
                <a:spcPct val="80000"/>
              </a:lnSpc>
              <a:spcBef>
                <a:spcPts val="0"/>
              </a:spcBef>
              <a:spcAft>
                <a:spcPts val="0"/>
              </a:spcAft>
            </a:pPr>
            <a:endParaRPr lang="en-US" sz="1200" b="1" dirty="0">
              <a:solidFill>
                <a:prstClr val="black"/>
              </a:solidFill>
            </a:endParaRPr>
          </a:p>
        </p:txBody>
      </p:sp>
      <p:sp>
        <p:nvSpPr>
          <p:cNvPr id="15" name="Slide Number Placeholder 3"/>
          <p:cNvSpPr txBox="1">
            <a:spLocks/>
          </p:cNvSpPr>
          <p:nvPr/>
        </p:nvSpPr>
        <p:spPr>
          <a:xfrm>
            <a:off x="9144000" y="6356377"/>
            <a:ext cx="28448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fld id="{7AC46A5E-8640-4941-A772-B4BE3C6D5D27}" type="slidenum">
              <a:rPr lang="en-GB" smtClean="0">
                <a:solidFill>
                  <a:prstClr val="black">
                    <a:tint val="75000"/>
                  </a:prstClr>
                </a:solidFill>
              </a:rPr>
              <a:pPr fontAlgn="auto">
                <a:spcBef>
                  <a:spcPts val="0"/>
                </a:spcBef>
                <a:spcAft>
                  <a:spcPts val="0"/>
                </a:spcAft>
              </a:pPr>
              <a:t>11</a:t>
            </a:fld>
            <a:endParaRPr lang="en-GB">
              <a:solidFill>
                <a:prstClr val="black">
                  <a:tint val="75000"/>
                </a:prstClr>
              </a:solidFill>
            </a:endParaRPr>
          </a:p>
        </p:txBody>
      </p:sp>
      <p:pic>
        <p:nvPicPr>
          <p:cNvPr id="16"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093282">
            <a:off x="9717435" y="3441271"/>
            <a:ext cx="1664576" cy="1777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extBox 1"/>
          <p:cNvSpPr txBox="1"/>
          <p:nvPr/>
        </p:nvSpPr>
        <p:spPr>
          <a:xfrm>
            <a:off x="9450778" y="5733283"/>
            <a:ext cx="2538041" cy="830997"/>
          </a:xfrm>
          <a:prstGeom prst="rect">
            <a:avLst/>
          </a:prstGeom>
          <a:noFill/>
        </p:spPr>
        <p:txBody>
          <a:bodyPr wrap="square" rtlCol="0">
            <a:spAutoFit/>
          </a:bodyPr>
          <a:lstStyle/>
          <a:p>
            <a:pPr algn="ctr" fontAlgn="auto">
              <a:spcBef>
                <a:spcPts val="0"/>
              </a:spcBef>
              <a:spcAft>
                <a:spcPts val="0"/>
              </a:spcAft>
            </a:pPr>
            <a:r>
              <a:rPr lang="en-US" sz="1200" i="1" dirty="0">
                <a:solidFill>
                  <a:prstClr val="black"/>
                </a:solidFill>
                <a:latin typeface="Calibri"/>
                <a:cs typeface="Arial" pitchFamily="34" charset="0"/>
              </a:rPr>
              <a:t>E</a:t>
            </a:r>
            <a:r>
              <a:rPr lang="en-US" sz="1200" i="1" dirty="0" smtClean="0">
                <a:solidFill>
                  <a:prstClr val="black"/>
                </a:solidFill>
                <a:latin typeface="Calibri"/>
                <a:cs typeface="Arial" pitchFamily="34" charset="0"/>
              </a:rPr>
              <a:t>stablish guiding principles and </a:t>
            </a:r>
            <a:r>
              <a:rPr lang="en-US" sz="1200" i="1" dirty="0">
                <a:solidFill>
                  <a:prstClr val="black"/>
                </a:solidFill>
                <a:latin typeface="Calibri"/>
                <a:cs typeface="Arial" pitchFamily="34" charset="0"/>
              </a:rPr>
              <a:t>requirements for carrying out an adequate public consultation </a:t>
            </a:r>
            <a:r>
              <a:rPr lang="en-US" sz="1200" i="1" dirty="0" smtClean="0">
                <a:solidFill>
                  <a:prstClr val="black"/>
                </a:solidFill>
                <a:latin typeface="Calibri"/>
                <a:cs typeface="Arial" pitchFamily="34" charset="0"/>
              </a:rPr>
              <a:t>exercise</a:t>
            </a:r>
            <a:endParaRPr lang="en-US" sz="1200" i="1" dirty="0">
              <a:solidFill>
                <a:prstClr val="black"/>
              </a:solidFill>
              <a:latin typeface="Calibri"/>
              <a:cs typeface="Arial" pitchFamily="34" charset="0"/>
            </a:endParaRPr>
          </a:p>
          <a:p>
            <a:pPr fontAlgn="auto">
              <a:spcBef>
                <a:spcPts val="0"/>
              </a:spcBef>
              <a:spcAft>
                <a:spcPts val="0"/>
              </a:spcAft>
            </a:pPr>
            <a:endParaRPr lang="en-GB" sz="1200" i="1" dirty="0">
              <a:solidFill>
                <a:prstClr val="black"/>
              </a:solidFill>
              <a:latin typeface="Calibri"/>
              <a:cs typeface="+mn-cs"/>
            </a:endParaRPr>
          </a:p>
        </p:txBody>
      </p:sp>
      <p:sp>
        <p:nvSpPr>
          <p:cNvPr id="3" name="TextBox 2"/>
          <p:cNvSpPr txBox="1"/>
          <p:nvPr/>
        </p:nvSpPr>
        <p:spPr>
          <a:xfrm>
            <a:off x="9653881" y="5301235"/>
            <a:ext cx="2175531" cy="461665"/>
          </a:xfrm>
          <a:prstGeom prst="rect">
            <a:avLst/>
          </a:prstGeom>
          <a:noFill/>
        </p:spPr>
        <p:txBody>
          <a:bodyPr wrap="none" rtlCol="0">
            <a:spAutoFit/>
          </a:bodyPr>
          <a:lstStyle/>
          <a:p>
            <a:pPr algn="ctr" fontAlgn="auto">
              <a:spcBef>
                <a:spcPts val="0"/>
              </a:spcBef>
              <a:spcAft>
                <a:spcPts val="0"/>
              </a:spcAft>
            </a:pPr>
            <a:r>
              <a:rPr lang="en-US" sz="1200" b="1" dirty="0" smtClean="0">
                <a:solidFill>
                  <a:prstClr val="black"/>
                </a:solidFill>
                <a:latin typeface="Calibri"/>
                <a:cs typeface="+mn-cs"/>
              </a:rPr>
              <a:t>Guideline on </a:t>
            </a:r>
          </a:p>
          <a:p>
            <a:pPr algn="ctr" fontAlgn="auto">
              <a:spcBef>
                <a:spcPts val="0"/>
              </a:spcBef>
              <a:spcAft>
                <a:spcPts val="0"/>
              </a:spcAft>
            </a:pPr>
            <a:r>
              <a:rPr lang="en-US" sz="1200" b="1" dirty="0" smtClean="0">
                <a:solidFill>
                  <a:prstClr val="black"/>
                </a:solidFill>
                <a:latin typeface="Calibri"/>
                <a:cs typeface="+mn-cs"/>
              </a:rPr>
              <a:t>Public Consultation Procedures</a:t>
            </a:r>
            <a:endParaRPr lang="en-GB" sz="1200" b="1" dirty="0">
              <a:solidFill>
                <a:prstClr val="black"/>
              </a:solidFill>
              <a:latin typeface="Calibri"/>
              <a:cs typeface="+mn-cs"/>
            </a:endParaRPr>
          </a:p>
        </p:txBody>
      </p:sp>
      <p:pic>
        <p:nvPicPr>
          <p:cNvPr id="17" name="Picture 3" descr="J:\2013_0715 {Seminar On Enhancing Regulatory Quality &amp; Launching Of National Policy On The Development &amp; Implementation Of Regulations}\IMG_0229.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8284" r="8236"/>
          <a:stretch/>
        </p:blipFill>
        <p:spPr bwMode="auto">
          <a:xfrm>
            <a:off x="9450761" y="746920"/>
            <a:ext cx="2493035" cy="235467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8" name="Title 1"/>
          <p:cNvSpPr txBox="1">
            <a:spLocks/>
          </p:cNvSpPr>
          <p:nvPr/>
        </p:nvSpPr>
        <p:spPr>
          <a:xfrm>
            <a:off x="602999" y="0"/>
            <a:ext cx="10972800" cy="839208"/>
          </a:xfrm>
          <a:prstGeom prst="rect">
            <a:avLst/>
          </a:prstGeom>
        </p:spPr>
        <p:txBody>
          <a:bodyPr vert="horz" lIns="91440" tIns="45720" rIns="91440" bIns="45720" rtlCol="0" anchor="ctr">
            <a:norm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fontAlgn="auto">
              <a:spcAft>
                <a:spcPts val="0"/>
              </a:spcAft>
              <a:defRPr/>
            </a:pPr>
            <a:r>
              <a:rPr lang="en-US" sz="3600" dirty="0" smtClean="0">
                <a:solidFill>
                  <a:sysClr val="windowText" lastClr="000000">
                    <a:lumMod val="95000"/>
                    <a:lumOff val="5000"/>
                  </a:sysClr>
                </a:solidFill>
                <a:latin typeface="Tw Cen MT Condensed"/>
              </a:rPr>
              <a:t>RUJUKAN UTAMA </a:t>
            </a:r>
            <a:r>
              <a:rPr lang="en-US" sz="3600" dirty="0" err="1" smtClean="0">
                <a:solidFill>
                  <a:sysClr val="windowText" lastClr="000000">
                    <a:lumMod val="95000"/>
                    <a:lumOff val="5000"/>
                  </a:sysClr>
                </a:solidFill>
                <a:latin typeface="Tw Cen MT Condensed"/>
              </a:rPr>
              <a:t>Amalan</a:t>
            </a:r>
            <a:r>
              <a:rPr lang="en-US" sz="3600" dirty="0" smtClean="0">
                <a:solidFill>
                  <a:sysClr val="windowText" lastClr="000000">
                    <a:lumMod val="95000"/>
                    <a:lumOff val="5000"/>
                  </a:sysClr>
                </a:solidFill>
                <a:latin typeface="Tw Cen MT Condensed"/>
              </a:rPr>
              <a:t> </a:t>
            </a:r>
            <a:r>
              <a:rPr lang="en-US" sz="3600" dirty="0" err="1" smtClean="0">
                <a:solidFill>
                  <a:sysClr val="windowText" lastClr="000000">
                    <a:lumMod val="95000"/>
                    <a:lumOff val="5000"/>
                  </a:sysClr>
                </a:solidFill>
                <a:latin typeface="Tw Cen MT Condensed"/>
              </a:rPr>
              <a:t>Baik</a:t>
            </a:r>
            <a:r>
              <a:rPr lang="en-US" sz="3600" dirty="0" smtClean="0">
                <a:solidFill>
                  <a:sysClr val="windowText" lastClr="000000">
                    <a:lumMod val="95000"/>
                    <a:lumOff val="5000"/>
                  </a:sysClr>
                </a:solidFill>
                <a:latin typeface="Tw Cen MT Condensed"/>
              </a:rPr>
              <a:t> </a:t>
            </a:r>
            <a:r>
              <a:rPr lang="en-US" sz="3600" dirty="0" err="1" smtClean="0">
                <a:solidFill>
                  <a:sysClr val="windowText" lastClr="000000">
                    <a:lumMod val="95000"/>
                    <a:lumOff val="5000"/>
                  </a:sysClr>
                </a:solidFill>
                <a:latin typeface="Tw Cen MT Condensed"/>
              </a:rPr>
              <a:t>Peraturan</a:t>
            </a:r>
            <a:endParaRPr lang="en-US" sz="3600" dirty="0">
              <a:solidFill>
                <a:sysClr val="windowText" lastClr="000000">
                  <a:lumMod val="95000"/>
                  <a:lumOff val="5000"/>
                </a:sysClr>
              </a:solidFill>
              <a:latin typeface="Tw Cen MT Condensed"/>
            </a:endParaRPr>
          </a:p>
        </p:txBody>
      </p:sp>
      <p:sp>
        <p:nvSpPr>
          <p:cNvPr id="19" name="TextBox 18"/>
          <p:cNvSpPr txBox="1"/>
          <p:nvPr/>
        </p:nvSpPr>
        <p:spPr>
          <a:xfrm>
            <a:off x="3456183" y="533400"/>
            <a:ext cx="5750911" cy="2308324"/>
          </a:xfrm>
          <a:prstGeom prst="rect">
            <a:avLst/>
          </a:prstGeom>
          <a:noFill/>
        </p:spPr>
        <p:txBody>
          <a:bodyPr wrap="square" rtlCol="0">
            <a:spAutoFit/>
          </a:bodyPr>
          <a:lstStyle/>
          <a:p>
            <a:pPr fontAlgn="auto">
              <a:spcBef>
                <a:spcPts val="0"/>
              </a:spcBef>
              <a:spcAft>
                <a:spcPts val="0"/>
              </a:spcAft>
            </a:pPr>
            <a:r>
              <a:rPr lang="en-US" sz="2400" b="1" dirty="0" err="1" smtClean="0">
                <a:solidFill>
                  <a:prstClr val="black"/>
                </a:solidFill>
                <a:latin typeface="Calibri"/>
                <a:cs typeface="+mn-cs"/>
              </a:rPr>
              <a:t>Pekeliling</a:t>
            </a:r>
            <a:r>
              <a:rPr lang="en-US" sz="2400" b="1" dirty="0" smtClean="0">
                <a:solidFill>
                  <a:prstClr val="black"/>
                </a:solidFill>
                <a:latin typeface="Calibri"/>
                <a:cs typeface="+mn-cs"/>
              </a:rPr>
              <a:t> Am </a:t>
            </a:r>
            <a:r>
              <a:rPr lang="en-US" sz="2400" b="1" dirty="0" err="1" smtClean="0">
                <a:solidFill>
                  <a:prstClr val="black"/>
                </a:solidFill>
                <a:latin typeface="Calibri"/>
                <a:cs typeface="+mn-cs"/>
              </a:rPr>
              <a:t>Dasar</a:t>
            </a:r>
            <a:r>
              <a:rPr lang="en-US" sz="2400" b="1" dirty="0" smtClean="0">
                <a:solidFill>
                  <a:prstClr val="black"/>
                </a:solidFill>
                <a:latin typeface="Calibri"/>
                <a:cs typeface="+mn-cs"/>
              </a:rPr>
              <a:t> </a:t>
            </a:r>
            <a:r>
              <a:rPr lang="en-US" sz="2400" b="1" dirty="0">
                <a:solidFill>
                  <a:prstClr val="black"/>
                </a:solidFill>
                <a:latin typeface="Calibri"/>
                <a:cs typeface="+mn-cs"/>
              </a:rPr>
              <a:t>Negara </a:t>
            </a:r>
            <a:r>
              <a:rPr lang="en-US" sz="2400" b="1" dirty="0" err="1">
                <a:solidFill>
                  <a:prstClr val="black"/>
                </a:solidFill>
                <a:latin typeface="Calibri"/>
                <a:cs typeface="+mn-cs"/>
              </a:rPr>
              <a:t>bagi</a:t>
            </a:r>
            <a:r>
              <a:rPr lang="en-US" sz="2400" b="1" dirty="0">
                <a:solidFill>
                  <a:prstClr val="black"/>
                </a:solidFill>
                <a:latin typeface="Calibri"/>
                <a:cs typeface="+mn-cs"/>
              </a:rPr>
              <a:t> Pembangunan </a:t>
            </a:r>
            <a:r>
              <a:rPr lang="en-US" sz="2400" b="1" dirty="0" err="1">
                <a:solidFill>
                  <a:prstClr val="black"/>
                </a:solidFill>
                <a:latin typeface="Calibri"/>
                <a:cs typeface="+mn-cs"/>
              </a:rPr>
              <a:t>dan</a:t>
            </a:r>
            <a:r>
              <a:rPr lang="en-US" sz="2400" b="1" dirty="0">
                <a:solidFill>
                  <a:prstClr val="black"/>
                </a:solidFill>
                <a:latin typeface="Calibri"/>
                <a:cs typeface="+mn-cs"/>
              </a:rPr>
              <a:t> </a:t>
            </a:r>
            <a:r>
              <a:rPr lang="en-US" sz="2400" b="1" dirty="0" err="1">
                <a:solidFill>
                  <a:prstClr val="black"/>
                </a:solidFill>
                <a:latin typeface="Calibri"/>
                <a:cs typeface="+mn-cs"/>
              </a:rPr>
              <a:t>Pelaksanaan</a:t>
            </a:r>
            <a:r>
              <a:rPr lang="en-US" sz="2400" b="1" dirty="0">
                <a:solidFill>
                  <a:prstClr val="black"/>
                </a:solidFill>
                <a:latin typeface="Calibri"/>
                <a:cs typeface="+mn-cs"/>
              </a:rPr>
              <a:t> </a:t>
            </a:r>
            <a:r>
              <a:rPr lang="en-US" sz="2400" b="1" dirty="0" err="1" smtClean="0">
                <a:solidFill>
                  <a:prstClr val="black"/>
                </a:solidFill>
                <a:latin typeface="Calibri"/>
                <a:cs typeface="+mn-cs"/>
              </a:rPr>
              <a:t>Peraturan</a:t>
            </a:r>
            <a:r>
              <a:rPr lang="en-US" sz="2400" b="1" dirty="0" smtClean="0">
                <a:solidFill>
                  <a:prstClr val="black"/>
                </a:solidFill>
                <a:latin typeface="Calibri"/>
                <a:cs typeface="+mn-cs"/>
              </a:rPr>
              <a:t> </a:t>
            </a:r>
            <a:r>
              <a:rPr lang="en-US" sz="2400" b="1" dirty="0" err="1">
                <a:solidFill>
                  <a:prstClr val="black"/>
                </a:solidFill>
                <a:latin typeface="Calibri"/>
                <a:cs typeface="+mn-cs"/>
              </a:rPr>
              <a:t>Bil</a:t>
            </a:r>
            <a:r>
              <a:rPr lang="en-US" sz="2400" b="1" dirty="0">
                <a:solidFill>
                  <a:prstClr val="black"/>
                </a:solidFill>
                <a:latin typeface="Calibri"/>
                <a:cs typeface="+mn-cs"/>
              </a:rPr>
              <a:t> 1 </a:t>
            </a:r>
            <a:r>
              <a:rPr lang="en-US" sz="2400" b="1" dirty="0" err="1">
                <a:solidFill>
                  <a:prstClr val="black"/>
                </a:solidFill>
                <a:latin typeface="Calibri"/>
                <a:cs typeface="+mn-cs"/>
              </a:rPr>
              <a:t>Tahun</a:t>
            </a:r>
            <a:r>
              <a:rPr lang="en-US" sz="2400" b="1" dirty="0">
                <a:solidFill>
                  <a:prstClr val="black"/>
                </a:solidFill>
                <a:latin typeface="Calibri"/>
                <a:cs typeface="+mn-cs"/>
              </a:rPr>
              <a:t> 2013</a:t>
            </a:r>
            <a:r>
              <a:rPr lang="en-US" sz="2400" b="1" dirty="0" smtClean="0">
                <a:solidFill>
                  <a:prstClr val="black"/>
                </a:solidFill>
                <a:latin typeface="Calibri"/>
                <a:cs typeface="+mn-cs"/>
              </a:rPr>
              <a:t> </a:t>
            </a:r>
            <a:r>
              <a:rPr lang="en-US" sz="2400" dirty="0" err="1" smtClean="0">
                <a:solidFill>
                  <a:prstClr val="black"/>
                </a:solidFill>
                <a:latin typeface="Calibri"/>
                <a:cs typeface="+mn-cs"/>
              </a:rPr>
              <a:t>dan</a:t>
            </a:r>
            <a:r>
              <a:rPr lang="en-US" sz="2400" dirty="0" smtClean="0">
                <a:solidFill>
                  <a:prstClr val="black"/>
                </a:solidFill>
                <a:latin typeface="Calibri"/>
                <a:cs typeface="+mn-cs"/>
              </a:rPr>
              <a:t> </a:t>
            </a:r>
            <a:r>
              <a:rPr lang="en-US" sz="2400" b="1" dirty="0" err="1" smtClean="0">
                <a:solidFill>
                  <a:prstClr val="black"/>
                </a:solidFill>
                <a:latin typeface="Calibri"/>
                <a:cs typeface="+mn-cs"/>
              </a:rPr>
              <a:t>Buku</a:t>
            </a:r>
            <a:r>
              <a:rPr lang="en-US" sz="2400" b="1" dirty="0" smtClean="0">
                <a:solidFill>
                  <a:prstClr val="black"/>
                </a:solidFill>
                <a:latin typeface="Calibri"/>
                <a:cs typeface="+mn-cs"/>
              </a:rPr>
              <a:t> </a:t>
            </a:r>
            <a:r>
              <a:rPr lang="en-US" sz="2400" b="1" dirty="0" err="1">
                <a:solidFill>
                  <a:prstClr val="black"/>
                </a:solidFill>
                <a:latin typeface="Calibri"/>
                <a:cs typeface="+mn-cs"/>
              </a:rPr>
              <a:t>Panduan</a:t>
            </a:r>
            <a:r>
              <a:rPr lang="en-US" sz="2400" b="1" dirty="0">
                <a:solidFill>
                  <a:prstClr val="black"/>
                </a:solidFill>
                <a:latin typeface="Calibri"/>
                <a:cs typeface="+mn-cs"/>
              </a:rPr>
              <a:t> </a:t>
            </a:r>
            <a:r>
              <a:rPr lang="en-US" sz="2400" b="1" dirty="0" err="1">
                <a:solidFill>
                  <a:prstClr val="black"/>
                </a:solidFill>
                <a:latin typeface="Calibri"/>
                <a:cs typeface="+mn-cs"/>
              </a:rPr>
              <a:t>Amalan</a:t>
            </a:r>
            <a:r>
              <a:rPr lang="en-US" sz="2400" b="1" dirty="0">
                <a:solidFill>
                  <a:prstClr val="black"/>
                </a:solidFill>
                <a:latin typeface="Calibri"/>
                <a:cs typeface="+mn-cs"/>
              </a:rPr>
              <a:t> </a:t>
            </a:r>
            <a:r>
              <a:rPr lang="en-US" sz="2400" b="1" dirty="0" err="1">
                <a:solidFill>
                  <a:prstClr val="black"/>
                </a:solidFill>
                <a:latin typeface="Calibri"/>
                <a:cs typeface="+mn-cs"/>
              </a:rPr>
              <a:t>Terbaik</a:t>
            </a:r>
            <a:r>
              <a:rPr lang="en-US" sz="2400" b="1" dirty="0">
                <a:solidFill>
                  <a:prstClr val="black"/>
                </a:solidFill>
                <a:latin typeface="Calibri"/>
                <a:cs typeface="+mn-cs"/>
              </a:rPr>
              <a:t> </a:t>
            </a:r>
            <a:r>
              <a:rPr lang="en-US" sz="2400" b="1" dirty="0" err="1">
                <a:solidFill>
                  <a:prstClr val="black"/>
                </a:solidFill>
                <a:latin typeface="Calibri"/>
                <a:cs typeface="+mn-cs"/>
              </a:rPr>
              <a:t>Peraturan</a:t>
            </a:r>
            <a:r>
              <a:rPr lang="en-US" sz="2400" dirty="0">
                <a:solidFill>
                  <a:prstClr val="black"/>
                </a:solidFill>
                <a:latin typeface="Calibri"/>
                <a:cs typeface="+mn-cs"/>
              </a:rPr>
              <a:t> </a:t>
            </a:r>
            <a:r>
              <a:rPr lang="en-US" sz="2400" dirty="0" err="1" smtClean="0">
                <a:solidFill>
                  <a:prstClr val="black"/>
                </a:solidFill>
                <a:latin typeface="Calibri"/>
                <a:cs typeface="+mn-cs"/>
              </a:rPr>
              <a:t>telah</a:t>
            </a:r>
            <a:r>
              <a:rPr lang="en-US" sz="2400" dirty="0" smtClean="0">
                <a:solidFill>
                  <a:prstClr val="black"/>
                </a:solidFill>
                <a:latin typeface="Calibri"/>
                <a:cs typeface="+mn-cs"/>
              </a:rPr>
              <a:t> </a:t>
            </a:r>
            <a:r>
              <a:rPr lang="en-US" sz="2400" dirty="0" err="1">
                <a:solidFill>
                  <a:prstClr val="black"/>
                </a:solidFill>
                <a:latin typeface="Calibri"/>
                <a:cs typeface="+mn-cs"/>
              </a:rPr>
              <a:t>dilancarkan</a:t>
            </a:r>
            <a:r>
              <a:rPr lang="en-US" sz="2400" dirty="0">
                <a:solidFill>
                  <a:prstClr val="black"/>
                </a:solidFill>
                <a:latin typeface="Calibri"/>
                <a:cs typeface="+mn-cs"/>
              </a:rPr>
              <a:t> </a:t>
            </a:r>
            <a:r>
              <a:rPr lang="en-US" sz="2400" dirty="0" err="1">
                <a:solidFill>
                  <a:prstClr val="black"/>
                </a:solidFill>
                <a:latin typeface="Calibri"/>
                <a:cs typeface="+mn-cs"/>
              </a:rPr>
              <a:t>oleh</a:t>
            </a:r>
            <a:r>
              <a:rPr lang="en-US" sz="2400" dirty="0">
                <a:solidFill>
                  <a:prstClr val="black"/>
                </a:solidFill>
                <a:latin typeface="Calibri"/>
                <a:cs typeface="+mn-cs"/>
              </a:rPr>
              <a:t> </a:t>
            </a:r>
            <a:r>
              <a:rPr lang="en-US" sz="2400" dirty="0" err="1">
                <a:solidFill>
                  <a:prstClr val="black"/>
                </a:solidFill>
                <a:latin typeface="Calibri"/>
                <a:cs typeface="+mn-cs"/>
              </a:rPr>
              <a:t>YBhg</a:t>
            </a:r>
            <a:r>
              <a:rPr lang="en-US" sz="2400" dirty="0">
                <a:solidFill>
                  <a:prstClr val="black"/>
                </a:solidFill>
                <a:latin typeface="Calibri"/>
                <a:cs typeface="+mn-cs"/>
              </a:rPr>
              <a:t>. Tan Sri Dr. Ali bin </a:t>
            </a:r>
            <a:r>
              <a:rPr lang="en-US" sz="2400" dirty="0" err="1">
                <a:solidFill>
                  <a:prstClr val="black"/>
                </a:solidFill>
                <a:latin typeface="Calibri"/>
                <a:cs typeface="+mn-cs"/>
              </a:rPr>
              <a:t>Hamsa</a:t>
            </a:r>
            <a:r>
              <a:rPr lang="en-US" sz="2400" dirty="0">
                <a:solidFill>
                  <a:prstClr val="black"/>
                </a:solidFill>
                <a:latin typeface="Calibri"/>
                <a:cs typeface="+mn-cs"/>
              </a:rPr>
              <a:t>, </a:t>
            </a:r>
            <a:r>
              <a:rPr lang="en-US" sz="2400" dirty="0" err="1">
                <a:solidFill>
                  <a:prstClr val="black"/>
                </a:solidFill>
                <a:latin typeface="Calibri"/>
                <a:cs typeface="+mn-cs"/>
              </a:rPr>
              <a:t>Ketua</a:t>
            </a:r>
            <a:r>
              <a:rPr lang="en-US" sz="2400" dirty="0">
                <a:solidFill>
                  <a:prstClr val="black"/>
                </a:solidFill>
                <a:latin typeface="Calibri"/>
                <a:cs typeface="+mn-cs"/>
              </a:rPr>
              <a:t> </a:t>
            </a:r>
            <a:r>
              <a:rPr lang="en-US" sz="2400" dirty="0" err="1">
                <a:solidFill>
                  <a:prstClr val="black"/>
                </a:solidFill>
                <a:latin typeface="Calibri"/>
                <a:cs typeface="+mn-cs"/>
              </a:rPr>
              <a:t>Setiausaha</a:t>
            </a:r>
            <a:r>
              <a:rPr lang="en-US" sz="2400" dirty="0">
                <a:solidFill>
                  <a:prstClr val="black"/>
                </a:solidFill>
                <a:latin typeface="Calibri"/>
                <a:cs typeface="+mn-cs"/>
              </a:rPr>
              <a:t> Negara</a:t>
            </a:r>
            <a:r>
              <a:rPr lang="en-MY" sz="2400" dirty="0">
                <a:solidFill>
                  <a:prstClr val="black"/>
                </a:solidFill>
                <a:latin typeface="Calibri"/>
                <a:cs typeface="+mn-cs"/>
              </a:rPr>
              <a:t> </a:t>
            </a:r>
            <a:endParaRPr lang="en-GB" sz="2400" dirty="0">
              <a:solidFill>
                <a:prstClr val="black"/>
              </a:solidFill>
              <a:latin typeface="Calibri"/>
              <a:cs typeface="+mn-cs"/>
            </a:endParaRPr>
          </a:p>
        </p:txBody>
      </p:sp>
    </p:spTree>
    <p:extLst>
      <p:ext uri="{BB962C8B-B14F-4D97-AF65-F5344CB8AC3E}">
        <p14:creationId xmlns:p14="http://schemas.microsoft.com/office/powerpoint/2010/main" val="211197584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081" name="Group 13"/>
          <p:cNvGrpSpPr>
            <a:grpSpLocks/>
          </p:cNvGrpSpPr>
          <p:nvPr>
            <p:custDataLst>
              <p:tags r:id="rId1"/>
            </p:custDataLst>
          </p:nvPr>
        </p:nvGrpSpPr>
        <p:grpSpPr bwMode="auto">
          <a:xfrm>
            <a:off x="668867" y="736600"/>
            <a:ext cx="11379200" cy="4064000"/>
            <a:chOff x="381000" y="1397000"/>
            <a:chExt cx="8534400" cy="4064000"/>
          </a:xfrm>
        </p:grpSpPr>
        <p:graphicFrame>
          <p:nvGraphicFramePr>
            <p:cNvPr id="31" name="Diagram 30"/>
            <p:cNvGraphicFramePr/>
            <p:nvPr>
              <p:extLst>
                <p:ext uri="{D42A27DB-BD31-4B8C-83A1-F6EECF244321}">
                  <p14:modId xmlns:p14="http://schemas.microsoft.com/office/powerpoint/2010/main" val="3247850160"/>
                </p:ext>
              </p:extLst>
            </p:nvPr>
          </p:nvGraphicFramePr>
          <p:xfrm>
            <a:off x="381000" y="1397000"/>
            <a:ext cx="7086600" cy="4064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32" name="Pentagon 31"/>
            <p:cNvSpPr/>
            <p:nvPr/>
          </p:nvSpPr>
          <p:spPr>
            <a:xfrm flipH="1">
              <a:off x="7467600" y="3144838"/>
              <a:ext cx="1447800" cy="568325"/>
            </a:xfrm>
            <a:prstGeom prst="homePlat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600" b="1" dirty="0" err="1" smtClean="0">
                  <a:latin typeface="Arial" panose="020B0604020202020204" pitchFamily="34" charset="0"/>
                  <a:cs typeface="Arial" panose="020B0604020202020204" pitchFamily="34" charset="0"/>
                </a:rPr>
                <a:t>Bisnes</a:t>
              </a:r>
              <a:endParaRPr lang="en-US" sz="1600" b="1" dirty="0">
                <a:latin typeface="Arial" panose="020B0604020202020204" pitchFamily="34" charset="0"/>
                <a:cs typeface="Arial" panose="020B0604020202020204" pitchFamily="34" charset="0"/>
              </a:endParaRPr>
            </a:p>
          </p:txBody>
        </p:sp>
      </p:grpSp>
      <p:sp>
        <p:nvSpPr>
          <p:cNvPr id="10" name="Pentagon 9"/>
          <p:cNvSpPr/>
          <p:nvPr>
            <p:custDataLst>
              <p:tags r:id="rId2"/>
            </p:custDataLst>
          </p:nvPr>
        </p:nvSpPr>
        <p:spPr bwMode="auto">
          <a:xfrm>
            <a:off x="203200" y="2403475"/>
            <a:ext cx="609600" cy="60960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2800" dirty="0">
                <a:latin typeface="Arial" panose="020B0604020202020204" pitchFamily="34" charset="0"/>
                <a:cs typeface="Arial" panose="020B0604020202020204" pitchFamily="34" charset="0"/>
              </a:rPr>
              <a:t>R</a:t>
            </a:r>
          </a:p>
        </p:txBody>
      </p:sp>
      <p:sp>
        <p:nvSpPr>
          <p:cNvPr id="46083" name="TextBox 25"/>
          <p:cNvSpPr txBox="1">
            <a:spLocks noChangeArrowheads="1"/>
          </p:cNvSpPr>
          <p:nvPr>
            <p:custDataLst>
              <p:tags r:id="rId3"/>
            </p:custDataLst>
          </p:nvPr>
        </p:nvSpPr>
        <p:spPr bwMode="auto">
          <a:xfrm>
            <a:off x="-203200" y="1412875"/>
            <a:ext cx="1117600" cy="338554"/>
          </a:xfrm>
          <a:prstGeom prst="rect">
            <a:avLst/>
          </a:prstGeom>
          <a:noFill/>
          <a:ln w="9525">
            <a:noFill/>
            <a:miter lim="800000"/>
            <a:headEnd/>
            <a:tailEnd/>
          </a:ln>
        </p:spPr>
        <p:txBody>
          <a:bodyPr wrap="square">
            <a:spAutoFit/>
          </a:bodyPr>
          <a:lstStyle/>
          <a:p>
            <a:pPr algn="ctr"/>
            <a:r>
              <a:rPr lang="en-US" sz="1600" dirty="0" err="1" smtClean="0"/>
              <a:t>Aliran</a:t>
            </a:r>
            <a:endParaRPr lang="en-US" sz="1600" dirty="0"/>
          </a:p>
        </p:txBody>
      </p:sp>
      <p:cxnSp>
        <p:nvCxnSpPr>
          <p:cNvPr id="12" name="Straight Arrow Connector 11"/>
          <p:cNvCxnSpPr>
            <a:stCxn id="46083" idx="2"/>
            <a:endCxn id="10" idx="0"/>
          </p:cNvCxnSpPr>
          <p:nvPr/>
        </p:nvCxnSpPr>
        <p:spPr bwMode="auto">
          <a:xfrm>
            <a:off x="355600" y="1751429"/>
            <a:ext cx="0" cy="65204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bwMode="auto">
          <a:xfrm>
            <a:off x="4572000" y="3763963"/>
            <a:ext cx="2235200" cy="533400"/>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lnSpc>
                <a:spcPts val="1300"/>
              </a:lnSpc>
              <a:spcBef>
                <a:spcPts val="600"/>
              </a:spcBef>
              <a:spcAft>
                <a:spcPts val="0"/>
              </a:spcAft>
              <a:defRPr/>
            </a:pPr>
            <a:r>
              <a:rPr lang="en-US" sz="1600" b="1" dirty="0" err="1" smtClean="0">
                <a:latin typeface="Arial" panose="020B0604020202020204" pitchFamily="34" charset="0"/>
                <a:cs typeface="Arial" panose="020B0604020202020204" pitchFamily="34" charset="0"/>
              </a:rPr>
              <a:t>Sokongan</a:t>
            </a:r>
            <a:endParaRPr lang="en-US" sz="1600" b="1" dirty="0">
              <a:latin typeface="Arial" panose="020B0604020202020204" pitchFamily="34" charset="0"/>
              <a:cs typeface="Arial" panose="020B0604020202020204" pitchFamily="34" charset="0"/>
            </a:endParaRPr>
          </a:p>
          <a:p>
            <a:pPr algn="ctr" fontAlgn="auto">
              <a:lnSpc>
                <a:spcPts val="1300"/>
              </a:lnSpc>
              <a:spcBef>
                <a:spcPts val="600"/>
              </a:spcBef>
              <a:spcAft>
                <a:spcPts val="0"/>
              </a:spcAft>
              <a:defRPr/>
            </a:pPr>
            <a:r>
              <a:rPr lang="en-US" sz="1600" b="1" dirty="0">
                <a:latin typeface="Arial" panose="020B0604020202020204" pitchFamily="34" charset="0"/>
                <a:cs typeface="Arial" panose="020B0604020202020204" pitchFamily="34" charset="0"/>
              </a:rPr>
              <a:t>(PEMUDAH)</a:t>
            </a:r>
          </a:p>
        </p:txBody>
      </p:sp>
      <p:sp>
        <p:nvSpPr>
          <p:cNvPr id="46086" name="TextBox 29"/>
          <p:cNvSpPr txBox="1">
            <a:spLocks noChangeArrowheads="1"/>
          </p:cNvSpPr>
          <p:nvPr/>
        </p:nvSpPr>
        <p:spPr bwMode="auto">
          <a:xfrm>
            <a:off x="6908800" y="3992563"/>
            <a:ext cx="4978400" cy="307777"/>
          </a:xfrm>
          <a:prstGeom prst="rect">
            <a:avLst/>
          </a:prstGeom>
          <a:noFill/>
          <a:ln w="9525">
            <a:noFill/>
            <a:miter lim="800000"/>
            <a:headEnd/>
            <a:tailEnd/>
          </a:ln>
        </p:spPr>
        <p:txBody>
          <a:bodyPr>
            <a:spAutoFit/>
          </a:bodyPr>
          <a:lstStyle/>
          <a:p>
            <a:r>
              <a:rPr lang="en-US" sz="1400" dirty="0" err="1"/>
              <a:t>Menganalisis</a:t>
            </a:r>
            <a:r>
              <a:rPr lang="en-US" sz="1400" dirty="0"/>
              <a:t> </a:t>
            </a:r>
            <a:r>
              <a:rPr lang="en-US" sz="1400" dirty="0" err="1" smtClean="0"/>
              <a:t>peraturan-peraturan</a:t>
            </a:r>
            <a:r>
              <a:rPr lang="en-US" sz="1400" dirty="0" smtClean="0"/>
              <a:t> </a:t>
            </a:r>
            <a:r>
              <a:rPr lang="en-US" sz="1400" dirty="0"/>
              <a:t>yang </a:t>
            </a:r>
            <a:r>
              <a:rPr lang="en-US" sz="1400" dirty="0" err="1"/>
              <a:t>sedia</a:t>
            </a:r>
            <a:r>
              <a:rPr lang="en-US" sz="1400" dirty="0"/>
              <a:t> </a:t>
            </a:r>
            <a:r>
              <a:rPr lang="en-US" sz="1400" dirty="0" err="1"/>
              <a:t>ada</a:t>
            </a:r>
            <a:endParaRPr lang="en-US" sz="1400" dirty="0"/>
          </a:p>
        </p:txBody>
      </p:sp>
      <p:sp>
        <p:nvSpPr>
          <p:cNvPr id="46087" name="TextBox 32"/>
          <p:cNvSpPr txBox="1">
            <a:spLocks noChangeArrowheads="1"/>
          </p:cNvSpPr>
          <p:nvPr/>
        </p:nvSpPr>
        <p:spPr bwMode="auto">
          <a:xfrm>
            <a:off x="203200" y="3992563"/>
            <a:ext cx="4673600" cy="307777"/>
          </a:xfrm>
          <a:prstGeom prst="rect">
            <a:avLst/>
          </a:prstGeom>
          <a:noFill/>
          <a:ln w="9525">
            <a:noFill/>
            <a:miter lim="800000"/>
            <a:headEnd/>
            <a:tailEnd/>
          </a:ln>
        </p:spPr>
        <p:txBody>
          <a:bodyPr>
            <a:spAutoFit/>
          </a:bodyPr>
          <a:lstStyle/>
          <a:p>
            <a:r>
              <a:rPr lang="en-US" sz="1400" dirty="0" err="1"/>
              <a:t>Memberikan</a:t>
            </a:r>
            <a:r>
              <a:rPr lang="en-US" sz="1400" dirty="0"/>
              <a:t> </a:t>
            </a:r>
            <a:r>
              <a:rPr lang="en-US" sz="1400" dirty="0" err="1"/>
              <a:t>cadangan</a:t>
            </a:r>
            <a:r>
              <a:rPr lang="en-US" sz="1400" dirty="0"/>
              <a:t> </a:t>
            </a:r>
            <a:r>
              <a:rPr lang="en-US" sz="1400" dirty="0" err="1" smtClean="0"/>
              <a:t>dan</a:t>
            </a:r>
            <a:r>
              <a:rPr lang="en-US" sz="1400" dirty="0" smtClean="0"/>
              <a:t> </a:t>
            </a:r>
            <a:r>
              <a:rPr lang="en-US" sz="1400" dirty="0" err="1" smtClean="0"/>
              <a:t>pelaksanaan</a:t>
            </a:r>
            <a:r>
              <a:rPr lang="en-US" sz="1400" dirty="0" smtClean="0"/>
              <a:t> </a:t>
            </a:r>
            <a:r>
              <a:rPr lang="en-US" sz="1400" dirty="0" err="1"/>
              <a:t>pemantauan</a:t>
            </a:r>
            <a:endParaRPr lang="en-US" sz="1400" dirty="0"/>
          </a:p>
        </p:txBody>
      </p:sp>
      <p:sp>
        <p:nvSpPr>
          <p:cNvPr id="16" name="Right Brace 15"/>
          <p:cNvSpPr/>
          <p:nvPr/>
        </p:nvSpPr>
        <p:spPr bwMode="auto">
          <a:xfrm rot="16200000" flipH="1">
            <a:off x="9791700" y="1312863"/>
            <a:ext cx="228600" cy="3759200"/>
          </a:xfrm>
          <a:prstGeom prst="righ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en-US" sz="1600">
              <a:latin typeface="Arial" panose="020B0604020202020204" pitchFamily="34" charset="0"/>
              <a:cs typeface="Arial" panose="020B0604020202020204" pitchFamily="34" charset="0"/>
            </a:endParaRPr>
          </a:p>
        </p:txBody>
      </p:sp>
      <p:cxnSp>
        <p:nvCxnSpPr>
          <p:cNvPr id="17" name="Elbow Connector 45"/>
          <p:cNvCxnSpPr>
            <a:stCxn id="13" idx="1"/>
          </p:cNvCxnSpPr>
          <p:nvPr/>
        </p:nvCxnSpPr>
        <p:spPr bwMode="auto">
          <a:xfrm rot="10800000">
            <a:off x="355600" y="3001963"/>
            <a:ext cx="4216400" cy="1028700"/>
          </a:xfrm>
          <a:prstGeom prst="bentConnector2">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 name="Shape 42"/>
          <p:cNvCxnSpPr>
            <a:stCxn id="16" idx="1"/>
            <a:endCxn id="13" idx="3"/>
          </p:cNvCxnSpPr>
          <p:nvPr/>
        </p:nvCxnSpPr>
        <p:spPr bwMode="auto">
          <a:xfrm rot="16200000" flipH="1" flipV="1">
            <a:off x="7994650" y="2119313"/>
            <a:ext cx="723900" cy="3098800"/>
          </a:xfrm>
          <a:prstGeom prst="bentConnector4">
            <a:avLst>
              <a:gd name="adj1" fmla="val 100393"/>
              <a:gd name="adj2" fmla="val 52459"/>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6091" name="TextBox 44"/>
          <p:cNvSpPr txBox="1">
            <a:spLocks noChangeArrowheads="1"/>
          </p:cNvSpPr>
          <p:nvPr/>
        </p:nvSpPr>
        <p:spPr bwMode="auto">
          <a:xfrm>
            <a:off x="1524000" y="3271839"/>
            <a:ext cx="4876800" cy="307777"/>
          </a:xfrm>
          <a:prstGeom prst="rect">
            <a:avLst/>
          </a:prstGeom>
          <a:noFill/>
          <a:ln w="9525">
            <a:noFill/>
            <a:miter lim="800000"/>
            <a:headEnd/>
            <a:tailEnd/>
          </a:ln>
        </p:spPr>
        <p:txBody>
          <a:bodyPr>
            <a:spAutoFit/>
          </a:bodyPr>
          <a:lstStyle/>
          <a:p>
            <a:r>
              <a:rPr lang="sv-SE" sz="1400" dirty="0" smtClean="0"/>
              <a:t>Maklum </a:t>
            </a:r>
            <a:r>
              <a:rPr lang="sv-SE" sz="1400" dirty="0"/>
              <a:t>balas terhadap cadangan</a:t>
            </a:r>
            <a:endParaRPr lang="en-US" sz="1400" dirty="0"/>
          </a:p>
        </p:txBody>
      </p:sp>
      <p:cxnSp>
        <p:nvCxnSpPr>
          <p:cNvPr id="20" name="Shape 57"/>
          <p:cNvCxnSpPr>
            <a:endCxn id="13" idx="0"/>
          </p:cNvCxnSpPr>
          <p:nvPr/>
        </p:nvCxnSpPr>
        <p:spPr bwMode="auto">
          <a:xfrm rot="16200000" flipH="1">
            <a:off x="3251200" y="1325563"/>
            <a:ext cx="762000" cy="4114800"/>
          </a:xfrm>
          <a:prstGeom prst="bentConnector3">
            <a:avLst>
              <a:gd name="adj1" fmla="val 73284"/>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Chevron 20"/>
          <p:cNvSpPr/>
          <p:nvPr/>
        </p:nvSpPr>
        <p:spPr bwMode="auto">
          <a:xfrm>
            <a:off x="2351617" y="2484438"/>
            <a:ext cx="1727200" cy="584200"/>
          </a:xfrm>
          <a:prstGeom prst="chevron">
            <a:avLst/>
          </a:prstGeom>
          <a:solidFill>
            <a:srgbClr val="CCECFF"/>
          </a:solidFill>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600">
              <a:solidFill>
                <a:schemeClr val="tx1"/>
              </a:solidFill>
              <a:latin typeface="Arial" panose="020B0604020202020204" pitchFamily="34" charset="0"/>
              <a:cs typeface="Arial" panose="020B0604020202020204" pitchFamily="34" charset="0"/>
            </a:endParaRPr>
          </a:p>
        </p:txBody>
      </p:sp>
      <p:sp>
        <p:nvSpPr>
          <p:cNvPr id="22" name="Snip Diagonal Corner Rectangle 21"/>
          <p:cNvSpPr/>
          <p:nvPr/>
        </p:nvSpPr>
        <p:spPr bwMode="auto">
          <a:xfrm>
            <a:off x="1206500" y="811212"/>
            <a:ext cx="3352800" cy="788988"/>
          </a:xfrm>
          <a:prstGeom prst="snip2DiagRect">
            <a:avLst/>
          </a:prstGeom>
          <a:solidFill>
            <a:srgbClr val="CCECFF"/>
          </a:solidFill>
        </p:spPr>
        <p:style>
          <a:lnRef idx="3">
            <a:schemeClr val="lt1"/>
          </a:lnRef>
          <a:fillRef idx="1">
            <a:schemeClr val="accent3"/>
          </a:fillRef>
          <a:effectRef idx="1">
            <a:schemeClr val="accent3"/>
          </a:effectRef>
          <a:fontRef idx="minor">
            <a:schemeClr val="lt1"/>
          </a:fontRef>
        </p:style>
        <p:txBody>
          <a:bodyPr anchor="ctr"/>
          <a:lstStyle/>
          <a:p>
            <a:pPr marL="180000" algn="ctr">
              <a:spcBef>
                <a:spcPts val="600"/>
              </a:spcBef>
              <a:spcAft>
                <a:spcPts val="600"/>
              </a:spcAft>
              <a:defRPr/>
            </a:pPr>
            <a:r>
              <a:rPr lang="en-US" b="1" dirty="0" err="1">
                <a:solidFill>
                  <a:schemeClr val="tx1"/>
                </a:solidFill>
              </a:rPr>
              <a:t>Pengawalselia</a:t>
            </a:r>
            <a:r>
              <a:rPr lang="en-US" b="1" dirty="0">
                <a:solidFill>
                  <a:schemeClr val="tx1"/>
                </a:solidFill>
              </a:rPr>
              <a:t> </a:t>
            </a:r>
            <a:r>
              <a:rPr lang="en-US" b="1" dirty="0" err="1">
                <a:solidFill>
                  <a:schemeClr val="tx1"/>
                </a:solidFill>
              </a:rPr>
              <a:t>untuk</a:t>
            </a:r>
            <a:r>
              <a:rPr lang="en-US" b="1" dirty="0">
                <a:solidFill>
                  <a:schemeClr val="tx1"/>
                </a:solidFill>
              </a:rPr>
              <a:t> </a:t>
            </a:r>
            <a:r>
              <a:rPr lang="en-US" b="1" dirty="0" err="1">
                <a:solidFill>
                  <a:schemeClr val="tx1"/>
                </a:solidFill>
              </a:rPr>
              <a:t>memenuhi</a:t>
            </a:r>
            <a:r>
              <a:rPr lang="en-US" b="1" dirty="0">
                <a:solidFill>
                  <a:schemeClr val="tx1"/>
                </a:solidFill>
              </a:rPr>
              <a:t> </a:t>
            </a:r>
            <a:r>
              <a:rPr lang="en-US" b="1" dirty="0" err="1">
                <a:solidFill>
                  <a:schemeClr val="tx1"/>
                </a:solidFill>
              </a:rPr>
              <a:t>kriteria</a:t>
            </a:r>
            <a:r>
              <a:rPr lang="en-US" b="1" dirty="0">
                <a:solidFill>
                  <a:schemeClr val="tx1"/>
                </a:solidFill>
              </a:rPr>
              <a:t> </a:t>
            </a:r>
            <a:r>
              <a:rPr lang="en-US" b="1" dirty="0" err="1">
                <a:solidFill>
                  <a:schemeClr val="tx1"/>
                </a:solidFill>
              </a:rPr>
              <a:t>kesempurnaan</a:t>
            </a:r>
            <a:endParaRPr lang="en-US" b="1" dirty="0">
              <a:solidFill>
                <a:schemeClr val="tx1"/>
              </a:solidFill>
              <a:latin typeface="Arial" panose="020B0604020202020204" pitchFamily="34" charset="0"/>
              <a:cs typeface="Arial" panose="020B0604020202020204" pitchFamily="34" charset="0"/>
            </a:endParaRPr>
          </a:p>
        </p:txBody>
      </p:sp>
      <p:cxnSp>
        <p:nvCxnSpPr>
          <p:cNvPr id="23" name="Straight Arrow Connector 22"/>
          <p:cNvCxnSpPr/>
          <p:nvPr/>
        </p:nvCxnSpPr>
        <p:spPr bwMode="auto">
          <a:xfrm>
            <a:off x="3024717" y="1597026"/>
            <a:ext cx="0" cy="815975"/>
          </a:xfrm>
          <a:prstGeom prst="straightConnector1">
            <a:avLst/>
          </a:prstGeom>
          <a:ln w="762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bwMode="auto">
          <a:xfrm>
            <a:off x="3475567" y="1854200"/>
            <a:ext cx="1276351" cy="533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400" b="1" dirty="0" err="1" smtClean="0">
                <a:solidFill>
                  <a:schemeClr val="tx1"/>
                </a:solidFill>
                <a:latin typeface="Arial" panose="020B0604020202020204" pitchFamily="34" charset="0"/>
                <a:cs typeface="Arial" panose="020B0604020202020204" pitchFamily="34" charset="0"/>
              </a:rPr>
              <a:t>Deraf</a:t>
            </a:r>
            <a:r>
              <a:rPr lang="en-US" sz="1400" b="1" dirty="0" smtClean="0">
                <a:solidFill>
                  <a:schemeClr val="tx1"/>
                </a:solidFill>
                <a:latin typeface="Arial" panose="020B0604020202020204" pitchFamily="34" charset="0"/>
                <a:cs typeface="Arial" panose="020B0604020202020204" pitchFamily="34" charset="0"/>
              </a:rPr>
              <a:t> Undang2</a:t>
            </a:r>
            <a:endParaRPr lang="en-US" sz="1400" b="1" dirty="0">
              <a:solidFill>
                <a:schemeClr val="tx1"/>
              </a:solidFill>
              <a:latin typeface="Arial" panose="020B0604020202020204" pitchFamily="34" charset="0"/>
              <a:cs typeface="Arial" panose="020B0604020202020204" pitchFamily="34" charset="0"/>
            </a:endParaRPr>
          </a:p>
        </p:txBody>
      </p:sp>
      <p:sp>
        <p:nvSpPr>
          <p:cNvPr id="27" name="Rectangle 26"/>
          <p:cNvSpPr/>
          <p:nvPr/>
        </p:nvSpPr>
        <p:spPr bwMode="auto">
          <a:xfrm>
            <a:off x="4859867" y="1854200"/>
            <a:ext cx="1524000" cy="533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400" b="1" dirty="0" err="1" smtClean="0">
                <a:solidFill>
                  <a:schemeClr val="tx1"/>
                </a:solidFill>
                <a:latin typeface="Arial" panose="020B0604020202020204" pitchFamily="34" charset="0"/>
                <a:cs typeface="Arial" panose="020B0604020202020204" pitchFamily="34" charset="0"/>
              </a:rPr>
              <a:t>Membuat</a:t>
            </a:r>
            <a:r>
              <a:rPr lang="en-US" sz="1400" b="1" dirty="0" smtClean="0">
                <a:solidFill>
                  <a:schemeClr val="tx1"/>
                </a:solidFill>
                <a:latin typeface="Arial" panose="020B0604020202020204" pitchFamily="34" charset="0"/>
                <a:cs typeface="Arial" panose="020B0604020202020204" pitchFamily="34" charset="0"/>
              </a:rPr>
              <a:t> </a:t>
            </a:r>
            <a:r>
              <a:rPr lang="en-US" sz="1400" b="1" dirty="0" err="1" smtClean="0">
                <a:solidFill>
                  <a:schemeClr val="tx1"/>
                </a:solidFill>
                <a:latin typeface="Arial" panose="020B0604020202020204" pitchFamily="34" charset="0"/>
                <a:cs typeface="Arial" panose="020B0604020202020204" pitchFamily="34" charset="0"/>
              </a:rPr>
              <a:t>Keputusan</a:t>
            </a:r>
            <a:endParaRPr lang="en-US" sz="1400" b="1" dirty="0">
              <a:solidFill>
                <a:schemeClr val="tx1"/>
              </a:solidFill>
              <a:latin typeface="Arial" panose="020B0604020202020204" pitchFamily="34" charset="0"/>
              <a:cs typeface="Arial" panose="020B0604020202020204" pitchFamily="34" charset="0"/>
            </a:endParaRPr>
          </a:p>
        </p:txBody>
      </p:sp>
      <p:sp>
        <p:nvSpPr>
          <p:cNvPr id="28" name="Rectangle 27"/>
          <p:cNvSpPr/>
          <p:nvPr/>
        </p:nvSpPr>
        <p:spPr bwMode="auto">
          <a:xfrm>
            <a:off x="6506633" y="1854200"/>
            <a:ext cx="1524000" cy="533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400" b="1" dirty="0" err="1">
                <a:solidFill>
                  <a:schemeClr val="tx1"/>
                </a:solidFill>
                <a:latin typeface="Arial" panose="020B0604020202020204" pitchFamily="34" charset="0"/>
                <a:cs typeface="Arial" panose="020B0604020202020204" pitchFamily="34" charset="0"/>
              </a:rPr>
              <a:t>Membuat</a:t>
            </a:r>
            <a:r>
              <a:rPr lang="en-US" sz="1400" b="1" dirty="0">
                <a:solidFill>
                  <a:schemeClr val="tx1"/>
                </a:solidFill>
                <a:latin typeface="Arial" panose="020B0604020202020204" pitchFamily="34" charset="0"/>
                <a:cs typeface="Arial" panose="020B0604020202020204" pitchFamily="34" charset="0"/>
              </a:rPr>
              <a:t> </a:t>
            </a:r>
            <a:r>
              <a:rPr lang="en-US" sz="1400" b="1" dirty="0" err="1">
                <a:solidFill>
                  <a:schemeClr val="tx1"/>
                </a:solidFill>
                <a:latin typeface="Arial" panose="020B0604020202020204" pitchFamily="34" charset="0"/>
                <a:cs typeface="Arial" panose="020B0604020202020204" pitchFamily="34" charset="0"/>
              </a:rPr>
              <a:t>Keputusan</a:t>
            </a:r>
            <a:endParaRPr lang="en-US" sz="1400" b="1" dirty="0">
              <a:solidFill>
                <a:schemeClr val="tx1"/>
              </a:solidFill>
              <a:latin typeface="Arial" panose="020B0604020202020204" pitchFamily="34" charset="0"/>
              <a:cs typeface="Arial" panose="020B0604020202020204" pitchFamily="34" charset="0"/>
            </a:endParaRPr>
          </a:p>
        </p:txBody>
      </p:sp>
      <p:sp>
        <p:nvSpPr>
          <p:cNvPr id="29" name="Rectangle 28"/>
          <p:cNvSpPr/>
          <p:nvPr/>
        </p:nvSpPr>
        <p:spPr bwMode="auto">
          <a:xfrm>
            <a:off x="8187267" y="1854200"/>
            <a:ext cx="1524000" cy="533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1400" b="1" dirty="0" err="1" smtClean="0">
                <a:solidFill>
                  <a:schemeClr val="tx1"/>
                </a:solidFill>
                <a:latin typeface="Arial" panose="020B0604020202020204" pitchFamily="34" charset="0"/>
                <a:cs typeface="Arial" panose="020B0604020202020204" pitchFamily="34" charset="0"/>
              </a:rPr>
              <a:t>Penguat-kuasaan</a:t>
            </a:r>
            <a:endParaRPr lang="en-US" sz="1400" b="1" dirty="0">
              <a:solidFill>
                <a:schemeClr val="tx1"/>
              </a:solidFill>
              <a:latin typeface="Arial" panose="020B0604020202020204" pitchFamily="34" charset="0"/>
              <a:cs typeface="Arial" panose="020B0604020202020204" pitchFamily="34" charset="0"/>
            </a:endParaRPr>
          </a:p>
        </p:txBody>
      </p:sp>
      <p:sp>
        <p:nvSpPr>
          <p:cNvPr id="30" name="Rectangle 29"/>
          <p:cNvSpPr/>
          <p:nvPr/>
        </p:nvSpPr>
        <p:spPr bwMode="auto">
          <a:xfrm>
            <a:off x="10490200" y="1854200"/>
            <a:ext cx="1524000" cy="533400"/>
          </a:xfrm>
          <a:prstGeom prst="rect">
            <a:avLst/>
          </a:prstGeom>
          <a:solidFill>
            <a:srgbClr val="FF0066">
              <a:alpha val="42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b="1" dirty="0" err="1" smtClean="0">
                <a:solidFill>
                  <a:schemeClr val="tx1"/>
                </a:solidFill>
                <a:latin typeface="Arial" panose="020B0604020202020204" pitchFamily="34" charset="0"/>
                <a:cs typeface="Arial" panose="020B0604020202020204" pitchFamily="34" charset="0"/>
              </a:rPr>
              <a:t>Akur</a:t>
            </a:r>
            <a:endParaRPr lang="en-US" b="1" dirty="0">
              <a:solidFill>
                <a:schemeClr val="tx1"/>
              </a:solidFill>
              <a:latin typeface="Arial" panose="020B0604020202020204" pitchFamily="34" charset="0"/>
              <a:cs typeface="Arial" panose="020B0604020202020204" pitchFamily="34" charset="0"/>
            </a:endParaRPr>
          </a:p>
        </p:txBody>
      </p:sp>
      <p:grpSp>
        <p:nvGrpSpPr>
          <p:cNvPr id="33" name="Group 60"/>
          <p:cNvGrpSpPr>
            <a:grpSpLocks/>
          </p:cNvGrpSpPr>
          <p:nvPr/>
        </p:nvGrpSpPr>
        <p:grpSpPr bwMode="auto">
          <a:xfrm>
            <a:off x="1162051" y="5174704"/>
            <a:ext cx="9042399" cy="990600"/>
            <a:chOff x="658810" y="4908928"/>
            <a:chExt cx="6781358" cy="990600"/>
          </a:xfrm>
          <a:solidFill>
            <a:srgbClr val="CCECFF"/>
          </a:solidFill>
        </p:grpSpPr>
        <p:sp>
          <p:nvSpPr>
            <p:cNvPr id="34" name="Rectangle 33"/>
            <p:cNvSpPr/>
            <p:nvPr/>
          </p:nvSpPr>
          <p:spPr>
            <a:xfrm>
              <a:off x="658810" y="4908928"/>
              <a:ext cx="6781358" cy="990600"/>
            </a:xfrm>
            <a:prstGeom prst="rect">
              <a:avLst/>
            </a:prstGeom>
            <a:grpFill/>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endParaRPr lang="en-US" sz="1600" dirty="0">
                <a:latin typeface="Arial" panose="020B0604020202020204" pitchFamily="34" charset="0"/>
                <a:cs typeface="Arial" panose="020B0604020202020204" pitchFamily="34" charset="0"/>
              </a:endParaRPr>
            </a:p>
          </p:txBody>
        </p:sp>
        <p:sp>
          <p:nvSpPr>
            <p:cNvPr id="35" name="Snip Diagonal Corner Rectangle 30"/>
            <p:cNvSpPr>
              <a:spLocks noChangeArrowheads="1"/>
            </p:cNvSpPr>
            <p:nvPr/>
          </p:nvSpPr>
          <p:spPr bwMode="auto">
            <a:xfrm>
              <a:off x="838185" y="5294120"/>
              <a:ext cx="1752486" cy="533400"/>
            </a:xfrm>
            <a:custGeom>
              <a:avLst/>
              <a:gdLst>
                <a:gd name="T0" fmla="*/ 1752486 w 1752486"/>
                <a:gd name="T1" fmla="*/ 266700 h 533400"/>
                <a:gd name="T2" fmla="*/ 876243 w 1752486"/>
                <a:gd name="T3" fmla="*/ 533400 h 533400"/>
                <a:gd name="T4" fmla="*/ 0 w 1752486"/>
                <a:gd name="T5" fmla="*/ 266700 h 533400"/>
                <a:gd name="T6" fmla="*/ 876243 w 1752486"/>
                <a:gd name="T7" fmla="*/ 0 h 533400"/>
                <a:gd name="T8" fmla="*/ 0 60000 65536"/>
                <a:gd name="T9" fmla="*/ 5898240 60000 65536"/>
                <a:gd name="T10" fmla="*/ 11796480 60000 65536"/>
                <a:gd name="T11" fmla="*/ 17694720 60000 65536"/>
                <a:gd name="T12" fmla="*/ 44451 w 1752486"/>
                <a:gd name="T13" fmla="*/ 44451 h 533400"/>
                <a:gd name="T14" fmla="*/ 1708035 w 1752486"/>
                <a:gd name="T15" fmla="*/ 488949 h 533400"/>
              </a:gdLst>
              <a:ahLst/>
              <a:cxnLst>
                <a:cxn ang="T8">
                  <a:pos x="T0" y="T1"/>
                </a:cxn>
                <a:cxn ang="T9">
                  <a:pos x="T2" y="T3"/>
                </a:cxn>
                <a:cxn ang="T10">
                  <a:pos x="T4" y="T5"/>
                </a:cxn>
                <a:cxn ang="T11">
                  <a:pos x="T6" y="T7"/>
                </a:cxn>
              </a:cxnLst>
              <a:rect l="T12" t="T13" r="T14" b="T15"/>
              <a:pathLst>
                <a:path w="1752486" h="533400">
                  <a:moveTo>
                    <a:pt x="0" y="0"/>
                  </a:moveTo>
                  <a:lnTo>
                    <a:pt x="1663584" y="0"/>
                  </a:lnTo>
                  <a:lnTo>
                    <a:pt x="1752486" y="88902"/>
                  </a:lnTo>
                  <a:lnTo>
                    <a:pt x="1752486" y="533400"/>
                  </a:lnTo>
                  <a:lnTo>
                    <a:pt x="88902" y="533400"/>
                  </a:lnTo>
                  <a:lnTo>
                    <a:pt x="0" y="444498"/>
                  </a:lnTo>
                  <a:lnTo>
                    <a:pt x="0" y="0"/>
                  </a:lnTo>
                  <a:close/>
                </a:path>
              </a:pathLst>
            </a:custGeom>
            <a:solidFill>
              <a:srgbClr val="DE9BFF"/>
            </a:solidFill>
            <a:ln w="9525" algn="ctr">
              <a:solidFill>
                <a:srgbClr val="98B954"/>
              </a:solidFill>
              <a:miter lim="800000"/>
              <a:headEnd/>
              <a:tailEnd/>
            </a:ln>
            <a:effectLst>
              <a:outerShdw dist="20000" dir="5400000" rotWithShape="0">
                <a:srgbClr val="000000">
                  <a:alpha val="37999"/>
                </a:srgbClr>
              </a:outerShdw>
            </a:effectLst>
          </p:spPr>
          <p:txBody>
            <a:bodyPr lIns="0" rIns="0" anchor="ctr"/>
            <a:lstStyle/>
            <a:p>
              <a:pPr algn="ctr" fontAlgn="auto">
                <a:spcBef>
                  <a:spcPts val="0"/>
                </a:spcBef>
                <a:spcAft>
                  <a:spcPts val="0"/>
                </a:spcAft>
                <a:defRPr/>
              </a:pPr>
              <a:r>
                <a:rPr lang="en-US" sz="1200" b="1" dirty="0" err="1" smtClean="0">
                  <a:solidFill>
                    <a:schemeClr val="dk1"/>
                  </a:solidFill>
                  <a:latin typeface="Arial" panose="020B0604020202020204" pitchFamily="34" charset="0"/>
                  <a:cs typeface="Arial" panose="020B0604020202020204" pitchFamily="34" charset="0"/>
                </a:rPr>
                <a:t>Melatih</a:t>
              </a:r>
              <a:r>
                <a:rPr lang="en-US" sz="1200" b="1" dirty="0" smtClean="0">
                  <a:solidFill>
                    <a:schemeClr val="dk1"/>
                  </a:solidFill>
                  <a:latin typeface="Arial" panose="020B0604020202020204" pitchFamily="34" charset="0"/>
                  <a:cs typeface="Arial" panose="020B0604020202020204" pitchFamily="34" charset="0"/>
                </a:rPr>
                <a:t> </a:t>
              </a:r>
              <a:r>
                <a:rPr lang="en-US" sz="1200" b="1" dirty="0" err="1" smtClean="0">
                  <a:solidFill>
                    <a:schemeClr val="dk1"/>
                  </a:solidFill>
                  <a:latin typeface="Arial" panose="020B0604020202020204" pitchFamily="34" charset="0"/>
                  <a:cs typeface="Arial" panose="020B0604020202020204" pitchFamily="34" charset="0"/>
                </a:rPr>
                <a:t>pengawal</a:t>
              </a:r>
              <a:r>
                <a:rPr lang="en-US" sz="1200" b="1" dirty="0" smtClean="0">
                  <a:solidFill>
                    <a:schemeClr val="dk1"/>
                  </a:solidFill>
                  <a:latin typeface="Arial" panose="020B0604020202020204" pitchFamily="34" charset="0"/>
                  <a:cs typeface="Arial" panose="020B0604020202020204" pitchFamily="34" charset="0"/>
                </a:rPr>
                <a:t> </a:t>
              </a:r>
              <a:r>
                <a:rPr lang="en-US" sz="1200" b="1" dirty="0" err="1" smtClean="0">
                  <a:solidFill>
                    <a:schemeClr val="dk1"/>
                  </a:solidFill>
                  <a:latin typeface="Arial" panose="020B0604020202020204" pitchFamily="34" charset="0"/>
                  <a:cs typeface="Arial" panose="020B0604020202020204" pitchFamily="34" charset="0"/>
                </a:rPr>
                <a:t>selia</a:t>
              </a:r>
              <a:r>
                <a:rPr lang="en-US" sz="1200" b="1" dirty="0" smtClean="0">
                  <a:solidFill>
                    <a:schemeClr val="dk1"/>
                  </a:solidFill>
                  <a:latin typeface="Arial" panose="020B0604020202020204" pitchFamily="34" charset="0"/>
                  <a:cs typeface="Arial" panose="020B0604020202020204" pitchFamily="34" charset="0"/>
                </a:rPr>
                <a:t>  </a:t>
              </a:r>
              <a:r>
                <a:rPr lang="en-US" sz="1200" b="1" dirty="0">
                  <a:solidFill>
                    <a:schemeClr val="dk1"/>
                  </a:solidFill>
                  <a:latin typeface="Arial" panose="020B0604020202020204" pitchFamily="34" charset="0"/>
                  <a:cs typeface="Arial" panose="020B0604020202020204" pitchFamily="34" charset="0"/>
                </a:rPr>
                <a:t>&amp; </a:t>
              </a:r>
              <a:r>
                <a:rPr lang="en-US" sz="1200" b="1" dirty="0" err="1" smtClean="0">
                  <a:solidFill>
                    <a:schemeClr val="dk1"/>
                  </a:solidFill>
                  <a:latin typeface="Arial" panose="020B0604020202020204" pitchFamily="34" charset="0"/>
                  <a:cs typeface="Arial" panose="020B0604020202020204" pitchFamily="34" charset="0"/>
                </a:rPr>
                <a:t>penilai</a:t>
              </a:r>
              <a:r>
                <a:rPr lang="en-US" sz="1200" b="1" dirty="0" smtClean="0">
                  <a:solidFill>
                    <a:schemeClr val="dk1"/>
                  </a:solidFill>
                  <a:latin typeface="Arial" panose="020B0604020202020204" pitchFamily="34" charset="0"/>
                  <a:cs typeface="Arial" panose="020B0604020202020204" pitchFamily="34" charset="0"/>
                </a:rPr>
                <a:t> </a:t>
              </a:r>
              <a:endParaRPr lang="en-US" sz="1200" b="1" dirty="0">
                <a:solidFill>
                  <a:schemeClr val="dk1"/>
                </a:solidFill>
                <a:latin typeface="Arial" panose="020B0604020202020204" pitchFamily="34" charset="0"/>
                <a:cs typeface="Arial" panose="020B0604020202020204" pitchFamily="34" charset="0"/>
              </a:endParaRPr>
            </a:p>
          </p:txBody>
        </p:sp>
        <p:sp>
          <p:nvSpPr>
            <p:cNvPr id="36" name="Snip Diagonal Corner Rectangle 31"/>
            <p:cNvSpPr>
              <a:spLocks noChangeArrowheads="1"/>
            </p:cNvSpPr>
            <p:nvPr/>
          </p:nvSpPr>
          <p:spPr bwMode="auto">
            <a:xfrm>
              <a:off x="2743061" y="5294120"/>
              <a:ext cx="1904876" cy="533400"/>
            </a:xfrm>
            <a:custGeom>
              <a:avLst/>
              <a:gdLst>
                <a:gd name="T0" fmla="*/ 1904876 w 1904876"/>
                <a:gd name="T1" fmla="*/ 266700 h 533400"/>
                <a:gd name="T2" fmla="*/ 952438 w 1904876"/>
                <a:gd name="T3" fmla="*/ 533400 h 533400"/>
                <a:gd name="T4" fmla="*/ 0 w 1904876"/>
                <a:gd name="T5" fmla="*/ 266700 h 533400"/>
                <a:gd name="T6" fmla="*/ 952438 w 1904876"/>
                <a:gd name="T7" fmla="*/ 0 h 533400"/>
                <a:gd name="T8" fmla="*/ 0 60000 65536"/>
                <a:gd name="T9" fmla="*/ 5898240 60000 65536"/>
                <a:gd name="T10" fmla="*/ 11796480 60000 65536"/>
                <a:gd name="T11" fmla="*/ 17694720 60000 65536"/>
                <a:gd name="T12" fmla="*/ 44451 w 1904876"/>
                <a:gd name="T13" fmla="*/ 44451 h 533400"/>
                <a:gd name="T14" fmla="*/ 1860425 w 1904876"/>
                <a:gd name="T15" fmla="*/ 488949 h 533400"/>
              </a:gdLst>
              <a:ahLst/>
              <a:cxnLst>
                <a:cxn ang="T8">
                  <a:pos x="T0" y="T1"/>
                </a:cxn>
                <a:cxn ang="T9">
                  <a:pos x="T2" y="T3"/>
                </a:cxn>
                <a:cxn ang="T10">
                  <a:pos x="T4" y="T5"/>
                </a:cxn>
                <a:cxn ang="T11">
                  <a:pos x="T6" y="T7"/>
                </a:cxn>
              </a:cxnLst>
              <a:rect l="T12" t="T13" r="T14" b="T15"/>
              <a:pathLst>
                <a:path w="1904876" h="533400">
                  <a:moveTo>
                    <a:pt x="0" y="0"/>
                  </a:moveTo>
                  <a:lnTo>
                    <a:pt x="1815974" y="0"/>
                  </a:lnTo>
                  <a:lnTo>
                    <a:pt x="1904876" y="88902"/>
                  </a:lnTo>
                  <a:lnTo>
                    <a:pt x="1904876" y="533400"/>
                  </a:lnTo>
                  <a:lnTo>
                    <a:pt x="88902" y="533400"/>
                  </a:lnTo>
                  <a:lnTo>
                    <a:pt x="0" y="444498"/>
                  </a:lnTo>
                  <a:lnTo>
                    <a:pt x="0" y="0"/>
                  </a:lnTo>
                  <a:close/>
                </a:path>
              </a:pathLst>
            </a:custGeom>
            <a:solidFill>
              <a:srgbClr val="DE9BFF"/>
            </a:solidFill>
            <a:ln w="9525" algn="ctr">
              <a:solidFill>
                <a:srgbClr val="98B954"/>
              </a:solidFill>
              <a:miter lim="800000"/>
              <a:headEnd/>
              <a:tailEnd/>
            </a:ln>
            <a:effectLst>
              <a:outerShdw dist="20000" dir="5400000" rotWithShape="0">
                <a:srgbClr val="000000">
                  <a:alpha val="37999"/>
                </a:srgbClr>
              </a:outerShdw>
            </a:effectLst>
          </p:spPr>
          <p:txBody>
            <a:bodyPr lIns="0" rIns="0" anchor="ctr"/>
            <a:lstStyle/>
            <a:p>
              <a:pPr algn="ctr" fontAlgn="auto">
                <a:spcBef>
                  <a:spcPts val="0"/>
                </a:spcBef>
                <a:spcAft>
                  <a:spcPts val="0"/>
                </a:spcAft>
                <a:defRPr/>
              </a:pPr>
              <a:r>
                <a:rPr lang="en-US" sz="1200" b="1" dirty="0" err="1" smtClean="0">
                  <a:solidFill>
                    <a:schemeClr val="dk1"/>
                  </a:solidFill>
                  <a:latin typeface="Arial" panose="020B0604020202020204" pitchFamily="34" charset="0"/>
                  <a:cs typeface="Arial" panose="020B0604020202020204" pitchFamily="34" charset="0"/>
                </a:rPr>
                <a:t>Kebertanggungjawaban</a:t>
              </a:r>
              <a:r>
                <a:rPr lang="en-US" sz="1200" b="1" dirty="0" smtClean="0">
                  <a:solidFill>
                    <a:schemeClr val="dk1"/>
                  </a:solidFill>
                  <a:latin typeface="Arial" panose="020B0604020202020204" pitchFamily="34" charset="0"/>
                  <a:cs typeface="Arial" panose="020B0604020202020204" pitchFamily="34" charset="0"/>
                </a:rPr>
                <a:t> audit </a:t>
              </a:r>
              <a:r>
                <a:rPr lang="en-US" sz="1200" b="1" dirty="0" err="1" smtClean="0">
                  <a:solidFill>
                    <a:schemeClr val="dk1"/>
                  </a:solidFill>
                  <a:latin typeface="Arial" panose="020B0604020202020204" pitchFamily="34" charset="0"/>
                  <a:cs typeface="Arial" panose="020B0604020202020204" pitchFamily="34" charset="0"/>
                </a:rPr>
                <a:t>jaminan</a:t>
              </a:r>
              <a:r>
                <a:rPr lang="en-US" sz="1200" b="1" dirty="0" smtClean="0">
                  <a:solidFill>
                    <a:schemeClr val="dk1"/>
                  </a:solidFill>
                  <a:latin typeface="Arial" panose="020B0604020202020204" pitchFamily="34" charset="0"/>
                  <a:cs typeface="Arial" panose="020B0604020202020204" pitchFamily="34" charset="0"/>
                </a:rPr>
                <a:t> </a:t>
              </a:r>
              <a:r>
                <a:rPr lang="en-US" sz="1200" b="1" dirty="0" err="1" smtClean="0">
                  <a:solidFill>
                    <a:schemeClr val="dk1"/>
                  </a:solidFill>
                  <a:latin typeface="Arial" panose="020B0604020202020204" pitchFamily="34" charset="0"/>
                  <a:cs typeface="Arial" panose="020B0604020202020204" pitchFamily="34" charset="0"/>
                </a:rPr>
                <a:t>kualiti</a:t>
              </a:r>
              <a:endParaRPr lang="en-US" sz="1200" b="1" dirty="0">
                <a:solidFill>
                  <a:schemeClr val="dk1"/>
                </a:solidFill>
                <a:latin typeface="Arial" panose="020B0604020202020204" pitchFamily="34" charset="0"/>
                <a:cs typeface="Arial" panose="020B0604020202020204" pitchFamily="34" charset="0"/>
              </a:endParaRPr>
            </a:p>
          </p:txBody>
        </p:sp>
        <p:sp>
          <p:nvSpPr>
            <p:cNvPr id="37" name="Snip Diagonal Corner Rectangle 36"/>
            <p:cNvSpPr/>
            <p:nvPr/>
          </p:nvSpPr>
          <p:spPr>
            <a:xfrm>
              <a:off x="4724132" y="5294120"/>
              <a:ext cx="2590631" cy="533400"/>
            </a:xfrm>
            <a:prstGeom prst="snip2DiagRect">
              <a:avLst/>
            </a:prstGeom>
            <a:solidFill>
              <a:srgbClr val="DE9BFF"/>
            </a:solidFill>
          </p:spPr>
          <p:style>
            <a:lnRef idx="1">
              <a:schemeClr val="accent3"/>
            </a:lnRef>
            <a:fillRef idx="2">
              <a:schemeClr val="accent3"/>
            </a:fillRef>
            <a:effectRef idx="1">
              <a:schemeClr val="accent3"/>
            </a:effectRef>
            <a:fontRef idx="minor">
              <a:schemeClr val="dk1"/>
            </a:fontRef>
          </p:style>
          <p:txBody>
            <a:bodyPr lIns="0" rIns="0" anchor="ctr"/>
            <a:lstStyle/>
            <a:p>
              <a:pPr algn="ctr" fontAlgn="auto">
                <a:spcBef>
                  <a:spcPts val="0"/>
                </a:spcBef>
                <a:spcAft>
                  <a:spcPts val="0"/>
                </a:spcAft>
                <a:defRPr/>
              </a:pPr>
              <a:r>
                <a:rPr lang="en-US" sz="1200" b="1" dirty="0" err="1" smtClean="0">
                  <a:latin typeface="Arial" panose="020B0604020202020204" pitchFamily="34" charset="0"/>
                  <a:cs typeface="Arial" panose="020B0604020202020204" pitchFamily="34" charset="0"/>
                </a:rPr>
                <a:t>Garis</a:t>
              </a:r>
              <a:r>
                <a:rPr lang="en-US" sz="1200" b="1" dirty="0" smtClean="0">
                  <a:latin typeface="Arial" panose="020B0604020202020204" pitchFamily="34" charset="0"/>
                  <a:cs typeface="Arial" panose="020B0604020202020204" pitchFamily="34" charset="0"/>
                </a:rPr>
                <a:t> </a:t>
              </a:r>
              <a:r>
                <a:rPr lang="en-US" sz="1200" b="1" dirty="0" err="1" smtClean="0">
                  <a:latin typeface="Arial" panose="020B0604020202020204" pitchFamily="34" charset="0"/>
                  <a:cs typeface="Arial" panose="020B0604020202020204" pitchFamily="34" charset="0"/>
                </a:rPr>
                <a:t>panduan</a:t>
              </a:r>
              <a:r>
                <a:rPr lang="en-US" sz="1200" b="1" dirty="0" smtClean="0">
                  <a:latin typeface="Arial" panose="020B0604020202020204" pitchFamily="34" charset="0"/>
                  <a:cs typeface="Arial" panose="020B0604020202020204" pitchFamily="34" charset="0"/>
                </a:rPr>
                <a:t>, </a:t>
              </a:r>
              <a:r>
                <a:rPr lang="en-US" sz="1200" b="1" dirty="0" err="1" smtClean="0">
                  <a:latin typeface="Arial" panose="020B0604020202020204" pitchFamily="34" charset="0"/>
                  <a:cs typeface="Arial" panose="020B0604020202020204" pitchFamily="34" charset="0"/>
                </a:rPr>
                <a:t>penanda</a:t>
              </a:r>
              <a:r>
                <a:rPr lang="en-US" sz="1200" b="1" dirty="0" smtClean="0">
                  <a:latin typeface="Arial" panose="020B0604020202020204" pitchFamily="34" charset="0"/>
                  <a:cs typeface="Arial" panose="020B0604020202020204" pitchFamily="34" charset="0"/>
                </a:rPr>
                <a:t> </a:t>
              </a:r>
              <a:r>
                <a:rPr lang="en-US" sz="1200" b="1" dirty="0" err="1" smtClean="0">
                  <a:latin typeface="Arial" panose="020B0604020202020204" pitchFamily="34" charset="0"/>
                  <a:cs typeface="Arial" panose="020B0604020202020204" pitchFamily="34" charset="0"/>
                </a:rPr>
                <a:t>aras</a:t>
              </a:r>
              <a:r>
                <a:rPr lang="en-US" sz="1200" b="1" dirty="0" smtClean="0">
                  <a:latin typeface="Arial" panose="020B0604020202020204" pitchFamily="34" charset="0"/>
                  <a:cs typeface="Arial" panose="020B0604020202020204" pitchFamily="34" charset="0"/>
                </a:rPr>
                <a:t> </a:t>
              </a:r>
              <a:r>
                <a:rPr lang="en-US" sz="1200" b="1" dirty="0">
                  <a:latin typeface="Arial" panose="020B0604020202020204" pitchFamily="34" charset="0"/>
                  <a:cs typeface="Arial" panose="020B0604020202020204" pitchFamily="34" charset="0"/>
                </a:rPr>
                <a:t>&amp; </a:t>
              </a:r>
              <a:r>
                <a:rPr lang="en-US" sz="1200" b="1" dirty="0" err="1" smtClean="0">
                  <a:latin typeface="Arial" panose="020B0604020202020204" pitchFamily="34" charset="0"/>
                  <a:cs typeface="Arial" panose="020B0604020202020204" pitchFamily="34" charset="0"/>
                </a:rPr>
                <a:t>repositori</a:t>
              </a:r>
              <a:r>
                <a:rPr lang="en-US" sz="1200" b="1" dirty="0" smtClean="0">
                  <a:latin typeface="Arial" panose="020B0604020202020204" pitchFamily="34" charset="0"/>
                  <a:cs typeface="Arial" panose="020B0604020202020204" pitchFamily="34" charset="0"/>
                </a:rPr>
                <a:t> </a:t>
              </a:r>
              <a:r>
                <a:rPr lang="en-US" sz="1200" b="1" dirty="0" err="1" smtClean="0">
                  <a:latin typeface="Arial" panose="020B0604020202020204" pitchFamily="34" charset="0"/>
                  <a:cs typeface="Arial" panose="020B0604020202020204" pitchFamily="34" charset="0"/>
                </a:rPr>
                <a:t>amalan</a:t>
              </a:r>
              <a:r>
                <a:rPr lang="en-US" sz="1200" b="1" dirty="0" smtClean="0">
                  <a:latin typeface="Arial" panose="020B0604020202020204" pitchFamily="34" charset="0"/>
                  <a:cs typeface="Arial" panose="020B0604020202020204" pitchFamily="34" charset="0"/>
                </a:rPr>
                <a:t> </a:t>
              </a:r>
              <a:r>
                <a:rPr lang="en-US" sz="1200" b="1" dirty="0" err="1" smtClean="0">
                  <a:latin typeface="Arial" panose="020B0604020202020204" pitchFamily="34" charset="0"/>
                  <a:cs typeface="Arial" panose="020B0604020202020204" pitchFamily="34" charset="0"/>
                </a:rPr>
                <a:t>terbaik</a:t>
              </a:r>
              <a:endParaRPr lang="en-US" sz="1200" b="1" dirty="0">
                <a:latin typeface="Arial" panose="020B0604020202020204" pitchFamily="34" charset="0"/>
                <a:cs typeface="Arial" panose="020B0604020202020204" pitchFamily="34" charset="0"/>
              </a:endParaRPr>
            </a:p>
          </p:txBody>
        </p:sp>
        <p:sp>
          <p:nvSpPr>
            <p:cNvPr id="38" name="TextBox 58"/>
            <p:cNvSpPr txBox="1">
              <a:spLocks noChangeArrowheads="1"/>
            </p:cNvSpPr>
            <p:nvPr/>
          </p:nvSpPr>
          <p:spPr bwMode="auto">
            <a:xfrm>
              <a:off x="718776" y="4943679"/>
              <a:ext cx="1383943" cy="307777"/>
            </a:xfrm>
            <a:prstGeom prst="rect">
              <a:avLst/>
            </a:prstGeom>
            <a:grpFill/>
            <a:ln w="9525">
              <a:noFill/>
              <a:miter lim="800000"/>
              <a:headEnd/>
              <a:tailEnd/>
            </a:ln>
          </p:spPr>
          <p:txBody>
            <a:bodyPr wrap="none">
              <a:spAutoFit/>
            </a:bodyPr>
            <a:lstStyle/>
            <a:p>
              <a:pPr>
                <a:defRPr/>
              </a:pPr>
              <a:r>
                <a:rPr lang="en-US" sz="1400" b="1" dirty="0" err="1" smtClean="0">
                  <a:latin typeface="Arial" panose="020B0604020202020204" pitchFamily="34" charset="0"/>
                  <a:cs typeface="Arial" panose="020B0604020202020204" pitchFamily="34" charset="0"/>
                </a:rPr>
                <a:t>Peranan</a:t>
              </a:r>
              <a:r>
                <a:rPr lang="en-US" sz="1400" b="1" dirty="0" smtClean="0">
                  <a:latin typeface="Arial" panose="020B0604020202020204" pitchFamily="34" charset="0"/>
                  <a:cs typeface="Arial" panose="020B0604020202020204" pitchFamily="34" charset="0"/>
                </a:rPr>
                <a:t> </a:t>
              </a:r>
              <a:r>
                <a:rPr lang="en-US" sz="1400" b="1" dirty="0" err="1" smtClean="0">
                  <a:latin typeface="Arial" panose="020B0604020202020204" pitchFamily="34" charset="0"/>
                  <a:cs typeface="Arial" panose="020B0604020202020204" pitchFamily="34" charset="0"/>
                </a:rPr>
                <a:t>Penasihat</a:t>
              </a:r>
              <a:r>
                <a:rPr lang="en-US" sz="1400" b="1" dirty="0" smtClean="0">
                  <a:latin typeface="Arial" panose="020B0604020202020204" pitchFamily="34" charset="0"/>
                  <a:cs typeface="Arial" panose="020B0604020202020204" pitchFamily="34" charset="0"/>
                </a:rPr>
                <a:t>:</a:t>
              </a:r>
              <a:endParaRPr lang="en-US" sz="1400" b="1" dirty="0">
                <a:latin typeface="Arial" panose="020B0604020202020204" pitchFamily="34" charset="0"/>
                <a:cs typeface="Arial" panose="020B0604020202020204" pitchFamily="34" charset="0"/>
              </a:endParaRPr>
            </a:p>
          </p:txBody>
        </p:sp>
      </p:grpSp>
      <p:sp>
        <p:nvSpPr>
          <p:cNvPr id="46113" name="Rectangle 50"/>
          <p:cNvSpPr>
            <a:spLocks noChangeArrowheads="1"/>
          </p:cNvSpPr>
          <p:nvPr/>
        </p:nvSpPr>
        <p:spPr bwMode="auto">
          <a:xfrm>
            <a:off x="213815" y="6365359"/>
            <a:ext cx="11684000" cy="400110"/>
          </a:xfrm>
          <a:prstGeom prst="rect">
            <a:avLst/>
          </a:prstGeom>
          <a:noFill/>
          <a:ln w="9525">
            <a:noFill/>
            <a:miter lim="800000"/>
            <a:headEnd/>
            <a:tailEnd/>
          </a:ln>
        </p:spPr>
        <p:txBody>
          <a:bodyPr>
            <a:spAutoFit/>
          </a:bodyPr>
          <a:lstStyle/>
          <a:p>
            <a:r>
              <a:rPr lang="en-US" sz="1000" b="1" dirty="0"/>
              <a:t>AGC: Attorney-General’s Chambers ;  R: Rules and Regulations;          </a:t>
            </a:r>
            <a:r>
              <a:rPr lang="en-US" sz="1000" b="1" dirty="0" smtClean="0"/>
              <a:t>    Proposed </a:t>
            </a:r>
            <a:r>
              <a:rPr lang="en-US" sz="1000" b="1" dirty="0"/>
              <a:t>new role by </a:t>
            </a:r>
            <a:r>
              <a:rPr lang="en-US" sz="1000" b="1" dirty="0" smtClean="0"/>
              <a:t>National Development Planning Committee  </a:t>
            </a:r>
          </a:p>
          <a:p>
            <a:r>
              <a:rPr lang="en-US" sz="1000" b="1" dirty="0"/>
              <a:t> </a:t>
            </a:r>
            <a:r>
              <a:rPr lang="en-US" sz="1000" b="1" dirty="0" smtClean="0"/>
              <a:t>                                                                                                                             (NDPC) - </a:t>
            </a:r>
            <a:r>
              <a:rPr lang="en-US" sz="1000" b="1" dirty="0" err="1" smtClean="0"/>
              <a:t>Sekretariat</a:t>
            </a:r>
            <a:r>
              <a:rPr lang="en-US" sz="1000" b="1" dirty="0"/>
              <a:t>: </a:t>
            </a:r>
            <a:r>
              <a:rPr lang="en-US" sz="1000" b="1" dirty="0" smtClean="0"/>
              <a:t>MPC</a:t>
            </a:r>
            <a:endParaRPr lang="en-US" sz="1000" b="1" dirty="0"/>
          </a:p>
        </p:txBody>
      </p:sp>
      <p:cxnSp>
        <p:nvCxnSpPr>
          <p:cNvPr id="46103" name="Straight Connector 39"/>
          <p:cNvCxnSpPr>
            <a:cxnSpLocks noChangeShapeType="1"/>
            <a:stCxn id="13" idx="2"/>
          </p:cNvCxnSpPr>
          <p:nvPr/>
        </p:nvCxnSpPr>
        <p:spPr bwMode="auto">
          <a:xfrm flipH="1">
            <a:off x="5683251" y="4297364"/>
            <a:ext cx="6349" cy="877887"/>
          </a:xfrm>
          <a:prstGeom prst="line">
            <a:avLst/>
          </a:prstGeom>
          <a:noFill/>
          <a:ln w="57150" algn="ctr">
            <a:solidFill>
              <a:srgbClr val="4A7EBB"/>
            </a:solidFill>
            <a:prstDash val="sysDash"/>
            <a:round/>
            <a:headEnd/>
            <a:tailEnd/>
          </a:ln>
        </p:spPr>
      </p:cxnSp>
      <p:sp>
        <p:nvSpPr>
          <p:cNvPr id="44" name="Down Arrow 43"/>
          <p:cNvSpPr/>
          <p:nvPr>
            <p:custDataLst>
              <p:tags r:id="rId4"/>
            </p:custDataLst>
          </p:nvPr>
        </p:nvSpPr>
        <p:spPr>
          <a:xfrm flipV="1">
            <a:off x="8535920" y="4246343"/>
            <a:ext cx="832513" cy="406051"/>
          </a:xfrm>
          <a:prstGeom prst="downArrow">
            <a:avLst/>
          </a:prstGeom>
        </p:spPr>
        <p:style>
          <a:lnRef idx="0">
            <a:schemeClr val="dk1"/>
          </a:lnRef>
          <a:fillRef idx="3">
            <a:schemeClr val="dk1"/>
          </a:fillRef>
          <a:effectRef idx="3">
            <a:schemeClr val="dk1"/>
          </a:effectRef>
          <a:fontRef idx="minor">
            <a:schemeClr val="lt1"/>
          </a:fontRef>
        </p:style>
        <p:txBody>
          <a:bodyPr anchor="ctr"/>
          <a:lstStyle/>
          <a:p>
            <a:pPr algn="ctr" fontAlgn="auto">
              <a:spcBef>
                <a:spcPts val="0"/>
              </a:spcBef>
              <a:spcAft>
                <a:spcPts val="0"/>
              </a:spcAft>
              <a:defRPr/>
            </a:pPr>
            <a:endParaRPr lang="en-US" sz="1600">
              <a:latin typeface="Arial" panose="020B0604020202020204" pitchFamily="34" charset="0"/>
              <a:cs typeface="Arial" panose="020B0604020202020204" pitchFamily="34" charset="0"/>
            </a:endParaRPr>
          </a:p>
        </p:txBody>
      </p:sp>
      <p:sp>
        <p:nvSpPr>
          <p:cNvPr id="46107" name="TextBox 30"/>
          <p:cNvSpPr txBox="1">
            <a:spLocks noChangeArrowheads="1"/>
          </p:cNvSpPr>
          <p:nvPr>
            <p:custDataLst>
              <p:tags r:id="rId5"/>
            </p:custDataLst>
          </p:nvPr>
        </p:nvSpPr>
        <p:spPr bwMode="auto">
          <a:xfrm>
            <a:off x="5791200" y="4576763"/>
            <a:ext cx="6299200" cy="369332"/>
          </a:xfrm>
          <a:prstGeom prst="rect">
            <a:avLst/>
          </a:prstGeom>
          <a:solidFill>
            <a:srgbClr val="FFFF00"/>
          </a:solidFill>
          <a:ln w="9525">
            <a:noFill/>
            <a:miter lim="800000"/>
            <a:headEnd/>
            <a:tailEnd/>
          </a:ln>
        </p:spPr>
        <p:txBody>
          <a:bodyPr>
            <a:spAutoFit/>
          </a:bodyPr>
          <a:lstStyle/>
          <a:p>
            <a:pPr algn="ctr"/>
            <a:r>
              <a:rPr lang="en-US" b="1" dirty="0"/>
              <a:t>MPC </a:t>
            </a:r>
            <a:r>
              <a:rPr lang="fi-FI" dirty="0"/>
              <a:t>akan terus membekalkan perkhidmatan Inovasi Kolaboratif</a:t>
            </a:r>
            <a:endParaRPr lang="en-US" b="1" dirty="0"/>
          </a:p>
        </p:txBody>
      </p:sp>
      <p:sp>
        <p:nvSpPr>
          <p:cNvPr id="4" name="Title 20"/>
          <p:cNvSpPr txBox="1">
            <a:spLocks/>
          </p:cNvSpPr>
          <p:nvPr/>
        </p:nvSpPr>
        <p:spPr>
          <a:xfrm>
            <a:off x="0" y="76201"/>
            <a:ext cx="12192000" cy="533400"/>
          </a:xfrm>
          <a:prstGeom prst="rect">
            <a:avLst/>
          </a:prstGeom>
          <a:solidFill>
            <a:srgbClr val="FFFFFF"/>
          </a:solidFill>
        </p:spPr>
        <p:txBody>
          <a:bodyPr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defRPr/>
            </a:pPr>
            <a:r>
              <a:rPr lang="en-US" sz="2000" b="1" dirty="0" smtClean="0">
                <a:latin typeface="Arial" panose="020B0604020202020204" pitchFamily="34" charset="0"/>
                <a:cs typeface="Arial" panose="020B0604020202020204" pitchFamily="34" charset="0"/>
              </a:rPr>
              <a:t/>
            </a:r>
            <a:br>
              <a:rPr lang="en-US" sz="2000" b="1" dirty="0" smtClean="0">
                <a:latin typeface="Arial" panose="020B0604020202020204" pitchFamily="34" charset="0"/>
                <a:cs typeface="Arial" panose="020B0604020202020204" pitchFamily="34" charset="0"/>
              </a:rPr>
            </a:br>
            <a:r>
              <a:rPr lang="en-US" sz="2000" b="1" dirty="0" err="1"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Penambahbaikan</a:t>
            </a:r>
            <a:r>
              <a:rPr lang="en-US" sz="20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 di </a:t>
            </a:r>
            <a:r>
              <a:rPr lang="en-US" sz="2000" b="1" dirty="0" err="1"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dalam</a:t>
            </a:r>
            <a:r>
              <a:rPr lang="en-US" sz="20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 Proses </a:t>
            </a:r>
            <a:r>
              <a:rPr lang="en-US" sz="2000" b="1" dirty="0" err="1"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Penggubalan</a:t>
            </a:r>
            <a:r>
              <a:rPr lang="en-US" sz="2000" b="1"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en-US" sz="2000" b="1" dirty="0" err="1"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Peraturan-peraturan</a:t>
            </a:r>
            <a:endParaRPr lang="en-US" sz="2000" b="1" i="1" dirty="0" smtClean="0">
              <a:solidFill>
                <a:srgbClr val="FF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5" name="Rectangle 24"/>
          <p:cNvSpPr/>
          <p:nvPr/>
        </p:nvSpPr>
        <p:spPr bwMode="auto">
          <a:xfrm>
            <a:off x="766233" y="1725614"/>
            <a:ext cx="1524000" cy="712787"/>
          </a:xfrm>
          <a:prstGeom prst="rect">
            <a:avLst/>
          </a:prstGeom>
          <a:solidFill>
            <a:srgbClr val="CCECFF"/>
          </a:solidFill>
        </p:spPr>
        <p:style>
          <a:lnRef idx="3">
            <a:schemeClr val="lt1"/>
          </a:lnRef>
          <a:fillRef idx="1">
            <a:schemeClr val="accent3"/>
          </a:fillRef>
          <a:effectRef idx="1">
            <a:schemeClr val="accent3"/>
          </a:effectRef>
          <a:fontRef idx="minor">
            <a:schemeClr val="lt1"/>
          </a:fontRef>
        </p:style>
        <p:txBody>
          <a:bodyPr anchor="ctr"/>
          <a:lstStyle/>
          <a:p>
            <a:pPr algn="ctr" fontAlgn="auto">
              <a:spcBef>
                <a:spcPts val="0"/>
              </a:spcBef>
              <a:spcAft>
                <a:spcPts val="0"/>
              </a:spcAft>
              <a:defRPr/>
            </a:pPr>
            <a:r>
              <a:rPr lang="fi-FI" sz="1200" b="1" dirty="0">
                <a:solidFill>
                  <a:schemeClr val="tx1"/>
                </a:solidFill>
              </a:rPr>
              <a:t>Reka bentuk atau kajian semula automatik</a:t>
            </a:r>
            <a:endParaRPr lang="en-US" sz="1200" b="1" dirty="0">
              <a:solidFill>
                <a:schemeClr val="tx1"/>
              </a:solidFill>
              <a:latin typeface="Arial" panose="020B0604020202020204" pitchFamily="34" charset="0"/>
              <a:cs typeface="Arial" panose="020B0604020202020204" pitchFamily="34" charset="0"/>
            </a:endParaRPr>
          </a:p>
        </p:txBody>
      </p:sp>
      <p:sp>
        <p:nvSpPr>
          <p:cNvPr id="46110" name="TextBox 6"/>
          <p:cNvSpPr txBox="1">
            <a:spLocks noChangeArrowheads="1"/>
          </p:cNvSpPr>
          <p:nvPr/>
        </p:nvSpPr>
        <p:spPr bwMode="auto">
          <a:xfrm>
            <a:off x="2696633" y="2565400"/>
            <a:ext cx="1382184" cy="368300"/>
          </a:xfrm>
          <a:prstGeom prst="rect">
            <a:avLst/>
          </a:prstGeom>
          <a:noFill/>
          <a:ln w="9525">
            <a:noFill/>
            <a:miter lim="800000"/>
            <a:headEnd/>
            <a:tailEnd/>
          </a:ln>
        </p:spPr>
        <p:txBody>
          <a:bodyPr>
            <a:spAutoFit/>
          </a:bodyPr>
          <a:lstStyle/>
          <a:p>
            <a:pPr algn="ctr"/>
            <a:r>
              <a:rPr lang="en-US" b="1">
                <a:solidFill>
                  <a:srgbClr val="FF0000"/>
                </a:solidFill>
              </a:rPr>
              <a:t>NDPC</a:t>
            </a:r>
            <a:endParaRPr lang="ms-MY" b="1">
              <a:solidFill>
                <a:srgbClr val="FF0000"/>
              </a:solidFill>
            </a:endParaRPr>
          </a:p>
        </p:txBody>
      </p:sp>
      <p:sp>
        <p:nvSpPr>
          <p:cNvPr id="46111" name="Rectangle 2"/>
          <p:cNvSpPr>
            <a:spLocks noChangeArrowheads="1"/>
          </p:cNvSpPr>
          <p:nvPr/>
        </p:nvSpPr>
        <p:spPr bwMode="auto">
          <a:xfrm>
            <a:off x="4876800" y="1042989"/>
            <a:ext cx="6561667" cy="369887"/>
          </a:xfrm>
          <a:prstGeom prst="rect">
            <a:avLst/>
          </a:prstGeom>
          <a:noFill/>
          <a:ln w="9525">
            <a:noFill/>
            <a:miter lim="800000"/>
            <a:headEnd/>
            <a:tailEnd/>
          </a:ln>
        </p:spPr>
        <p:txBody>
          <a:bodyPr>
            <a:spAutoFit/>
          </a:bodyPr>
          <a:lstStyle/>
          <a:p>
            <a:r>
              <a:rPr lang="en-US" b="1" i="1" dirty="0">
                <a:solidFill>
                  <a:srgbClr val="00B0F0"/>
                </a:solidFill>
              </a:rPr>
              <a:t>(Quality Regulatory  Management System)</a:t>
            </a:r>
          </a:p>
        </p:txBody>
      </p:sp>
      <p:sp>
        <p:nvSpPr>
          <p:cNvPr id="5" name="Slide Number Placeholder 4"/>
          <p:cNvSpPr>
            <a:spLocks noGrp="1"/>
          </p:cNvSpPr>
          <p:nvPr>
            <p:ph type="sldNum" sz="quarter" idx="12"/>
          </p:nvPr>
        </p:nvSpPr>
        <p:spPr/>
        <p:txBody>
          <a:bodyPr/>
          <a:lstStyle/>
          <a:p>
            <a:pPr>
              <a:defRPr/>
            </a:pPr>
            <a:fld id="{8200FC68-4CF9-4BD0-A183-7B4035B9F207}" type="slidenum">
              <a:rPr lang="en-US"/>
              <a:pPr>
                <a:defRPr/>
              </a:pPr>
              <a:t>12</a:t>
            </a:fld>
            <a:endParaRPr lang="en-US" dirty="0"/>
          </a:p>
        </p:txBody>
      </p:sp>
    </p:spTree>
    <p:extLst>
      <p:ext uri="{BB962C8B-B14F-4D97-AF65-F5344CB8AC3E}">
        <p14:creationId xmlns:p14="http://schemas.microsoft.com/office/powerpoint/2010/main" val="33464698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9"/>
            <a:ext cx="12192000" cy="720725"/>
          </a:xfrm>
        </p:spPr>
        <p:txBody>
          <a:bodyPr rtlCol="0">
            <a:normAutofit/>
          </a:bodyPr>
          <a:lstStyle/>
          <a:p>
            <a:pPr fontAlgn="auto">
              <a:spcAft>
                <a:spcPts val="0"/>
              </a:spcAft>
              <a:defRPr/>
            </a:pPr>
            <a:r>
              <a:rPr lang="en-US" b="1" dirty="0" err="1" smtClean="0">
                <a:effectLst>
                  <a:outerShdw blurRad="38100" dist="38100" dir="2700000" algn="tl">
                    <a:srgbClr val="000000">
                      <a:alpha val="43137"/>
                    </a:srgbClr>
                  </a:outerShdw>
                </a:effectLst>
              </a:rPr>
              <a:t>Implementasi</a:t>
            </a:r>
            <a:endParaRPr lang="en-GB" b="1" dirty="0">
              <a:effectLst>
                <a:outerShdw blurRad="38100" dist="38100" dir="2700000" algn="tl">
                  <a:srgbClr val="000000">
                    <a:alpha val="43137"/>
                  </a:srgbClr>
                </a:outerShdw>
              </a:effectLst>
            </a:endParaRPr>
          </a:p>
        </p:txBody>
      </p:sp>
      <p:pic>
        <p:nvPicPr>
          <p:cNvPr id="53250" name="Picture 2" descr="http://upload.wikimedia.org/wikipedia/commons/5/51/Gnome_access_home.png"/>
          <p:cNvPicPr>
            <a:picLocks noChangeAspect="1" noChangeArrowheads="1"/>
          </p:cNvPicPr>
          <p:nvPr/>
        </p:nvPicPr>
        <p:blipFill>
          <a:blip r:embed="rId2"/>
          <a:srcRect/>
          <a:stretch>
            <a:fillRect/>
          </a:stretch>
        </p:blipFill>
        <p:spPr bwMode="auto">
          <a:xfrm>
            <a:off x="912284" y="2760663"/>
            <a:ext cx="2207683" cy="1657350"/>
          </a:xfrm>
          <a:prstGeom prst="rect">
            <a:avLst/>
          </a:prstGeom>
          <a:noFill/>
          <a:ln w="9525">
            <a:noFill/>
            <a:miter lim="800000"/>
            <a:headEnd/>
            <a:tailEnd/>
          </a:ln>
        </p:spPr>
      </p:pic>
      <p:pic>
        <p:nvPicPr>
          <p:cNvPr id="53251" name="Picture 2" descr="http://upload.wikimedia.org/wikipedia/commons/5/51/Gnome_access_home.png"/>
          <p:cNvPicPr>
            <a:picLocks noChangeAspect="1" noChangeArrowheads="1"/>
          </p:cNvPicPr>
          <p:nvPr/>
        </p:nvPicPr>
        <p:blipFill>
          <a:blip r:embed="rId2"/>
          <a:srcRect/>
          <a:stretch>
            <a:fillRect/>
          </a:stretch>
        </p:blipFill>
        <p:spPr bwMode="auto">
          <a:xfrm>
            <a:off x="912284" y="889001"/>
            <a:ext cx="2207683" cy="1655763"/>
          </a:xfrm>
          <a:prstGeom prst="rect">
            <a:avLst/>
          </a:prstGeom>
          <a:noFill/>
          <a:ln w="9525">
            <a:noFill/>
            <a:miter lim="800000"/>
            <a:headEnd/>
            <a:tailEnd/>
          </a:ln>
        </p:spPr>
      </p:pic>
      <p:pic>
        <p:nvPicPr>
          <p:cNvPr id="53252" name="Picture 2" descr="http://upload.wikimedia.org/wikipedia/commons/5/51/Gnome_access_home.png"/>
          <p:cNvPicPr>
            <a:picLocks noChangeAspect="1" noChangeArrowheads="1"/>
          </p:cNvPicPr>
          <p:nvPr/>
        </p:nvPicPr>
        <p:blipFill>
          <a:blip r:embed="rId2"/>
          <a:srcRect/>
          <a:stretch>
            <a:fillRect/>
          </a:stretch>
        </p:blipFill>
        <p:spPr bwMode="auto">
          <a:xfrm>
            <a:off x="912284" y="4652963"/>
            <a:ext cx="2207683" cy="1655762"/>
          </a:xfrm>
          <a:prstGeom prst="rect">
            <a:avLst/>
          </a:prstGeom>
          <a:noFill/>
          <a:ln w="9525">
            <a:noFill/>
            <a:miter lim="800000"/>
            <a:headEnd/>
            <a:tailEnd/>
          </a:ln>
        </p:spPr>
      </p:pic>
      <p:pic>
        <p:nvPicPr>
          <p:cNvPr id="53253" name="Picture 8"/>
          <p:cNvPicPr>
            <a:picLocks noChangeAspect="1"/>
          </p:cNvPicPr>
          <p:nvPr/>
        </p:nvPicPr>
        <p:blipFill>
          <a:blip r:embed="rId3"/>
          <a:srcRect/>
          <a:stretch>
            <a:fillRect/>
          </a:stretch>
        </p:blipFill>
        <p:spPr bwMode="auto">
          <a:xfrm>
            <a:off x="1354667" y="3617913"/>
            <a:ext cx="1320800" cy="387350"/>
          </a:xfrm>
          <a:prstGeom prst="rect">
            <a:avLst/>
          </a:prstGeom>
          <a:noFill/>
          <a:ln w="9525">
            <a:noFill/>
            <a:miter lim="800000"/>
            <a:headEnd/>
            <a:tailEnd/>
          </a:ln>
        </p:spPr>
      </p:pic>
      <p:pic>
        <p:nvPicPr>
          <p:cNvPr id="53254" name="Picture 4" descr="http://vectorise.net/vectorworks/logos/University/download/Logo%20Institut%20Tadbiran%20Awam%20Negara%20-%20INTAN.png"/>
          <p:cNvPicPr>
            <a:picLocks noChangeAspect="1" noChangeArrowheads="1"/>
          </p:cNvPicPr>
          <p:nvPr/>
        </p:nvPicPr>
        <p:blipFill>
          <a:blip r:embed="rId4"/>
          <a:srcRect/>
          <a:stretch>
            <a:fillRect/>
          </a:stretch>
        </p:blipFill>
        <p:spPr bwMode="auto">
          <a:xfrm>
            <a:off x="1591733" y="5003801"/>
            <a:ext cx="846667" cy="955675"/>
          </a:xfrm>
          <a:prstGeom prst="rect">
            <a:avLst/>
          </a:prstGeom>
          <a:noFill/>
          <a:ln w="9525">
            <a:noFill/>
            <a:miter lim="800000"/>
            <a:headEnd/>
            <a:tailEnd/>
          </a:ln>
        </p:spPr>
      </p:pic>
      <p:sp>
        <p:nvSpPr>
          <p:cNvPr id="53255" name="Rectangle 2"/>
          <p:cNvSpPr>
            <a:spLocks noChangeArrowheads="1"/>
          </p:cNvSpPr>
          <p:nvPr/>
        </p:nvSpPr>
        <p:spPr bwMode="auto">
          <a:xfrm>
            <a:off x="3240617" y="1255713"/>
            <a:ext cx="7128933" cy="646331"/>
          </a:xfrm>
          <a:prstGeom prst="rect">
            <a:avLst/>
          </a:prstGeom>
          <a:noFill/>
          <a:ln w="9525">
            <a:noFill/>
            <a:miter lim="800000"/>
            <a:headEnd/>
            <a:tailEnd/>
          </a:ln>
        </p:spPr>
        <p:txBody>
          <a:bodyPr>
            <a:spAutoFit/>
          </a:bodyPr>
          <a:lstStyle/>
          <a:p>
            <a:pPr marL="285750" indent="-285750">
              <a:buFont typeface="Arial" charset="0"/>
              <a:buChar char="•"/>
            </a:pPr>
            <a:r>
              <a:rPr lang="en-US" dirty="0" err="1"/>
              <a:t>Mengawasi</a:t>
            </a:r>
            <a:r>
              <a:rPr lang="en-US" dirty="0"/>
              <a:t> </a:t>
            </a:r>
            <a:r>
              <a:rPr lang="en-US" dirty="0" err="1"/>
              <a:t>pelaksanaan</a:t>
            </a:r>
            <a:r>
              <a:rPr lang="en-US" dirty="0"/>
              <a:t> NPDIR </a:t>
            </a:r>
            <a:endParaRPr lang="en-US" dirty="0" smtClean="0"/>
          </a:p>
          <a:p>
            <a:pPr marL="285750" indent="-285750">
              <a:buFont typeface="Arial" charset="0"/>
              <a:buChar char="•"/>
            </a:pPr>
            <a:r>
              <a:rPr lang="en-US" dirty="0" err="1" smtClean="0"/>
              <a:t>Meneliti</a:t>
            </a:r>
            <a:r>
              <a:rPr lang="en-US" dirty="0" smtClean="0"/>
              <a:t> </a:t>
            </a:r>
            <a:r>
              <a:rPr lang="en-US" dirty="0" err="1" smtClean="0"/>
              <a:t>kecukupan</a:t>
            </a:r>
            <a:r>
              <a:rPr lang="en-US" dirty="0" smtClean="0"/>
              <a:t> RIS </a:t>
            </a:r>
            <a:r>
              <a:rPr lang="en-US" dirty="0" err="1" smtClean="0"/>
              <a:t>dan</a:t>
            </a:r>
            <a:r>
              <a:rPr lang="en-US" dirty="0" smtClean="0"/>
              <a:t> </a:t>
            </a:r>
            <a:r>
              <a:rPr lang="en-US" dirty="0" err="1"/>
              <a:t>membuat</a:t>
            </a:r>
            <a:r>
              <a:rPr lang="en-US" dirty="0"/>
              <a:t> </a:t>
            </a:r>
            <a:r>
              <a:rPr lang="en-US" dirty="0" err="1" smtClean="0"/>
              <a:t>syor-syor</a:t>
            </a:r>
            <a:r>
              <a:rPr lang="en-US" dirty="0" smtClean="0"/>
              <a:t> </a:t>
            </a:r>
            <a:r>
              <a:rPr lang="en-US" dirty="0"/>
              <a:t>yang </a:t>
            </a:r>
            <a:r>
              <a:rPr lang="en-US" dirty="0" err="1"/>
              <a:t>sesuai</a:t>
            </a:r>
            <a:endParaRPr lang="en-US" dirty="0"/>
          </a:p>
        </p:txBody>
      </p:sp>
      <p:sp>
        <p:nvSpPr>
          <p:cNvPr id="53256" name="Rectangle 3"/>
          <p:cNvSpPr>
            <a:spLocks noChangeArrowheads="1"/>
          </p:cNvSpPr>
          <p:nvPr/>
        </p:nvSpPr>
        <p:spPr bwMode="auto">
          <a:xfrm>
            <a:off x="3240617" y="2971801"/>
            <a:ext cx="6716183" cy="1200329"/>
          </a:xfrm>
          <a:prstGeom prst="rect">
            <a:avLst/>
          </a:prstGeom>
          <a:noFill/>
          <a:ln w="9525">
            <a:noFill/>
            <a:miter lim="800000"/>
            <a:headEnd/>
            <a:tailEnd/>
          </a:ln>
        </p:spPr>
        <p:txBody>
          <a:bodyPr wrap="square">
            <a:spAutoFit/>
          </a:bodyPr>
          <a:lstStyle/>
          <a:p>
            <a:pPr marL="285750" indent="-285750">
              <a:buFont typeface="Arial" charset="0"/>
              <a:buChar char="•"/>
            </a:pPr>
            <a:r>
              <a:rPr lang="en-US" dirty="0"/>
              <a:t>RIA Helpdesk</a:t>
            </a:r>
          </a:p>
          <a:p>
            <a:pPr marL="285750" indent="-285750">
              <a:buFont typeface="Arial" charset="0"/>
              <a:buChar char="•"/>
            </a:pPr>
            <a:r>
              <a:rPr lang="en-US" dirty="0"/>
              <a:t>Pembangunan </a:t>
            </a:r>
            <a:r>
              <a:rPr lang="en-US" dirty="0" err="1"/>
              <a:t>kapasiti</a:t>
            </a:r>
            <a:r>
              <a:rPr lang="en-US" dirty="0"/>
              <a:t> </a:t>
            </a:r>
            <a:r>
              <a:rPr lang="en-US" dirty="0" err="1"/>
              <a:t>bagi</a:t>
            </a:r>
            <a:r>
              <a:rPr lang="en-US" dirty="0"/>
              <a:t> </a:t>
            </a:r>
            <a:r>
              <a:rPr lang="en-US" dirty="0" err="1"/>
              <a:t>pengawal</a:t>
            </a:r>
            <a:r>
              <a:rPr lang="en-US" dirty="0"/>
              <a:t> </a:t>
            </a:r>
            <a:r>
              <a:rPr lang="en-US" dirty="0" err="1"/>
              <a:t>selia</a:t>
            </a:r>
            <a:r>
              <a:rPr lang="en-US" dirty="0"/>
              <a:t> </a:t>
            </a:r>
            <a:endParaRPr lang="en-US" dirty="0" smtClean="0"/>
          </a:p>
          <a:p>
            <a:pPr marL="285750" indent="-285750">
              <a:buFont typeface="Arial" charset="0"/>
              <a:buChar char="•"/>
            </a:pPr>
            <a:r>
              <a:rPr lang="en-US" dirty="0" err="1" smtClean="0"/>
              <a:t>Penasihat</a:t>
            </a:r>
            <a:r>
              <a:rPr lang="en-US" dirty="0" smtClean="0"/>
              <a:t> </a:t>
            </a:r>
            <a:r>
              <a:rPr lang="en-US" dirty="0" err="1"/>
              <a:t>dan</a:t>
            </a:r>
            <a:r>
              <a:rPr lang="en-US" dirty="0"/>
              <a:t> </a:t>
            </a:r>
            <a:r>
              <a:rPr lang="en-US" dirty="0" err="1"/>
              <a:t>Bimbingan</a:t>
            </a:r>
            <a:r>
              <a:rPr lang="en-US" dirty="0"/>
              <a:t> </a:t>
            </a:r>
            <a:endParaRPr lang="en-US" dirty="0" smtClean="0"/>
          </a:p>
          <a:p>
            <a:pPr marL="285750" indent="-285750">
              <a:buFont typeface="Arial" charset="0"/>
              <a:buChar char="•"/>
            </a:pPr>
            <a:r>
              <a:rPr lang="en-US" dirty="0" err="1" smtClean="0"/>
              <a:t>Penilaian</a:t>
            </a:r>
            <a:r>
              <a:rPr lang="en-US" dirty="0" smtClean="0"/>
              <a:t> </a:t>
            </a:r>
            <a:r>
              <a:rPr lang="en-US" dirty="0"/>
              <a:t>RIS</a:t>
            </a:r>
          </a:p>
        </p:txBody>
      </p:sp>
      <p:sp>
        <p:nvSpPr>
          <p:cNvPr id="53257" name="Rectangle 9"/>
          <p:cNvSpPr>
            <a:spLocks noChangeArrowheads="1"/>
          </p:cNvSpPr>
          <p:nvPr/>
        </p:nvSpPr>
        <p:spPr bwMode="auto">
          <a:xfrm>
            <a:off x="3240618" y="5295900"/>
            <a:ext cx="1500732" cy="369332"/>
          </a:xfrm>
          <a:prstGeom prst="rect">
            <a:avLst/>
          </a:prstGeom>
          <a:noFill/>
          <a:ln w="9525">
            <a:noFill/>
            <a:miter lim="800000"/>
            <a:headEnd/>
            <a:tailEnd/>
          </a:ln>
        </p:spPr>
        <p:txBody>
          <a:bodyPr wrap="none">
            <a:spAutoFit/>
          </a:bodyPr>
          <a:lstStyle/>
          <a:p>
            <a:pPr marL="285750" indent="-285750">
              <a:buFont typeface="Arial" charset="0"/>
              <a:buChar char="•"/>
            </a:pPr>
            <a:r>
              <a:rPr lang="en-US" dirty="0" err="1" smtClean="0"/>
              <a:t>Latihan</a:t>
            </a:r>
            <a:r>
              <a:rPr lang="en-US" dirty="0" smtClean="0"/>
              <a:t> </a:t>
            </a:r>
            <a:r>
              <a:rPr lang="en-US" dirty="0"/>
              <a:t>RIA</a:t>
            </a:r>
          </a:p>
        </p:txBody>
      </p:sp>
      <p:sp>
        <p:nvSpPr>
          <p:cNvPr id="12" name="Rectangle 11"/>
          <p:cNvSpPr/>
          <p:nvPr/>
        </p:nvSpPr>
        <p:spPr>
          <a:xfrm>
            <a:off x="1517656" y="1628800"/>
            <a:ext cx="995785" cy="492443"/>
          </a:xfrm>
          <a:prstGeom prst="rect">
            <a:avLst/>
          </a:prstGeom>
          <a:noFill/>
        </p:spPr>
        <p:txBody>
          <a:bodyPr wrap="none">
            <a:spAutoFit/>
          </a:bodyPr>
          <a:lstStyle/>
          <a:p>
            <a:pPr algn="ctr">
              <a:defRPr/>
            </a:pPr>
            <a:r>
              <a:rPr lang="en-US" sz="2600" b="1" dirty="0">
                <a:ln w="17780" cmpd="sng">
                  <a:solidFill>
                    <a:srgbClr val="FFFFFF"/>
                  </a:solidFill>
                  <a:prstDash val="solid"/>
                  <a:miter lim="800000"/>
                </a:ln>
                <a:gradFill rotWithShape="1">
                  <a:gsLst>
                    <a:gs pos="0">
                      <a:srgbClr val="000000">
                        <a:tint val="92000"/>
                        <a:shade val="100000"/>
                        <a:satMod val="150000"/>
                      </a:srgbClr>
                    </a:gs>
                    <a:gs pos="49000">
                      <a:srgbClr val="000000">
                        <a:tint val="89000"/>
                        <a:shade val="90000"/>
                        <a:satMod val="150000"/>
                      </a:srgbClr>
                    </a:gs>
                    <a:gs pos="50000">
                      <a:srgbClr val="000000">
                        <a:tint val="100000"/>
                        <a:shade val="75000"/>
                        <a:satMod val="150000"/>
                      </a:srgbClr>
                    </a:gs>
                    <a:gs pos="95000">
                      <a:srgbClr val="000000">
                        <a:shade val="47000"/>
                        <a:satMod val="150000"/>
                      </a:srgbClr>
                    </a:gs>
                    <a:gs pos="100000">
                      <a:srgbClr val="000000">
                        <a:shade val="39000"/>
                        <a:satMod val="150000"/>
                      </a:srgbClr>
                    </a:gs>
                  </a:gsLst>
                  <a:lin ang="5400000"/>
                </a:gradFill>
              </a:rPr>
              <a:t>NDPC</a:t>
            </a:r>
          </a:p>
        </p:txBody>
      </p:sp>
      <p:pic>
        <p:nvPicPr>
          <p:cNvPr id="53259" name="Picture 8" descr="http://programmedevelopment.com/public/uploads/images/coach_with_whiteboard_1600_wht.png"/>
          <p:cNvPicPr>
            <a:picLocks noChangeAspect="1" noChangeArrowheads="1"/>
          </p:cNvPicPr>
          <p:nvPr/>
        </p:nvPicPr>
        <p:blipFill>
          <a:blip r:embed="rId5"/>
          <a:srcRect l="9602" b="6520"/>
          <a:stretch>
            <a:fillRect/>
          </a:stretch>
        </p:blipFill>
        <p:spPr bwMode="auto">
          <a:xfrm>
            <a:off x="7399867" y="3830639"/>
            <a:ext cx="4552951" cy="2649537"/>
          </a:xfrm>
          <a:prstGeom prst="rect">
            <a:avLst/>
          </a:prstGeom>
          <a:noFill/>
          <a:ln w="9525">
            <a:noFill/>
            <a:miter lim="800000"/>
            <a:headEnd/>
            <a:tailEnd/>
          </a:ln>
        </p:spPr>
      </p:pic>
      <p:sp>
        <p:nvSpPr>
          <p:cNvPr id="13" name="Rectangle 12"/>
          <p:cNvSpPr/>
          <p:nvPr/>
        </p:nvSpPr>
        <p:spPr>
          <a:xfrm>
            <a:off x="7863837" y="4495801"/>
            <a:ext cx="2136098" cy="954107"/>
          </a:xfrm>
          <a:prstGeom prst="rect">
            <a:avLst/>
          </a:prstGeom>
          <a:noFill/>
        </p:spPr>
        <p:txBody>
          <a:bodyPr wrap="none">
            <a:spAutoFit/>
          </a:bodyPr>
          <a:lstStyle/>
          <a:p>
            <a:pPr algn="ctr">
              <a:defRPr/>
            </a:pPr>
            <a:r>
              <a:rPr lang="en-US" sz="2800" b="1" dirty="0" smtClean="0">
                <a:ln w="10541" cmpd="sng">
                  <a:solidFill>
                    <a:srgbClr val="7D7D7D">
                      <a:tint val="100000"/>
                      <a:shade val="100000"/>
                      <a:satMod val="110000"/>
                    </a:srgbClr>
                  </a:solidFill>
                  <a:prstDash val="solid"/>
                </a:ln>
              </a:rPr>
              <a:t>TANGGUNG </a:t>
            </a:r>
          </a:p>
          <a:p>
            <a:pPr algn="ctr">
              <a:defRPr/>
            </a:pPr>
            <a:r>
              <a:rPr lang="en-US" sz="2800" b="1" dirty="0" smtClean="0">
                <a:ln w="10541" cmpd="sng">
                  <a:solidFill>
                    <a:srgbClr val="7D7D7D">
                      <a:tint val="100000"/>
                      <a:shade val="100000"/>
                      <a:satMod val="110000"/>
                    </a:srgbClr>
                  </a:solidFill>
                  <a:prstDash val="solid"/>
                </a:ln>
              </a:rPr>
              <a:t>JAWAB</a:t>
            </a:r>
            <a:endParaRPr lang="en-US" sz="2800" b="1" dirty="0">
              <a:ln w="10541" cmpd="sng">
                <a:solidFill>
                  <a:srgbClr val="7D7D7D">
                    <a:tint val="100000"/>
                    <a:shade val="100000"/>
                    <a:satMod val="110000"/>
                  </a:srgbClr>
                </a:solidFill>
                <a:prstDash val="solid"/>
              </a:ln>
            </a:endParaRPr>
          </a:p>
        </p:txBody>
      </p:sp>
      <p:sp>
        <p:nvSpPr>
          <p:cNvPr id="5" name="Slide Number Placeholder 4"/>
          <p:cNvSpPr>
            <a:spLocks noGrp="1"/>
          </p:cNvSpPr>
          <p:nvPr>
            <p:ph type="sldNum" sz="quarter" idx="12"/>
          </p:nvPr>
        </p:nvSpPr>
        <p:spPr/>
        <p:txBody>
          <a:bodyPr/>
          <a:lstStyle/>
          <a:p>
            <a:pPr>
              <a:defRPr/>
            </a:pPr>
            <a:fld id="{CFE6836C-6F71-42E7-B13A-AA324C9B56B1}" type="slidenum">
              <a:rPr lang="en-US"/>
              <a:pPr>
                <a:defRPr/>
              </a:pPr>
              <a:t>13</a:t>
            </a:fld>
            <a:endParaRPr lang="en-US" dirty="0"/>
          </a:p>
        </p:txBody>
      </p:sp>
    </p:spTree>
    <p:extLst>
      <p:ext uri="{BB962C8B-B14F-4D97-AF65-F5344CB8AC3E}">
        <p14:creationId xmlns:p14="http://schemas.microsoft.com/office/powerpoint/2010/main" val="66602297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9953" y="420937"/>
            <a:ext cx="9084035" cy="522514"/>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fontAlgn="auto">
              <a:spcAft>
                <a:spcPts val="0"/>
              </a:spcAft>
            </a:pPr>
            <a:r>
              <a:rPr lang="en-US" sz="3200" b="1" dirty="0" err="1" smtClean="0">
                <a:solidFill>
                  <a:prstClr val="black"/>
                </a:solidFill>
                <a:latin typeface="Tw Cen MT"/>
                <a:cs typeface="Arial" panose="020B0604020202020204" pitchFamily="34" charset="0"/>
              </a:rPr>
              <a:t>Pelan</a:t>
            </a:r>
            <a:r>
              <a:rPr lang="en-US" sz="3200" b="1" dirty="0" smtClean="0">
                <a:solidFill>
                  <a:prstClr val="black"/>
                </a:solidFill>
                <a:latin typeface="Tw Cen MT"/>
                <a:cs typeface="Arial" panose="020B0604020202020204" pitchFamily="34" charset="0"/>
              </a:rPr>
              <a:t> </a:t>
            </a:r>
            <a:r>
              <a:rPr lang="en-US" sz="3200" b="1" dirty="0" err="1" smtClean="0">
                <a:solidFill>
                  <a:prstClr val="black"/>
                </a:solidFill>
                <a:latin typeface="Tw Cen MT"/>
                <a:cs typeface="Arial" panose="020B0604020202020204" pitchFamily="34" charset="0"/>
              </a:rPr>
              <a:t>Tindakan</a:t>
            </a:r>
            <a:r>
              <a:rPr lang="en-US" sz="3200" b="1" dirty="0" smtClean="0">
                <a:solidFill>
                  <a:prstClr val="black"/>
                </a:solidFill>
                <a:latin typeface="Tw Cen MT"/>
                <a:cs typeface="Arial" panose="020B0604020202020204" pitchFamily="34" charset="0"/>
              </a:rPr>
              <a:t> </a:t>
            </a:r>
            <a:r>
              <a:rPr lang="en-US" sz="3200" b="1" dirty="0" err="1" smtClean="0">
                <a:solidFill>
                  <a:prstClr val="black"/>
                </a:solidFill>
                <a:latin typeface="Tw Cen MT"/>
                <a:cs typeface="Arial" panose="020B0604020202020204" pitchFamily="34" charset="0"/>
              </a:rPr>
              <a:t>Pelaksanaan</a:t>
            </a:r>
            <a:r>
              <a:rPr lang="en-US" sz="3200" b="1" dirty="0" smtClean="0">
                <a:solidFill>
                  <a:prstClr val="black"/>
                </a:solidFill>
                <a:latin typeface="Tw Cen MT"/>
                <a:cs typeface="Arial" panose="020B0604020202020204" pitchFamily="34" charset="0"/>
              </a:rPr>
              <a:t> GRP</a:t>
            </a:r>
            <a:r>
              <a:rPr lang="en-US" sz="3200" b="1" dirty="0">
                <a:solidFill>
                  <a:prstClr val="black"/>
                </a:solidFill>
                <a:latin typeface="Tw Cen MT"/>
                <a:cs typeface="Arial" panose="020B0604020202020204" pitchFamily="34" charset="0"/>
              </a:rPr>
              <a:t/>
            </a:r>
            <a:br>
              <a:rPr lang="en-US" sz="3200" b="1" dirty="0">
                <a:solidFill>
                  <a:prstClr val="black"/>
                </a:solidFill>
                <a:latin typeface="Tw Cen MT"/>
                <a:cs typeface="Arial" panose="020B0604020202020204" pitchFamily="34" charset="0"/>
              </a:rPr>
            </a:br>
            <a:endParaRPr lang="en-MY" sz="3200" b="1" dirty="0">
              <a:solidFill>
                <a:prstClr val="black"/>
              </a:solidFill>
              <a:latin typeface="Tw Cen MT"/>
              <a:cs typeface="Arial" panose="020B0604020202020204" pitchFamily="34" charset="0"/>
            </a:endParaRPr>
          </a:p>
        </p:txBody>
      </p:sp>
      <p:graphicFrame>
        <p:nvGraphicFramePr>
          <p:cNvPr id="3" name="Diagram 2"/>
          <p:cNvGraphicFramePr/>
          <p:nvPr>
            <p:extLst>
              <p:ext uri="{D42A27DB-BD31-4B8C-83A1-F6EECF244321}">
                <p14:modId xmlns:p14="http://schemas.microsoft.com/office/powerpoint/2010/main" val="3390645850"/>
              </p:ext>
            </p:extLst>
          </p:nvPr>
        </p:nvGraphicFramePr>
        <p:xfrm>
          <a:off x="1641565" y="420937"/>
          <a:ext cx="9144000" cy="63267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3603773" y="1447800"/>
            <a:ext cx="2289027" cy="738664"/>
          </a:xfrm>
          <a:prstGeom prst="rect">
            <a:avLst/>
          </a:prstGeom>
        </p:spPr>
        <p:txBody>
          <a:bodyPr wrap="square">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Amalan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Baik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Peraturan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secara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berperingkat</a:t>
            </a:r>
            <a:endParaRPr lang="en-MY" sz="1400" u="sng" dirty="0">
              <a:solidFill>
                <a:prstClr val="black"/>
              </a:solidFill>
              <a:latin typeface="Tw Cen MT"/>
              <a:cs typeface="+mn-cs"/>
            </a:endParaRPr>
          </a:p>
        </p:txBody>
      </p:sp>
      <p:sp>
        <p:nvSpPr>
          <p:cNvPr id="6" name="TextBox 5"/>
          <p:cNvSpPr txBox="1"/>
          <p:nvPr/>
        </p:nvSpPr>
        <p:spPr>
          <a:xfrm>
            <a:off x="2743200" y="3352800"/>
            <a:ext cx="1507888" cy="523220"/>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Projek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Perintis</a:t>
            </a:r>
            <a:endParaRPr lang="en-MY" sz="1400" u="sng" dirty="0">
              <a:solidFill>
                <a:prstClr val="black"/>
              </a:solidFill>
              <a:latin typeface="Tw Cen MT"/>
              <a:cs typeface="+mn-cs"/>
            </a:endParaRPr>
          </a:p>
        </p:txBody>
      </p:sp>
      <p:sp>
        <p:nvSpPr>
          <p:cNvPr id="14" name="TextBox 13"/>
          <p:cNvSpPr txBox="1"/>
          <p:nvPr/>
        </p:nvSpPr>
        <p:spPr>
          <a:xfrm>
            <a:off x="5479601" y="2286001"/>
            <a:ext cx="2373451" cy="738664"/>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Secara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Menyeluruh</a:t>
            </a:r>
            <a:r>
              <a:rPr lang="en-US" sz="1400" b="1" u="sng" dirty="0" smtClean="0">
                <a:solidFill>
                  <a:prstClr val="black"/>
                </a:solidFill>
                <a:latin typeface="Tw Cen MT"/>
                <a:cs typeface="+mn-cs"/>
              </a:rPr>
              <a:t> &amp;  </a:t>
            </a:r>
            <a:r>
              <a:rPr lang="en-US" sz="1400" b="1" u="sng" dirty="0" err="1" smtClean="0">
                <a:solidFill>
                  <a:prstClr val="black"/>
                </a:solidFill>
                <a:latin typeface="Tw Cen MT"/>
                <a:cs typeface="+mn-cs"/>
              </a:rPr>
              <a:t>Keakuran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kepada</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Keperluan</a:t>
            </a:r>
            <a:r>
              <a:rPr lang="en-US" sz="1400" b="1" u="sng" dirty="0" smtClean="0">
                <a:solidFill>
                  <a:prstClr val="black"/>
                </a:solidFill>
                <a:latin typeface="Tw Cen MT"/>
                <a:cs typeface="+mn-cs"/>
              </a:rPr>
              <a:t> GRP</a:t>
            </a:r>
            <a:endParaRPr lang="en-MY" sz="1400" u="sng" dirty="0">
              <a:solidFill>
                <a:prstClr val="black"/>
              </a:solidFill>
              <a:latin typeface="Tw Cen MT"/>
              <a:cs typeface="+mn-cs"/>
            </a:endParaRPr>
          </a:p>
        </p:txBody>
      </p:sp>
      <p:sp>
        <p:nvSpPr>
          <p:cNvPr id="17" name="TextBox 16"/>
          <p:cNvSpPr txBox="1"/>
          <p:nvPr/>
        </p:nvSpPr>
        <p:spPr>
          <a:xfrm>
            <a:off x="1959421" y="4038600"/>
            <a:ext cx="1494979" cy="1169551"/>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Membangunkan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Polisi</a:t>
            </a:r>
            <a:r>
              <a:rPr lang="en-US" sz="1400" b="1" u="sng" dirty="0" smtClean="0">
                <a:solidFill>
                  <a:prstClr val="black"/>
                </a:solidFill>
                <a:latin typeface="Tw Cen MT"/>
                <a:cs typeface="+mn-cs"/>
              </a:rPr>
              <a:t> </a:t>
            </a:r>
            <a:r>
              <a:rPr lang="en-US" sz="1400" b="1" u="sng" dirty="0">
                <a:solidFill>
                  <a:prstClr val="black"/>
                </a:solidFill>
                <a:latin typeface="Tw Cen MT"/>
                <a:cs typeface="+mn-cs"/>
              </a:rPr>
              <a:t>&amp; </a:t>
            </a:r>
            <a:r>
              <a:rPr lang="en-US" sz="1400" b="1" u="sng" dirty="0" err="1" smtClean="0">
                <a:solidFill>
                  <a:prstClr val="black"/>
                </a:solidFill>
                <a:latin typeface="Tw Cen MT"/>
                <a:cs typeface="+mn-cs"/>
              </a:rPr>
              <a:t>Garis</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Panduan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Amalan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Baik</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Peraturan</a:t>
            </a:r>
            <a:r>
              <a:rPr lang="en-US" sz="1400" b="1" u="sng" dirty="0" smtClean="0">
                <a:solidFill>
                  <a:prstClr val="black"/>
                </a:solidFill>
                <a:latin typeface="Tw Cen MT"/>
                <a:cs typeface="+mn-cs"/>
              </a:rPr>
              <a:t> (GRP)</a:t>
            </a:r>
            <a:endParaRPr lang="en-MY" sz="1400" u="sng" dirty="0">
              <a:solidFill>
                <a:prstClr val="black"/>
              </a:solidFill>
              <a:latin typeface="Tw Cen MT"/>
              <a:cs typeface="+mn-cs"/>
            </a:endParaRPr>
          </a:p>
        </p:txBody>
      </p:sp>
      <p:sp>
        <p:nvSpPr>
          <p:cNvPr id="35" name="TextBox 34"/>
          <p:cNvSpPr txBox="1"/>
          <p:nvPr/>
        </p:nvSpPr>
        <p:spPr>
          <a:xfrm>
            <a:off x="7363004" y="1222782"/>
            <a:ext cx="817779" cy="307777"/>
          </a:xfrm>
          <a:prstGeom prst="rect">
            <a:avLst/>
          </a:prstGeom>
          <a:noFill/>
        </p:spPr>
        <p:txBody>
          <a:bodyPr wrap="square" rtlCol="0">
            <a:spAutoFit/>
          </a:bodyPr>
          <a:lstStyle/>
          <a:p>
            <a:pPr fontAlgn="auto">
              <a:spcBef>
                <a:spcPts val="0"/>
              </a:spcBef>
              <a:spcAft>
                <a:spcPts val="0"/>
              </a:spcAft>
            </a:pPr>
            <a:r>
              <a:rPr lang="en-US" sz="1400" b="1" dirty="0">
                <a:solidFill>
                  <a:prstClr val="black"/>
                </a:solidFill>
                <a:latin typeface="Tw Cen MT"/>
                <a:cs typeface="+mn-cs"/>
              </a:rPr>
              <a:t>2015</a:t>
            </a:r>
            <a:endParaRPr lang="en-MY" sz="1400" b="1" dirty="0">
              <a:solidFill>
                <a:prstClr val="black"/>
              </a:solidFill>
              <a:latin typeface="Tw Cen MT"/>
              <a:cs typeface="+mn-cs"/>
            </a:endParaRPr>
          </a:p>
        </p:txBody>
      </p:sp>
      <p:sp>
        <p:nvSpPr>
          <p:cNvPr id="39" name="Content Placeholder 5"/>
          <p:cNvSpPr txBox="1">
            <a:spLocks/>
          </p:cNvSpPr>
          <p:nvPr/>
        </p:nvSpPr>
        <p:spPr>
          <a:xfrm>
            <a:off x="7591215" y="3429001"/>
            <a:ext cx="2963773" cy="1912205"/>
          </a:xfrm>
          <a:prstGeom prst="rect">
            <a:avLst/>
          </a:prstGeom>
          <a:solidFill>
            <a:schemeClr val="accent3">
              <a:lumMod val="60000"/>
              <a:lumOff val="40000"/>
            </a:schemeClr>
          </a:solidFill>
          <a:ln w="22225">
            <a:solidFill>
              <a:schemeClr val="tx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000" dirty="0" smtClean="0">
                <a:solidFill>
                  <a:prstClr val="black"/>
                </a:solidFill>
              </a:rPr>
              <a:t>Proses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Senarai</a:t>
            </a:r>
            <a:r>
              <a:rPr lang="en-US" sz="1000" dirty="0" smtClean="0">
                <a:solidFill>
                  <a:prstClr val="black"/>
                </a:solidFill>
              </a:rPr>
              <a:t> </a:t>
            </a:r>
            <a:r>
              <a:rPr lang="en-US" sz="1000" dirty="0" err="1" smtClean="0">
                <a:solidFill>
                  <a:prstClr val="black"/>
                </a:solidFill>
              </a:rPr>
              <a:t>Semak</a:t>
            </a:r>
            <a:r>
              <a:rPr lang="en-US" sz="1000" dirty="0" smtClean="0">
                <a:solidFill>
                  <a:prstClr val="black"/>
                </a:solidFill>
              </a:rPr>
              <a:t> </a:t>
            </a:r>
            <a:r>
              <a:rPr lang="en-US" sz="1000" dirty="0" err="1" smtClean="0">
                <a:solidFill>
                  <a:prstClr val="black"/>
                </a:solidFill>
              </a:rPr>
              <a:t>Penilaian</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Memberi</a:t>
            </a:r>
            <a:r>
              <a:rPr lang="en-US" sz="1000" dirty="0" smtClean="0">
                <a:solidFill>
                  <a:prstClr val="black"/>
                </a:solidFill>
              </a:rPr>
              <a:t> </a:t>
            </a:r>
            <a:r>
              <a:rPr lang="en-US" sz="1000" dirty="0" err="1" smtClean="0">
                <a:solidFill>
                  <a:prstClr val="black"/>
                </a:solidFill>
              </a:rPr>
              <a:t>khidmat</a:t>
            </a:r>
            <a:r>
              <a:rPr lang="en-US" sz="1000" dirty="0" smtClean="0">
                <a:solidFill>
                  <a:prstClr val="black"/>
                </a:solidFill>
              </a:rPr>
              <a:t> </a:t>
            </a:r>
            <a:r>
              <a:rPr lang="en-US" sz="1000" dirty="0" err="1" smtClean="0">
                <a:solidFill>
                  <a:prstClr val="black"/>
                </a:solidFill>
              </a:rPr>
              <a:t>sokongan</a:t>
            </a:r>
            <a:r>
              <a:rPr lang="en-US" sz="1000" dirty="0" smtClean="0">
                <a:solidFill>
                  <a:prstClr val="black"/>
                </a:solidFill>
              </a:rPr>
              <a:t> </a:t>
            </a:r>
            <a:r>
              <a:rPr lang="en-US" sz="1000" dirty="0" err="1" smtClean="0">
                <a:solidFill>
                  <a:prstClr val="black"/>
                </a:solidFill>
              </a:rPr>
              <a:t>kepada</a:t>
            </a:r>
            <a:r>
              <a:rPr lang="en-US" sz="1000" dirty="0" smtClean="0">
                <a:solidFill>
                  <a:prstClr val="black"/>
                </a:solidFill>
              </a:rPr>
              <a:t> </a:t>
            </a:r>
            <a:r>
              <a:rPr lang="en-US" sz="1000" dirty="0" err="1" smtClean="0">
                <a:solidFill>
                  <a:prstClr val="black"/>
                </a:solidFill>
              </a:rPr>
              <a:t>pihak</a:t>
            </a:r>
            <a:r>
              <a:rPr lang="en-US" sz="1000" dirty="0" smtClean="0">
                <a:solidFill>
                  <a:prstClr val="black"/>
                </a:solidFill>
              </a:rPr>
              <a:t> </a:t>
            </a:r>
            <a:r>
              <a:rPr lang="en-US" sz="1000" dirty="0" err="1" smtClean="0">
                <a:solidFill>
                  <a:prstClr val="black"/>
                </a:solidFill>
              </a:rPr>
              <a:t>kawal</a:t>
            </a:r>
            <a:r>
              <a:rPr lang="en-US" sz="1000" dirty="0" smtClean="0">
                <a:solidFill>
                  <a:prstClr val="black"/>
                </a:solidFill>
              </a:rPr>
              <a:t> </a:t>
            </a:r>
            <a:r>
              <a:rPr lang="en-US" sz="1000" dirty="0" err="1" smtClean="0">
                <a:solidFill>
                  <a:prstClr val="black"/>
                </a:solidFill>
              </a:rPr>
              <a:t>selia</a:t>
            </a:r>
            <a:endParaRPr lang="en-US" sz="1000" dirty="0">
              <a:solidFill>
                <a:prstClr val="black"/>
              </a:solidFill>
            </a:endParaRPr>
          </a:p>
          <a:p>
            <a:pPr fontAlgn="auto">
              <a:spcAft>
                <a:spcPts val="0"/>
              </a:spcAft>
            </a:pPr>
            <a:r>
              <a:rPr lang="en-US" sz="1000" dirty="0" err="1" smtClean="0">
                <a:solidFill>
                  <a:prstClr val="black"/>
                </a:solidFill>
              </a:rPr>
              <a:t>Jawatankuasa</a:t>
            </a:r>
            <a:r>
              <a:rPr lang="en-US" sz="1000" dirty="0" smtClean="0">
                <a:solidFill>
                  <a:prstClr val="black"/>
                </a:solidFill>
              </a:rPr>
              <a:t> </a:t>
            </a:r>
            <a:r>
              <a:rPr lang="en-US" sz="1000" dirty="0" err="1" smtClean="0">
                <a:solidFill>
                  <a:prstClr val="black"/>
                </a:solidFill>
              </a:rPr>
              <a:t>Induk</a:t>
            </a:r>
            <a:r>
              <a:rPr lang="en-US" sz="1000" dirty="0" smtClean="0">
                <a:solidFill>
                  <a:prstClr val="black"/>
                </a:solidFill>
              </a:rPr>
              <a:t> GRP</a:t>
            </a:r>
            <a:endParaRPr lang="en-US" sz="1000" dirty="0">
              <a:solidFill>
                <a:prstClr val="black"/>
              </a:solidFill>
            </a:endParaRPr>
          </a:p>
          <a:p>
            <a:pPr fontAlgn="auto">
              <a:spcAft>
                <a:spcPts val="0"/>
              </a:spcAft>
            </a:pPr>
            <a:r>
              <a:rPr lang="en-US" sz="1000" dirty="0" err="1" smtClean="0">
                <a:solidFill>
                  <a:prstClr val="black"/>
                </a:solidFill>
              </a:rPr>
              <a:t>Pasukan</a:t>
            </a:r>
            <a:r>
              <a:rPr lang="en-US" sz="1000" dirty="0" smtClean="0">
                <a:solidFill>
                  <a:prstClr val="black"/>
                </a:solidFill>
              </a:rPr>
              <a:t> </a:t>
            </a:r>
            <a:r>
              <a:rPr lang="en-US" sz="1000" dirty="0" err="1" smtClean="0">
                <a:solidFill>
                  <a:prstClr val="black"/>
                </a:solidFill>
              </a:rPr>
              <a:t>Perintis</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Khdmat</a:t>
            </a:r>
            <a:r>
              <a:rPr lang="en-US" sz="1000" dirty="0">
                <a:solidFill>
                  <a:prstClr val="black"/>
                </a:solidFill>
              </a:rPr>
              <a:t> </a:t>
            </a:r>
            <a:r>
              <a:rPr lang="en-US" sz="1000" dirty="0" err="1" smtClean="0">
                <a:solidFill>
                  <a:prstClr val="black"/>
                </a:solidFill>
              </a:rPr>
              <a:t>Rundingcara</a:t>
            </a:r>
            <a:r>
              <a:rPr lang="en-US" sz="1000" dirty="0" smtClean="0">
                <a:solidFill>
                  <a:prstClr val="black"/>
                </a:solidFill>
              </a:rPr>
              <a:t> RIA</a:t>
            </a:r>
            <a:endParaRPr lang="en-US" sz="1000" dirty="0">
              <a:solidFill>
                <a:prstClr val="black"/>
              </a:solidFill>
            </a:endParaRPr>
          </a:p>
          <a:p>
            <a:pPr fontAlgn="auto">
              <a:spcAft>
                <a:spcPts val="0"/>
              </a:spcAft>
            </a:pPr>
            <a:r>
              <a:rPr lang="en-US" sz="1000" dirty="0" err="1" smtClean="0">
                <a:solidFill>
                  <a:prstClr val="black"/>
                </a:solidFill>
              </a:rPr>
              <a:t>Laporan</a:t>
            </a:r>
            <a:r>
              <a:rPr lang="en-US" sz="1000" dirty="0" smtClean="0">
                <a:solidFill>
                  <a:prstClr val="black"/>
                </a:solidFill>
              </a:rPr>
              <a:t> </a:t>
            </a:r>
            <a:r>
              <a:rPr lang="en-US" sz="1000" dirty="0" err="1" smtClean="0">
                <a:solidFill>
                  <a:prstClr val="black"/>
                </a:solidFill>
              </a:rPr>
              <a:t>berkala</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mewujudkan</a:t>
            </a:r>
            <a:r>
              <a:rPr lang="en-US" sz="1000" dirty="0" smtClean="0">
                <a:solidFill>
                  <a:prstClr val="black"/>
                </a:solidFill>
              </a:rPr>
              <a:t> </a:t>
            </a:r>
            <a:r>
              <a:rPr lang="en-US" sz="1000" dirty="0" err="1" smtClean="0">
                <a:solidFill>
                  <a:prstClr val="black"/>
                </a:solidFill>
              </a:rPr>
              <a:t>indikator</a:t>
            </a:r>
            <a:r>
              <a:rPr lang="en-US" sz="1000" dirty="0" smtClean="0">
                <a:solidFill>
                  <a:prstClr val="black"/>
                </a:solidFill>
              </a:rPr>
              <a:t> </a:t>
            </a:r>
            <a:r>
              <a:rPr lang="en-US" sz="1000" dirty="0" err="1" smtClean="0">
                <a:solidFill>
                  <a:prstClr val="black"/>
                </a:solidFill>
              </a:rPr>
              <a:t>prestasi</a:t>
            </a:r>
            <a:r>
              <a:rPr lang="en-US" sz="1000" dirty="0" smtClean="0">
                <a:solidFill>
                  <a:prstClr val="black"/>
                </a:solidFill>
              </a:rPr>
              <a:t> </a:t>
            </a:r>
            <a:r>
              <a:rPr lang="en-US" sz="1000" dirty="0" err="1" smtClean="0">
                <a:solidFill>
                  <a:prstClr val="black"/>
                </a:solidFill>
              </a:rPr>
              <a:t>pelaksanaan</a:t>
            </a:r>
            <a:endParaRPr lang="en-MY" sz="1000" dirty="0">
              <a:solidFill>
                <a:prstClr val="black"/>
              </a:solidFill>
            </a:endParaRPr>
          </a:p>
        </p:txBody>
      </p:sp>
      <p:sp>
        <p:nvSpPr>
          <p:cNvPr id="40" name="Text Placeholder 2"/>
          <p:cNvSpPr txBox="1">
            <a:spLocks/>
          </p:cNvSpPr>
          <p:nvPr/>
        </p:nvSpPr>
        <p:spPr>
          <a:xfrm>
            <a:off x="4358089" y="3200401"/>
            <a:ext cx="3149851" cy="389079"/>
          </a:xfrm>
          <a:prstGeom prst="rect">
            <a:avLst/>
          </a:prstGeom>
          <a:solidFill>
            <a:schemeClr val="accent2">
              <a:lumMod val="20000"/>
              <a:lumOff val="8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200" dirty="0" err="1" smtClean="0">
                <a:solidFill>
                  <a:prstClr val="black"/>
                </a:solidFill>
              </a:rPr>
              <a:t>Menerapkan</a:t>
            </a:r>
            <a:r>
              <a:rPr lang="en-US" sz="1200" dirty="0" smtClean="0">
                <a:solidFill>
                  <a:prstClr val="black"/>
                </a:solidFill>
              </a:rPr>
              <a:t> RIA </a:t>
            </a:r>
            <a:r>
              <a:rPr lang="en-US" sz="1200" dirty="0" err="1" smtClean="0">
                <a:solidFill>
                  <a:prstClr val="black"/>
                </a:solidFill>
              </a:rPr>
              <a:t>dalam</a:t>
            </a:r>
            <a:r>
              <a:rPr lang="en-US" sz="1200" dirty="0" smtClean="0">
                <a:solidFill>
                  <a:prstClr val="black"/>
                </a:solidFill>
              </a:rPr>
              <a:t> proses </a:t>
            </a:r>
            <a:r>
              <a:rPr lang="en-US" sz="1200" dirty="0" err="1" smtClean="0">
                <a:solidFill>
                  <a:prstClr val="black"/>
                </a:solidFill>
              </a:rPr>
              <a:t>pembangunan</a:t>
            </a:r>
            <a:r>
              <a:rPr lang="en-US" sz="1200" dirty="0" smtClean="0">
                <a:solidFill>
                  <a:prstClr val="black"/>
                </a:solidFill>
              </a:rPr>
              <a:t> </a:t>
            </a:r>
            <a:r>
              <a:rPr lang="en-US" sz="1200" dirty="0" err="1" smtClean="0">
                <a:solidFill>
                  <a:prstClr val="black"/>
                </a:solidFill>
              </a:rPr>
              <a:t>polisi</a:t>
            </a:r>
            <a:endParaRPr lang="en-MY" sz="1200" dirty="0">
              <a:solidFill>
                <a:prstClr val="black"/>
              </a:solidFill>
            </a:endParaRPr>
          </a:p>
        </p:txBody>
      </p:sp>
      <p:sp>
        <p:nvSpPr>
          <p:cNvPr id="41" name="Content Placeholder 3"/>
          <p:cNvSpPr txBox="1">
            <a:spLocks/>
          </p:cNvSpPr>
          <p:nvPr/>
        </p:nvSpPr>
        <p:spPr>
          <a:xfrm>
            <a:off x="4361330" y="3581400"/>
            <a:ext cx="3146612" cy="3200400"/>
          </a:xfrm>
          <a:prstGeom prst="rect">
            <a:avLst/>
          </a:prstGeom>
          <a:solidFill>
            <a:schemeClr val="accent2">
              <a:lumMod val="60000"/>
              <a:lumOff val="4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000" dirty="0" err="1" smtClean="0">
                <a:solidFill>
                  <a:prstClr val="black"/>
                </a:solidFill>
              </a:rPr>
              <a:t>Membangunkan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keperluan</a:t>
            </a:r>
            <a:r>
              <a:rPr lang="en-US" sz="1000" dirty="0" smtClean="0">
                <a:solidFill>
                  <a:prstClr val="black"/>
                </a:solidFill>
              </a:rPr>
              <a:t> </a:t>
            </a:r>
            <a:r>
              <a:rPr lang="en-US" sz="1000" dirty="0" err="1" smtClean="0">
                <a:solidFill>
                  <a:prstClr val="black"/>
                </a:solidFill>
              </a:rPr>
              <a:t>pengurusan</a:t>
            </a:r>
            <a:r>
              <a:rPr lang="en-US" sz="1000" dirty="0" smtClean="0">
                <a:solidFill>
                  <a:prstClr val="black"/>
                </a:solidFill>
              </a:rPr>
              <a:t> proses </a:t>
            </a:r>
            <a:r>
              <a:rPr lang="en-US" sz="1000" dirty="0" err="1" smtClean="0">
                <a:solidFill>
                  <a:prstClr val="black"/>
                </a:solidFill>
              </a:rPr>
              <a:t>peraturan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Mewujudkan</a:t>
            </a:r>
            <a:r>
              <a:rPr lang="en-US" sz="1000" dirty="0" smtClean="0">
                <a:solidFill>
                  <a:prstClr val="black"/>
                </a:solidFill>
              </a:rPr>
              <a:t> </a:t>
            </a:r>
            <a:r>
              <a:rPr lang="en-US" sz="1000" dirty="0" err="1" smtClean="0">
                <a:solidFill>
                  <a:prstClr val="black"/>
                </a:solidFill>
              </a:rPr>
              <a:t>Rangkakerja</a:t>
            </a:r>
            <a:r>
              <a:rPr lang="en-US" sz="1000" dirty="0" smtClean="0">
                <a:solidFill>
                  <a:prstClr val="black"/>
                </a:solidFill>
              </a:rPr>
              <a:t> </a:t>
            </a:r>
            <a:r>
              <a:rPr lang="en-US" sz="1000" dirty="0" err="1" smtClean="0">
                <a:solidFill>
                  <a:prstClr val="black"/>
                </a:solidFill>
              </a:rPr>
              <a:t>Institusi</a:t>
            </a:r>
            <a:r>
              <a:rPr lang="en-US" sz="1000" dirty="0" smtClean="0">
                <a:solidFill>
                  <a:prstClr val="black"/>
                </a:solidFill>
              </a:rPr>
              <a:t> </a:t>
            </a:r>
            <a:r>
              <a:rPr lang="en-US" sz="1000" dirty="0" err="1" smtClean="0">
                <a:solidFill>
                  <a:prstClr val="black"/>
                </a:solidFill>
              </a:rPr>
              <a:t>begi</a:t>
            </a:r>
            <a:r>
              <a:rPr lang="en-US" sz="1000" dirty="0" smtClean="0">
                <a:solidFill>
                  <a:prstClr val="black"/>
                </a:solidFill>
              </a:rPr>
              <a:t> </a:t>
            </a:r>
            <a:r>
              <a:rPr lang="en-US" sz="1000" dirty="0" err="1" smtClean="0">
                <a:solidFill>
                  <a:prstClr val="black"/>
                </a:solidFill>
              </a:rPr>
              <a:t>memainkan</a:t>
            </a:r>
            <a:r>
              <a:rPr lang="en-US" sz="1000" dirty="0" smtClean="0">
                <a:solidFill>
                  <a:prstClr val="black"/>
                </a:solidFill>
              </a:rPr>
              <a:t> </a:t>
            </a:r>
            <a:r>
              <a:rPr lang="en-US" sz="1000" dirty="0" err="1" smtClean="0">
                <a:solidFill>
                  <a:prstClr val="black"/>
                </a:solidFill>
              </a:rPr>
              <a:t>peranan</a:t>
            </a:r>
            <a:r>
              <a:rPr lang="en-US" sz="1000" dirty="0" smtClean="0">
                <a:solidFill>
                  <a:prstClr val="black"/>
                </a:solidFill>
              </a:rPr>
              <a:t> </a:t>
            </a:r>
            <a:r>
              <a:rPr lang="en-US" sz="1000" dirty="0" err="1" smtClean="0">
                <a:solidFill>
                  <a:prstClr val="black"/>
                </a:solidFill>
              </a:rPr>
              <a:t>masing</a:t>
            </a:r>
            <a:r>
              <a:rPr lang="en-US" sz="1000" dirty="0" smtClean="0">
                <a:solidFill>
                  <a:prstClr val="black"/>
                </a:solidFill>
              </a:rPr>
              <a:t> – </a:t>
            </a:r>
            <a:r>
              <a:rPr lang="en-US" sz="1000" dirty="0" err="1" smtClean="0">
                <a:solidFill>
                  <a:prstClr val="black"/>
                </a:solidFill>
              </a:rPr>
              <a:t>masing</a:t>
            </a:r>
            <a:r>
              <a:rPr lang="en-US" sz="1000" dirty="0" smtClean="0">
                <a:solidFill>
                  <a:prstClr val="black"/>
                </a:solidFill>
              </a:rPr>
              <a:t> </a:t>
            </a:r>
            <a:r>
              <a:rPr lang="en-US" sz="1000" dirty="0" err="1" smtClean="0">
                <a:solidFill>
                  <a:prstClr val="black"/>
                </a:solidFill>
              </a:rPr>
              <a:t>bagi</a:t>
            </a:r>
            <a:r>
              <a:rPr lang="en-US" sz="1000" dirty="0" smtClean="0">
                <a:solidFill>
                  <a:prstClr val="black"/>
                </a:solidFill>
              </a:rPr>
              <a:t> </a:t>
            </a:r>
            <a:r>
              <a:rPr lang="en-US" sz="1000" dirty="0" err="1" smtClean="0">
                <a:solidFill>
                  <a:prstClr val="black"/>
                </a:solidFill>
              </a:rPr>
              <a:t>mengukuhkan</a:t>
            </a:r>
            <a:r>
              <a:rPr lang="en-US" sz="1000" dirty="0" smtClean="0">
                <a:solidFill>
                  <a:prstClr val="black"/>
                </a:solidFill>
              </a:rPr>
              <a:t> </a:t>
            </a:r>
            <a:r>
              <a:rPr lang="en-US" sz="1000" dirty="0" err="1" smtClean="0">
                <a:solidFill>
                  <a:prstClr val="black"/>
                </a:solidFill>
              </a:rPr>
              <a:t>pelaksanaan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Pelantikan</a:t>
            </a:r>
            <a:r>
              <a:rPr lang="en-US" sz="1000" dirty="0" smtClean="0">
                <a:solidFill>
                  <a:prstClr val="black"/>
                </a:solidFill>
              </a:rPr>
              <a:t> </a:t>
            </a:r>
            <a:r>
              <a:rPr lang="en-US" sz="1000" dirty="0" err="1" smtClean="0">
                <a:solidFill>
                  <a:prstClr val="black"/>
                </a:solidFill>
              </a:rPr>
              <a:t>Penyelaras</a:t>
            </a:r>
            <a:r>
              <a:rPr lang="en-US" sz="1000" dirty="0" smtClean="0">
                <a:solidFill>
                  <a:prstClr val="black"/>
                </a:solidFill>
              </a:rPr>
              <a:t> </a:t>
            </a:r>
            <a:r>
              <a:rPr lang="en-US" sz="1000" dirty="0" err="1" smtClean="0">
                <a:solidFill>
                  <a:prstClr val="black"/>
                </a:solidFill>
              </a:rPr>
              <a:t>Peraturan</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Penyertaan</a:t>
            </a:r>
            <a:r>
              <a:rPr lang="en-US" sz="1000" dirty="0" smtClean="0">
                <a:solidFill>
                  <a:prstClr val="black"/>
                </a:solidFill>
              </a:rPr>
              <a:t> </a:t>
            </a:r>
            <a:r>
              <a:rPr lang="en-US" sz="1000" dirty="0" err="1" smtClean="0">
                <a:solidFill>
                  <a:prstClr val="black"/>
                </a:solidFill>
              </a:rPr>
              <a:t>Jabatan</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Agensi</a:t>
            </a:r>
            <a:r>
              <a:rPr lang="en-US" sz="1000" dirty="0" smtClean="0">
                <a:solidFill>
                  <a:prstClr val="black"/>
                </a:solidFill>
              </a:rPr>
              <a:t> yang </a:t>
            </a:r>
            <a:r>
              <a:rPr lang="en-US" sz="1000" dirty="0" err="1" smtClean="0">
                <a:solidFill>
                  <a:prstClr val="black"/>
                </a:solidFill>
              </a:rPr>
              <a:t>dipilih</a:t>
            </a:r>
            <a:r>
              <a:rPr lang="en-US" sz="1000" dirty="0" smtClean="0">
                <a:solidFill>
                  <a:prstClr val="black"/>
                </a:solidFill>
              </a:rPr>
              <a:t> </a:t>
            </a:r>
            <a:r>
              <a:rPr lang="en-US" sz="1000" dirty="0" err="1" smtClean="0">
                <a:solidFill>
                  <a:prstClr val="black"/>
                </a:solidFill>
              </a:rPr>
              <a:t>ke</a:t>
            </a:r>
            <a:r>
              <a:rPr lang="en-US" sz="1000" dirty="0" smtClean="0">
                <a:solidFill>
                  <a:prstClr val="black"/>
                </a:solidFill>
              </a:rPr>
              <a:t> </a:t>
            </a:r>
            <a:r>
              <a:rPr lang="en-US" sz="1000" dirty="0" err="1" smtClean="0">
                <a:solidFill>
                  <a:prstClr val="black"/>
                </a:solidFill>
              </a:rPr>
              <a:t>Projek</a:t>
            </a:r>
            <a:r>
              <a:rPr lang="en-US" sz="1000" dirty="0" smtClean="0">
                <a:solidFill>
                  <a:prstClr val="black"/>
                </a:solidFill>
              </a:rPr>
              <a:t> </a:t>
            </a:r>
            <a:r>
              <a:rPr lang="en-US" sz="1000" dirty="0" err="1" smtClean="0">
                <a:solidFill>
                  <a:prstClr val="black"/>
                </a:solidFill>
              </a:rPr>
              <a:t>Perintis</a:t>
            </a:r>
            <a:r>
              <a:rPr lang="en-US" sz="1000" dirty="0" smtClean="0">
                <a:solidFill>
                  <a:prstClr val="black"/>
                </a:solidFill>
              </a:rPr>
              <a:t> </a:t>
            </a:r>
            <a:endParaRPr lang="en-US" sz="1000" dirty="0">
              <a:solidFill>
                <a:prstClr val="black"/>
              </a:solidFill>
            </a:endParaRPr>
          </a:p>
          <a:p>
            <a:pPr lvl="1" fontAlgn="auto">
              <a:spcAft>
                <a:spcPts val="0"/>
              </a:spcAft>
              <a:buFont typeface="Wingdings" panose="05000000000000000000" pitchFamily="2" charset="2"/>
              <a:buChar char="Ø"/>
            </a:pPr>
            <a:r>
              <a:rPr lang="en-US" sz="1000" dirty="0" err="1" smtClean="0">
                <a:solidFill>
                  <a:prstClr val="black"/>
                </a:solidFill>
              </a:rPr>
              <a:t>Promosi</a:t>
            </a:r>
            <a:r>
              <a:rPr lang="en-US" sz="1000" dirty="0">
                <a:solidFill>
                  <a:prstClr val="black"/>
                </a:solidFill>
              </a:rPr>
              <a:t> </a:t>
            </a:r>
            <a:r>
              <a:rPr lang="en-US" sz="1000" dirty="0" smtClean="0">
                <a:solidFill>
                  <a:prstClr val="black"/>
                </a:solidFill>
              </a:rPr>
              <a:t>, </a:t>
            </a:r>
            <a:r>
              <a:rPr lang="en-US" sz="1000" dirty="0" err="1" smtClean="0">
                <a:solidFill>
                  <a:prstClr val="black"/>
                </a:solidFill>
              </a:rPr>
              <a:t>Kempen</a:t>
            </a:r>
            <a:r>
              <a:rPr lang="en-US" sz="1000" dirty="0" smtClean="0">
                <a:solidFill>
                  <a:prstClr val="black"/>
                </a:solidFill>
              </a:rPr>
              <a:t> </a:t>
            </a:r>
            <a:r>
              <a:rPr lang="en-US" sz="1000" dirty="0" err="1" smtClean="0">
                <a:solidFill>
                  <a:prstClr val="black"/>
                </a:solidFill>
              </a:rPr>
              <a:t>Kesedaran</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Pembangunan </a:t>
            </a:r>
            <a:r>
              <a:rPr lang="en-US" sz="1000" dirty="0" err="1" smtClean="0">
                <a:solidFill>
                  <a:prstClr val="black"/>
                </a:solidFill>
              </a:rPr>
              <a:t>Kapasiti</a:t>
            </a:r>
            <a:endParaRPr lang="en-US" sz="1000" dirty="0">
              <a:solidFill>
                <a:prstClr val="black"/>
              </a:solidFill>
            </a:endParaRPr>
          </a:p>
          <a:p>
            <a:pPr lvl="1" fontAlgn="auto">
              <a:spcAft>
                <a:spcPts val="0"/>
              </a:spcAft>
              <a:buFont typeface="Wingdings" panose="05000000000000000000" pitchFamily="2" charset="2"/>
              <a:buChar char="Ø"/>
            </a:pPr>
            <a:r>
              <a:rPr lang="en-US" sz="1000" dirty="0" smtClean="0">
                <a:solidFill>
                  <a:prstClr val="black"/>
                </a:solidFill>
              </a:rPr>
              <a:t>Pembangunan </a:t>
            </a:r>
            <a:r>
              <a:rPr lang="en-US" sz="1000" dirty="0" err="1" smtClean="0">
                <a:solidFill>
                  <a:prstClr val="black"/>
                </a:solidFill>
              </a:rPr>
              <a:t>Kapasiti</a:t>
            </a:r>
            <a:r>
              <a:rPr lang="en-US" sz="1000" dirty="0" smtClean="0">
                <a:solidFill>
                  <a:prstClr val="black"/>
                </a:solidFill>
              </a:rPr>
              <a:t> </a:t>
            </a:r>
            <a:r>
              <a:rPr lang="en-US" sz="1000" dirty="0" err="1" smtClean="0">
                <a:solidFill>
                  <a:prstClr val="black"/>
                </a:solidFill>
              </a:rPr>
              <a:t>dan</a:t>
            </a:r>
            <a:r>
              <a:rPr lang="en-US" sz="1000" dirty="0" smtClean="0">
                <a:solidFill>
                  <a:prstClr val="black"/>
                </a:solidFill>
              </a:rPr>
              <a:t> </a:t>
            </a:r>
            <a:r>
              <a:rPr lang="en-US" sz="1000" dirty="0" err="1" smtClean="0">
                <a:solidFill>
                  <a:prstClr val="black"/>
                </a:solidFill>
              </a:rPr>
              <a:t>Kompetensi</a:t>
            </a:r>
            <a:r>
              <a:rPr lang="en-US" sz="1000" dirty="0" smtClean="0">
                <a:solidFill>
                  <a:prstClr val="black"/>
                </a:solidFill>
              </a:rPr>
              <a:t> </a:t>
            </a:r>
            <a:endParaRPr lang="en-US" sz="1000" dirty="0">
              <a:solidFill>
                <a:prstClr val="black"/>
              </a:solidFill>
            </a:endParaRPr>
          </a:p>
          <a:p>
            <a:pPr marL="627063" indent="-176213" fontAlgn="auto">
              <a:lnSpc>
                <a:spcPct val="100000"/>
              </a:lnSpc>
              <a:spcBef>
                <a:spcPts val="0"/>
              </a:spcBef>
              <a:spcAft>
                <a:spcPts val="0"/>
              </a:spcAft>
              <a:buFont typeface="Wingdings" panose="05000000000000000000" pitchFamily="2" charset="2"/>
              <a:buChar char="Ø"/>
            </a:pPr>
            <a:r>
              <a:rPr lang="en-US" sz="1000" dirty="0" smtClean="0">
                <a:solidFill>
                  <a:prstClr val="black"/>
                </a:solidFill>
              </a:rPr>
              <a:t>  </a:t>
            </a:r>
            <a:r>
              <a:rPr lang="en-US" sz="1000" dirty="0" err="1" smtClean="0">
                <a:solidFill>
                  <a:prstClr val="black"/>
                </a:solidFill>
              </a:rPr>
              <a:t>Memgabungkan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keperluan</a:t>
            </a:r>
            <a:r>
              <a:rPr lang="en-US" sz="1000" dirty="0" smtClean="0">
                <a:solidFill>
                  <a:prstClr val="black"/>
                </a:solidFill>
              </a:rPr>
              <a:t> </a:t>
            </a:r>
            <a:r>
              <a:rPr lang="en-US" sz="1000" dirty="0" err="1">
                <a:solidFill>
                  <a:prstClr val="black"/>
                </a:solidFill>
              </a:rPr>
              <a:t>pengurusan</a:t>
            </a:r>
            <a:r>
              <a:rPr lang="en-US" sz="1000" dirty="0">
                <a:solidFill>
                  <a:prstClr val="black"/>
                </a:solidFill>
              </a:rPr>
              <a:t> proses </a:t>
            </a:r>
            <a:r>
              <a:rPr lang="en-US" sz="1000" dirty="0" err="1" smtClean="0">
                <a:solidFill>
                  <a:prstClr val="black"/>
                </a:solidFill>
              </a:rPr>
              <a:t>peraturan</a:t>
            </a:r>
            <a:r>
              <a:rPr lang="en-US" sz="1000" dirty="0" smtClean="0">
                <a:solidFill>
                  <a:prstClr val="black"/>
                </a:solidFill>
              </a:rPr>
              <a:t> </a:t>
            </a:r>
            <a:r>
              <a:rPr lang="en-US" sz="1000" dirty="0" err="1" smtClean="0">
                <a:solidFill>
                  <a:prstClr val="black"/>
                </a:solidFill>
              </a:rPr>
              <a:t>dengan</a:t>
            </a:r>
            <a:r>
              <a:rPr lang="en-US" sz="1000" dirty="0" smtClean="0">
                <a:solidFill>
                  <a:prstClr val="black"/>
                </a:solidFill>
              </a:rPr>
              <a:t> </a:t>
            </a:r>
            <a:r>
              <a:rPr lang="en-US" sz="1000" dirty="0" err="1" smtClean="0">
                <a:solidFill>
                  <a:prstClr val="black"/>
                </a:solidFill>
              </a:rPr>
              <a:t>sistem</a:t>
            </a:r>
            <a:r>
              <a:rPr lang="en-US" sz="1000" dirty="0" smtClean="0">
                <a:solidFill>
                  <a:prstClr val="black"/>
                </a:solidFill>
              </a:rPr>
              <a:t> </a:t>
            </a:r>
            <a:r>
              <a:rPr lang="en-US" sz="1000" dirty="0" err="1" smtClean="0">
                <a:solidFill>
                  <a:prstClr val="black"/>
                </a:solidFill>
              </a:rPr>
              <a:t>sedia</a:t>
            </a:r>
            <a:r>
              <a:rPr lang="en-US" sz="1000" dirty="0" smtClean="0">
                <a:solidFill>
                  <a:prstClr val="black"/>
                </a:solidFill>
              </a:rPr>
              <a:t> </a:t>
            </a:r>
            <a:r>
              <a:rPr lang="en-US" sz="1000" dirty="0" err="1" smtClean="0">
                <a:solidFill>
                  <a:prstClr val="black"/>
                </a:solidFill>
              </a:rPr>
              <a:t>ada</a:t>
            </a:r>
            <a:endParaRPr lang="en-US" sz="1000" dirty="0">
              <a:solidFill>
                <a:prstClr val="black"/>
              </a:solidFill>
            </a:endParaRPr>
          </a:p>
          <a:p>
            <a:pPr fontAlgn="auto">
              <a:spcAft>
                <a:spcPts val="0"/>
              </a:spcAft>
            </a:pPr>
            <a:r>
              <a:rPr lang="en-US" sz="1000" dirty="0" smtClean="0">
                <a:solidFill>
                  <a:prstClr val="black"/>
                </a:solidFill>
              </a:rPr>
              <a:t> </a:t>
            </a:r>
            <a:endParaRPr lang="en-MY" sz="1000" dirty="0">
              <a:solidFill>
                <a:prstClr val="black"/>
              </a:solidFill>
            </a:endParaRPr>
          </a:p>
        </p:txBody>
      </p:sp>
      <p:sp>
        <p:nvSpPr>
          <p:cNvPr id="42" name="Text Placeholder 4"/>
          <p:cNvSpPr txBox="1">
            <a:spLocks/>
          </p:cNvSpPr>
          <p:nvPr/>
        </p:nvSpPr>
        <p:spPr>
          <a:xfrm>
            <a:off x="7591215" y="2743200"/>
            <a:ext cx="2963773" cy="684474"/>
          </a:xfrm>
          <a:prstGeom prst="rect">
            <a:avLst/>
          </a:prstGeom>
          <a:solidFill>
            <a:schemeClr val="accent3">
              <a:lumMod val="40000"/>
              <a:lumOff val="60000"/>
            </a:schemeClr>
          </a:solidFill>
          <a:ln w="22225">
            <a:solidFill>
              <a:schemeClr val="tx1"/>
            </a:solidFill>
            <a:prstDash val="solid"/>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spcAft>
                <a:spcPts val="0"/>
              </a:spcAft>
            </a:pPr>
            <a:r>
              <a:rPr lang="en-US" sz="1100" dirty="0" err="1" smtClean="0">
                <a:solidFill>
                  <a:prstClr val="black"/>
                </a:solidFill>
              </a:rPr>
              <a:t>Membangunkan</a:t>
            </a:r>
            <a:r>
              <a:rPr lang="en-US" sz="1100" dirty="0" smtClean="0">
                <a:solidFill>
                  <a:prstClr val="black"/>
                </a:solidFill>
              </a:rPr>
              <a:t> </a:t>
            </a:r>
            <a:r>
              <a:rPr lang="en-US" sz="1100" dirty="0" err="1" smtClean="0">
                <a:solidFill>
                  <a:prstClr val="black"/>
                </a:solidFill>
              </a:rPr>
              <a:t>keperluan</a:t>
            </a:r>
            <a:r>
              <a:rPr lang="en-US" sz="1100" dirty="0" smtClean="0">
                <a:solidFill>
                  <a:prstClr val="black"/>
                </a:solidFill>
              </a:rPr>
              <a:t> </a:t>
            </a:r>
            <a:r>
              <a:rPr lang="en-US" sz="1100" dirty="0" err="1" smtClean="0">
                <a:solidFill>
                  <a:prstClr val="black"/>
                </a:solidFill>
              </a:rPr>
              <a:t>keakuran</a:t>
            </a:r>
            <a:r>
              <a:rPr lang="en-US" sz="1100" dirty="0" smtClean="0">
                <a:solidFill>
                  <a:prstClr val="black"/>
                </a:solidFill>
              </a:rPr>
              <a:t> </a:t>
            </a:r>
            <a:r>
              <a:rPr lang="en-US" sz="1100" dirty="0" err="1" smtClean="0">
                <a:solidFill>
                  <a:prstClr val="black"/>
                </a:solidFill>
              </a:rPr>
              <a:t>dan</a:t>
            </a:r>
            <a:r>
              <a:rPr lang="en-US" sz="1100" dirty="0" smtClean="0">
                <a:solidFill>
                  <a:prstClr val="black"/>
                </a:solidFill>
              </a:rPr>
              <a:t> </a:t>
            </a:r>
            <a:r>
              <a:rPr lang="en-US" sz="1100" dirty="0" err="1" smtClean="0">
                <a:solidFill>
                  <a:prstClr val="black"/>
                </a:solidFill>
              </a:rPr>
              <a:t>mengukuhkan</a:t>
            </a:r>
            <a:r>
              <a:rPr lang="en-US" sz="1100" dirty="0" smtClean="0">
                <a:solidFill>
                  <a:prstClr val="black"/>
                </a:solidFill>
              </a:rPr>
              <a:t> </a:t>
            </a:r>
            <a:r>
              <a:rPr lang="en-US" sz="1100" dirty="0" err="1" smtClean="0">
                <a:solidFill>
                  <a:prstClr val="black"/>
                </a:solidFill>
              </a:rPr>
              <a:t>Badan</a:t>
            </a:r>
            <a:r>
              <a:rPr lang="en-US" sz="1100" dirty="0" smtClean="0">
                <a:solidFill>
                  <a:prstClr val="black"/>
                </a:solidFill>
              </a:rPr>
              <a:t> </a:t>
            </a:r>
            <a:r>
              <a:rPr lang="en-US" sz="1100" dirty="0" err="1" smtClean="0">
                <a:solidFill>
                  <a:prstClr val="black"/>
                </a:solidFill>
              </a:rPr>
              <a:t>Pengawasan</a:t>
            </a:r>
            <a:endParaRPr lang="en-MY" sz="1100" dirty="0">
              <a:solidFill>
                <a:prstClr val="black"/>
              </a:solidFill>
            </a:endParaRPr>
          </a:p>
        </p:txBody>
      </p:sp>
      <p:sp>
        <p:nvSpPr>
          <p:cNvPr id="7" name="TextBox 6"/>
          <p:cNvSpPr txBox="1"/>
          <p:nvPr/>
        </p:nvSpPr>
        <p:spPr>
          <a:xfrm>
            <a:off x="7380027" y="2179477"/>
            <a:ext cx="2058064" cy="800219"/>
          </a:xfrm>
          <a:prstGeom prst="rect">
            <a:avLst/>
          </a:prstGeom>
          <a:noFill/>
        </p:spPr>
        <p:txBody>
          <a:bodyPr wrap="square" rtlCol="0">
            <a:spAutoFit/>
          </a:bodyPr>
          <a:lstStyle/>
          <a:p>
            <a:pPr fontAlgn="auto">
              <a:spcBef>
                <a:spcPts val="0"/>
              </a:spcBef>
              <a:spcAft>
                <a:spcPts val="0"/>
              </a:spcAft>
            </a:pPr>
            <a:r>
              <a:rPr lang="en-US" sz="1400" b="1" u="sng" dirty="0" err="1" smtClean="0">
                <a:solidFill>
                  <a:prstClr val="black"/>
                </a:solidFill>
                <a:latin typeface="Tw Cen MT"/>
                <a:cs typeface="+mn-cs"/>
              </a:rPr>
              <a:t>Mempercepatkan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GRP</a:t>
            </a:r>
            <a:endParaRPr lang="en-MY" sz="1400" b="1" u="sng" dirty="0">
              <a:solidFill>
                <a:prstClr val="black"/>
              </a:solidFill>
              <a:latin typeface="Tw Cen MT"/>
              <a:cs typeface="+mn-cs"/>
            </a:endParaRPr>
          </a:p>
          <a:p>
            <a:pPr fontAlgn="auto">
              <a:spcBef>
                <a:spcPts val="0"/>
              </a:spcBef>
              <a:spcAft>
                <a:spcPts val="0"/>
              </a:spcAft>
            </a:pPr>
            <a:endParaRPr lang="en-MY" dirty="0">
              <a:solidFill>
                <a:prstClr val="black"/>
              </a:solidFill>
              <a:latin typeface="Tw Cen MT"/>
              <a:cs typeface="+mn-cs"/>
            </a:endParaRPr>
          </a:p>
        </p:txBody>
      </p:sp>
      <p:sp>
        <p:nvSpPr>
          <p:cNvPr id="15" name="Oval 14"/>
          <p:cNvSpPr/>
          <p:nvPr/>
        </p:nvSpPr>
        <p:spPr>
          <a:xfrm>
            <a:off x="7463878" y="1604947"/>
            <a:ext cx="679289" cy="574529"/>
          </a:xfrm>
          <a:prstGeom prst="ellipse">
            <a:avLst/>
          </a:prstGeom>
          <a:solidFill>
            <a:schemeClr val="accent2">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Rectangle 7"/>
          <p:cNvSpPr/>
          <p:nvPr/>
        </p:nvSpPr>
        <p:spPr>
          <a:xfrm>
            <a:off x="9438091" y="1828801"/>
            <a:ext cx="1839508" cy="738664"/>
          </a:xfrm>
          <a:prstGeom prst="rect">
            <a:avLst/>
          </a:prstGeom>
        </p:spPr>
        <p:txBody>
          <a:bodyPr wrap="square">
            <a:spAutoFit/>
          </a:bodyPr>
          <a:lstStyle/>
          <a:p>
            <a:pPr fontAlgn="auto">
              <a:spcBef>
                <a:spcPts val="0"/>
              </a:spcBef>
              <a:spcAft>
                <a:spcPts val="0"/>
              </a:spcAft>
            </a:pPr>
            <a:r>
              <a:rPr lang="en-US" sz="1400" b="1" u="sng" dirty="0" err="1" smtClean="0">
                <a:solidFill>
                  <a:prstClr val="black"/>
                </a:solidFill>
                <a:latin typeface="Tw Cen MT"/>
                <a:cs typeface="+mn-cs"/>
              </a:rPr>
              <a:t>Mengukuhkan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dan</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Memantau</a:t>
            </a:r>
            <a:r>
              <a:rPr lang="en-US" sz="1400" b="1" u="sng" dirty="0" smtClean="0">
                <a:solidFill>
                  <a:prstClr val="black"/>
                </a:solidFill>
                <a:latin typeface="Tw Cen MT"/>
                <a:cs typeface="+mn-cs"/>
              </a:rPr>
              <a:t> </a:t>
            </a:r>
            <a:r>
              <a:rPr lang="en-US" sz="1400" b="1" u="sng" dirty="0" err="1" smtClean="0">
                <a:solidFill>
                  <a:prstClr val="black"/>
                </a:solidFill>
                <a:latin typeface="Tw Cen MT"/>
                <a:cs typeface="+mn-cs"/>
              </a:rPr>
              <a:t>Pelaksanaan</a:t>
            </a:r>
            <a:r>
              <a:rPr lang="en-US" sz="1400" b="1" u="sng" dirty="0" smtClean="0">
                <a:solidFill>
                  <a:prstClr val="black"/>
                </a:solidFill>
                <a:latin typeface="Tw Cen MT"/>
                <a:cs typeface="+mn-cs"/>
              </a:rPr>
              <a:t> GRP</a:t>
            </a:r>
            <a:endParaRPr lang="en-MY" sz="1400" b="1" u="sng" dirty="0">
              <a:solidFill>
                <a:prstClr val="black"/>
              </a:solidFill>
              <a:latin typeface="Tw Cen MT"/>
              <a:cs typeface="+mn-cs"/>
            </a:endParaRPr>
          </a:p>
        </p:txBody>
      </p:sp>
    </p:spTree>
    <p:extLst>
      <p:ext uri="{BB962C8B-B14F-4D97-AF65-F5344CB8AC3E}">
        <p14:creationId xmlns:p14="http://schemas.microsoft.com/office/powerpoint/2010/main" val="3368112461"/>
      </p:ext>
    </p:extLst>
  </p:cSld>
  <p:clrMapOvr>
    <a:masterClrMapping/>
  </p:clrMapOvr>
  <p:transition>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6158" y="1524000"/>
            <a:ext cx="2039478" cy="1789332"/>
            <a:chOff x="2286000" y="1524000"/>
            <a:chExt cx="2039478" cy="1789332"/>
          </a:xfrm>
        </p:grpSpPr>
        <p:pic>
          <p:nvPicPr>
            <p:cNvPr id="3" name="Picture 2"/>
            <p:cNvPicPr>
              <a:picLocks noChangeAspect="1"/>
            </p:cNvPicPr>
            <p:nvPr/>
          </p:nvPicPr>
          <p:blipFill>
            <a:blip r:embed="rId2"/>
            <a:stretch>
              <a:fillRect/>
            </a:stretch>
          </p:blipFill>
          <p:spPr>
            <a:xfrm>
              <a:off x="2286000" y="1524000"/>
              <a:ext cx="2006284" cy="1028700"/>
            </a:xfrm>
            <a:prstGeom prst="rect">
              <a:avLst/>
            </a:prstGeom>
          </p:spPr>
        </p:pic>
        <p:sp>
          <p:nvSpPr>
            <p:cNvPr id="4" name="TextBox 3"/>
            <p:cNvSpPr txBox="1"/>
            <p:nvPr/>
          </p:nvSpPr>
          <p:spPr>
            <a:xfrm>
              <a:off x="2292550" y="2667001"/>
              <a:ext cx="2032928" cy="646331"/>
            </a:xfrm>
            <a:prstGeom prst="rect">
              <a:avLst/>
            </a:prstGeom>
            <a:noFill/>
          </p:spPr>
          <p:txBody>
            <a:bodyPr wrap="none" rtlCol="0">
              <a:spAutoFit/>
            </a:bodyPr>
            <a:lstStyle/>
            <a:p>
              <a:pPr algn="ctr" fontAlgn="auto">
                <a:spcBef>
                  <a:spcPts val="0"/>
                </a:spcBef>
                <a:spcAft>
                  <a:spcPts val="0"/>
                </a:spcAft>
              </a:pPr>
              <a:r>
                <a:rPr lang="en-US" dirty="0" err="1" smtClean="0">
                  <a:solidFill>
                    <a:prstClr val="black"/>
                  </a:solidFill>
                  <a:latin typeface="Berlin Sans FB" panose="020E0602020502020306" pitchFamily="34" charset="0"/>
                  <a:cs typeface="+mn-cs"/>
                </a:rPr>
                <a:t>Intervensi</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Kerajaan</a:t>
              </a:r>
              <a:endParaRPr lang="en-US" dirty="0">
                <a:solidFill>
                  <a:prstClr val="black"/>
                </a:solidFill>
                <a:latin typeface="Berlin Sans FB" panose="020E0602020502020306" pitchFamily="34" charset="0"/>
                <a:cs typeface="+mn-cs"/>
              </a:endParaRPr>
            </a:p>
            <a:p>
              <a:pPr algn="ctr" fontAlgn="auto">
                <a:spcBef>
                  <a:spcPts val="0"/>
                </a:spcBef>
                <a:spcAft>
                  <a:spcPts val="0"/>
                </a:spcAft>
              </a:pPr>
              <a:r>
                <a:rPr lang="en-US" dirty="0" err="1">
                  <a:solidFill>
                    <a:prstClr val="black"/>
                  </a:solidFill>
                  <a:latin typeface="Berlin Sans FB" panose="020E0602020502020306" pitchFamily="34" charset="0"/>
                  <a:cs typeface="+mn-cs"/>
                </a:rPr>
                <a:t>memenuhi</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objektif</a:t>
              </a:r>
              <a:endParaRPr lang="en-US" dirty="0">
                <a:solidFill>
                  <a:prstClr val="black"/>
                </a:solidFill>
                <a:latin typeface="Berlin Sans FB" panose="020E0602020502020306" pitchFamily="34" charset="0"/>
                <a:cs typeface="+mn-cs"/>
              </a:endParaRPr>
            </a:p>
          </p:txBody>
        </p:sp>
      </p:grpSp>
      <p:grpSp>
        <p:nvGrpSpPr>
          <p:cNvPr id="5" name="Group 4"/>
          <p:cNvGrpSpPr/>
          <p:nvPr/>
        </p:nvGrpSpPr>
        <p:grpSpPr>
          <a:xfrm>
            <a:off x="4439382" y="1524000"/>
            <a:ext cx="2702984" cy="2066330"/>
            <a:chOff x="4548343" y="1524000"/>
            <a:chExt cx="2702984" cy="2066330"/>
          </a:xfrm>
        </p:grpSpPr>
        <p:pic>
          <p:nvPicPr>
            <p:cNvPr id="6" name="Picture 5"/>
            <p:cNvPicPr>
              <a:picLocks noChangeAspect="1"/>
            </p:cNvPicPr>
            <p:nvPr/>
          </p:nvPicPr>
          <p:blipFill>
            <a:blip r:embed="rId3"/>
            <a:stretch>
              <a:fillRect/>
            </a:stretch>
          </p:blipFill>
          <p:spPr>
            <a:xfrm>
              <a:off x="5029200" y="1524000"/>
              <a:ext cx="1752600" cy="990600"/>
            </a:xfrm>
            <a:prstGeom prst="rect">
              <a:avLst/>
            </a:prstGeom>
          </p:spPr>
        </p:pic>
        <p:sp>
          <p:nvSpPr>
            <p:cNvPr id="7" name="TextBox 6"/>
            <p:cNvSpPr txBox="1"/>
            <p:nvPr/>
          </p:nvSpPr>
          <p:spPr>
            <a:xfrm>
              <a:off x="4548343" y="2667000"/>
              <a:ext cx="2702984" cy="923330"/>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Penyertaan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Pihak</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Berkepentingan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semasa</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pembangunan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peraturan</a:t>
              </a:r>
              <a:r>
                <a:rPr lang="en-US" dirty="0">
                  <a:solidFill>
                    <a:prstClr val="black"/>
                  </a:solidFill>
                  <a:latin typeface="Berlin Sans FB" panose="020E0602020502020306" pitchFamily="34" charset="0"/>
                  <a:cs typeface="+mn-cs"/>
                </a:rPr>
                <a:t> </a:t>
              </a:r>
            </a:p>
          </p:txBody>
        </p:sp>
      </p:grpSp>
      <p:grpSp>
        <p:nvGrpSpPr>
          <p:cNvPr id="8" name="Group 7"/>
          <p:cNvGrpSpPr/>
          <p:nvPr/>
        </p:nvGrpSpPr>
        <p:grpSpPr>
          <a:xfrm>
            <a:off x="7621931" y="1447800"/>
            <a:ext cx="2499402" cy="1588532"/>
            <a:chOff x="7621929" y="1447800"/>
            <a:chExt cx="2499401" cy="1588532"/>
          </a:xfrm>
        </p:grpSpPr>
        <p:pic>
          <p:nvPicPr>
            <p:cNvPr id="9" name="Picture 8"/>
            <p:cNvPicPr>
              <a:picLocks noChangeAspect="1"/>
            </p:cNvPicPr>
            <p:nvPr/>
          </p:nvPicPr>
          <p:blipFill rotWithShape="1">
            <a:blip r:embed="rId4"/>
            <a:srcRect b="15145"/>
            <a:stretch/>
          </p:blipFill>
          <p:spPr>
            <a:xfrm>
              <a:off x="8001000" y="1447800"/>
              <a:ext cx="1752600" cy="1085700"/>
            </a:xfrm>
            <a:prstGeom prst="rect">
              <a:avLst/>
            </a:prstGeom>
          </p:spPr>
        </p:pic>
        <p:sp>
          <p:nvSpPr>
            <p:cNvPr id="10" name="TextBox 9"/>
            <p:cNvSpPr txBox="1"/>
            <p:nvPr/>
          </p:nvSpPr>
          <p:spPr>
            <a:xfrm>
              <a:off x="7621929" y="2667000"/>
              <a:ext cx="2499401" cy="369332"/>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Analisa</a:t>
              </a:r>
              <a:r>
                <a:rPr lang="en-US" dirty="0">
                  <a:solidFill>
                    <a:prstClr val="black"/>
                  </a:solidFill>
                  <a:latin typeface="Berlin Sans FB" panose="020E0602020502020306" pitchFamily="34" charset="0"/>
                  <a:cs typeface="+mn-cs"/>
                </a:rPr>
                <a:t> </a:t>
              </a:r>
              <a:r>
                <a:rPr lang="en-US" dirty="0" smtClean="0">
                  <a:solidFill>
                    <a:prstClr val="black"/>
                  </a:solidFill>
                  <a:latin typeface="Berlin Sans FB" panose="020E0602020502020306" pitchFamily="34" charset="0"/>
                  <a:cs typeface="+mn-cs"/>
                </a:rPr>
                <a:t>Kos </a:t>
              </a:r>
              <a:r>
                <a:rPr lang="en-US" dirty="0" err="1" smtClean="0">
                  <a:solidFill>
                    <a:prstClr val="black"/>
                  </a:solidFill>
                  <a:latin typeface="Berlin Sans FB" panose="020E0602020502020306" pitchFamily="34" charset="0"/>
                  <a:cs typeface="+mn-cs"/>
                </a:rPr>
                <a:t>dan</a:t>
              </a:r>
              <a:r>
                <a:rPr lang="en-US" dirty="0" smtClean="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Faedah</a:t>
              </a:r>
              <a:endParaRPr lang="en-US" dirty="0">
                <a:solidFill>
                  <a:prstClr val="black"/>
                </a:solidFill>
                <a:latin typeface="Berlin Sans FB" panose="020E0602020502020306" pitchFamily="34" charset="0"/>
                <a:cs typeface="+mn-cs"/>
              </a:endParaRPr>
            </a:p>
          </p:txBody>
        </p:sp>
      </p:grpSp>
      <p:grpSp>
        <p:nvGrpSpPr>
          <p:cNvPr id="11" name="Group 10"/>
          <p:cNvGrpSpPr/>
          <p:nvPr/>
        </p:nvGrpSpPr>
        <p:grpSpPr>
          <a:xfrm>
            <a:off x="1410663" y="3670110"/>
            <a:ext cx="2183610" cy="1740932"/>
            <a:chOff x="2145418" y="3657600"/>
            <a:chExt cx="2183611" cy="1740932"/>
          </a:xfrm>
        </p:grpSpPr>
        <p:pic>
          <p:nvPicPr>
            <p:cNvPr id="12" name="Picture 11"/>
            <p:cNvPicPr>
              <a:picLocks noChangeAspect="1"/>
            </p:cNvPicPr>
            <p:nvPr/>
          </p:nvPicPr>
          <p:blipFill>
            <a:blip r:embed="rId5"/>
            <a:stretch>
              <a:fillRect/>
            </a:stretch>
          </p:blipFill>
          <p:spPr>
            <a:xfrm>
              <a:off x="2286000" y="3657600"/>
              <a:ext cx="1953718" cy="1295400"/>
            </a:xfrm>
            <a:prstGeom prst="rect">
              <a:avLst/>
            </a:prstGeom>
          </p:spPr>
        </p:pic>
        <p:sp>
          <p:nvSpPr>
            <p:cNvPr id="13" name="TextBox 12"/>
            <p:cNvSpPr txBox="1"/>
            <p:nvPr/>
          </p:nvSpPr>
          <p:spPr>
            <a:xfrm>
              <a:off x="2145418" y="5029200"/>
              <a:ext cx="2183611" cy="369332"/>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Fakta</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dan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ketelusan</a:t>
              </a:r>
              <a:endParaRPr lang="en-US" dirty="0">
                <a:solidFill>
                  <a:prstClr val="black"/>
                </a:solidFill>
                <a:latin typeface="Berlin Sans FB" panose="020E0602020502020306" pitchFamily="34" charset="0"/>
                <a:cs typeface="+mn-cs"/>
              </a:endParaRPr>
            </a:p>
          </p:txBody>
        </p:sp>
      </p:grpSp>
      <p:grpSp>
        <p:nvGrpSpPr>
          <p:cNvPr id="14" name="Group 13"/>
          <p:cNvGrpSpPr/>
          <p:nvPr/>
        </p:nvGrpSpPr>
        <p:grpSpPr>
          <a:xfrm>
            <a:off x="4489092" y="3657600"/>
            <a:ext cx="2603597" cy="2017932"/>
            <a:chOff x="4604989" y="3657600"/>
            <a:chExt cx="2603597" cy="2017932"/>
          </a:xfrm>
        </p:grpSpPr>
        <p:pic>
          <p:nvPicPr>
            <p:cNvPr id="15" name="Picture 14"/>
            <p:cNvPicPr>
              <a:picLocks noChangeAspect="1"/>
            </p:cNvPicPr>
            <p:nvPr/>
          </p:nvPicPr>
          <p:blipFill>
            <a:blip r:embed="rId6"/>
            <a:stretch>
              <a:fillRect/>
            </a:stretch>
          </p:blipFill>
          <p:spPr>
            <a:xfrm>
              <a:off x="5041900" y="3657600"/>
              <a:ext cx="1663700" cy="1219200"/>
            </a:xfrm>
            <a:prstGeom prst="rect">
              <a:avLst/>
            </a:prstGeom>
          </p:spPr>
        </p:pic>
        <p:sp>
          <p:nvSpPr>
            <p:cNvPr id="16" name="TextBox 15"/>
            <p:cNvSpPr txBox="1"/>
            <p:nvPr/>
          </p:nvSpPr>
          <p:spPr>
            <a:xfrm>
              <a:off x="4604989" y="5029201"/>
              <a:ext cx="2603597" cy="646331"/>
            </a:xfrm>
            <a:prstGeom prst="rect">
              <a:avLst/>
            </a:prstGeom>
            <a:noFill/>
          </p:spPr>
          <p:txBody>
            <a:bodyPr wrap="none" rtlCol="0">
              <a:spAutoFit/>
            </a:bodyPr>
            <a:lstStyle/>
            <a:p>
              <a:pPr algn="ctr" fontAlgn="auto">
                <a:spcBef>
                  <a:spcPts val="0"/>
                </a:spcBef>
                <a:spcAft>
                  <a:spcPts val="0"/>
                </a:spcAft>
              </a:pPr>
              <a:r>
                <a:rPr lang="en-US" dirty="0" err="1">
                  <a:solidFill>
                    <a:prstClr val="black"/>
                  </a:solidFill>
                  <a:latin typeface="Berlin Sans FB" panose="020E0602020502020306" pitchFamily="34" charset="0"/>
                  <a:cs typeface="+mn-cs"/>
                </a:rPr>
                <a:t>Konsisten</a:t>
              </a:r>
              <a:r>
                <a:rPr lang="en-US" dirty="0">
                  <a:solidFill>
                    <a:prstClr val="black"/>
                  </a:solidFill>
                  <a:latin typeface="Berlin Sans FB" panose="020E0602020502020306" pitchFamily="34" charset="0"/>
                  <a:cs typeface="+mn-cs"/>
                </a:rPr>
                <a:t> </a:t>
              </a:r>
              <a:r>
                <a:rPr lang="en-US" dirty="0" err="1">
                  <a:solidFill>
                    <a:prstClr val="black"/>
                  </a:solidFill>
                  <a:latin typeface="Berlin Sans FB" panose="020E0602020502020306" pitchFamily="34" charset="0"/>
                  <a:cs typeface="+mn-cs"/>
                </a:rPr>
                <a:t>dengan</a:t>
              </a:r>
              <a:r>
                <a:rPr lang="en-US" dirty="0">
                  <a:solidFill>
                    <a:prstClr val="black"/>
                  </a:solidFill>
                  <a:latin typeface="Berlin Sans FB" panose="020E0602020502020306" pitchFamily="34" charset="0"/>
                  <a:cs typeface="+mn-cs"/>
                </a:rPr>
                <a:t> </a:t>
              </a:r>
            </a:p>
            <a:p>
              <a:pPr algn="ctr" fontAlgn="auto">
                <a:spcBef>
                  <a:spcPts val="0"/>
                </a:spcBef>
                <a:spcAft>
                  <a:spcPts val="0"/>
                </a:spcAft>
              </a:pPr>
              <a:r>
                <a:rPr lang="en-US" dirty="0" err="1">
                  <a:solidFill>
                    <a:prstClr val="black"/>
                  </a:solidFill>
                  <a:latin typeface="Berlin Sans FB" panose="020E0602020502020306" pitchFamily="34" charset="0"/>
                  <a:cs typeface="+mn-cs"/>
                </a:rPr>
                <a:t>Perjanjian</a:t>
              </a:r>
              <a:r>
                <a:rPr lang="en-US" dirty="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Antarabangsa</a:t>
              </a:r>
              <a:endParaRPr lang="en-US" dirty="0">
                <a:solidFill>
                  <a:prstClr val="black"/>
                </a:solidFill>
                <a:latin typeface="Berlin Sans FB" panose="020E0602020502020306" pitchFamily="34" charset="0"/>
                <a:cs typeface="+mn-cs"/>
              </a:endParaRPr>
            </a:p>
          </p:txBody>
        </p:sp>
      </p:grpSp>
      <p:grpSp>
        <p:nvGrpSpPr>
          <p:cNvPr id="17" name="Group 16"/>
          <p:cNvGrpSpPr/>
          <p:nvPr/>
        </p:nvGrpSpPr>
        <p:grpSpPr>
          <a:xfrm>
            <a:off x="8054239" y="3670110"/>
            <a:ext cx="3198311" cy="2081622"/>
            <a:chOff x="7406047" y="3670110"/>
            <a:chExt cx="3198310" cy="2081622"/>
          </a:xfrm>
        </p:grpSpPr>
        <p:pic>
          <p:nvPicPr>
            <p:cNvPr id="18" name="Picture 17"/>
            <p:cNvPicPr>
              <a:picLocks noChangeAspect="1"/>
            </p:cNvPicPr>
            <p:nvPr/>
          </p:nvPicPr>
          <p:blipFill>
            <a:blip r:embed="rId7"/>
            <a:stretch>
              <a:fillRect/>
            </a:stretch>
          </p:blipFill>
          <p:spPr>
            <a:xfrm>
              <a:off x="8111008" y="3670110"/>
              <a:ext cx="1752600" cy="1282890"/>
            </a:xfrm>
            <a:prstGeom prst="rect">
              <a:avLst/>
            </a:prstGeom>
          </p:spPr>
        </p:pic>
        <p:sp>
          <p:nvSpPr>
            <p:cNvPr id="19" name="TextBox 18"/>
            <p:cNvSpPr txBox="1"/>
            <p:nvPr/>
          </p:nvSpPr>
          <p:spPr>
            <a:xfrm>
              <a:off x="7406047" y="5105401"/>
              <a:ext cx="3198310" cy="646331"/>
            </a:xfrm>
            <a:prstGeom prst="rect">
              <a:avLst/>
            </a:prstGeom>
            <a:noFill/>
          </p:spPr>
          <p:txBody>
            <a:bodyPr wrap="none" rtlCol="0">
              <a:spAutoFit/>
            </a:bodyPr>
            <a:lstStyle/>
            <a:p>
              <a:pPr algn="ctr" fontAlgn="auto">
                <a:spcBef>
                  <a:spcPts val="0"/>
                </a:spcBef>
                <a:spcAft>
                  <a:spcPts val="0"/>
                </a:spcAft>
              </a:pPr>
              <a:r>
                <a:rPr lang="en-US" dirty="0" err="1" smtClean="0">
                  <a:solidFill>
                    <a:prstClr val="black"/>
                  </a:solidFill>
                  <a:latin typeface="Berlin Sans FB" panose="020E0602020502020306" pitchFamily="34" charset="0"/>
                  <a:cs typeface="+mn-cs"/>
                </a:rPr>
                <a:t>Keperluan</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Semakan</a:t>
              </a:r>
              <a:r>
                <a:rPr lang="en-US" dirty="0" smtClean="0">
                  <a:solidFill>
                    <a:prstClr val="black"/>
                  </a:solidFill>
                  <a:latin typeface="Berlin Sans FB" panose="020E0602020502020306" pitchFamily="34" charset="0"/>
                  <a:cs typeface="+mn-cs"/>
                </a:rPr>
                <a:t> </a:t>
              </a:r>
              <a:r>
                <a:rPr lang="en-US" dirty="0" err="1" smtClean="0">
                  <a:solidFill>
                    <a:prstClr val="black"/>
                  </a:solidFill>
                  <a:latin typeface="Berlin Sans FB" panose="020E0602020502020306" pitchFamily="34" charset="0"/>
                  <a:cs typeface="+mn-cs"/>
                </a:rPr>
                <a:t>Peraturan</a:t>
              </a:r>
              <a:endParaRPr lang="en-US" dirty="0">
                <a:solidFill>
                  <a:prstClr val="black"/>
                </a:solidFill>
                <a:latin typeface="Berlin Sans FB" panose="020E0602020502020306" pitchFamily="34" charset="0"/>
                <a:cs typeface="+mn-cs"/>
              </a:endParaRPr>
            </a:p>
            <a:p>
              <a:pPr algn="ctr" fontAlgn="auto">
                <a:spcBef>
                  <a:spcPts val="0"/>
                </a:spcBef>
                <a:spcAft>
                  <a:spcPts val="0"/>
                </a:spcAft>
              </a:pPr>
              <a:r>
                <a:rPr lang="en-US" dirty="0" err="1" smtClean="0">
                  <a:solidFill>
                    <a:prstClr val="black"/>
                  </a:solidFill>
                  <a:latin typeface="Berlin Sans FB" panose="020E0602020502020306" pitchFamily="34" charset="0"/>
                  <a:cs typeface="+mn-cs"/>
                </a:rPr>
                <a:t>Setiap</a:t>
              </a:r>
              <a:r>
                <a:rPr lang="en-US" dirty="0" smtClean="0">
                  <a:solidFill>
                    <a:prstClr val="black"/>
                  </a:solidFill>
                  <a:latin typeface="Berlin Sans FB" panose="020E0602020502020306" pitchFamily="34" charset="0"/>
                  <a:cs typeface="+mn-cs"/>
                </a:rPr>
                <a:t> 5 </a:t>
              </a:r>
              <a:r>
                <a:rPr lang="en-US" dirty="0" err="1" smtClean="0">
                  <a:solidFill>
                    <a:prstClr val="black"/>
                  </a:solidFill>
                  <a:latin typeface="Berlin Sans FB" panose="020E0602020502020306" pitchFamily="34" charset="0"/>
                  <a:cs typeface="+mn-cs"/>
                </a:rPr>
                <a:t>tahun</a:t>
              </a:r>
              <a:endParaRPr lang="en-US" dirty="0">
                <a:solidFill>
                  <a:prstClr val="black"/>
                </a:solidFill>
                <a:latin typeface="Calibri" panose="020F0502020204030204"/>
                <a:cs typeface="+mn-cs"/>
              </a:endParaRPr>
            </a:p>
          </p:txBody>
        </p:sp>
      </p:grpSp>
      <p:sp>
        <p:nvSpPr>
          <p:cNvPr id="20" name="Title 1"/>
          <p:cNvSpPr txBox="1">
            <a:spLocks/>
          </p:cNvSpPr>
          <p:nvPr/>
        </p:nvSpPr>
        <p:spPr>
          <a:xfrm>
            <a:off x="962660" y="331093"/>
            <a:ext cx="10213341" cy="599089"/>
          </a:xfrm>
          <a:prstGeom prst="rect">
            <a:avLst/>
          </a:prstGeom>
          <a:solidFill>
            <a:srgbClr val="3333FF"/>
          </a:solidFill>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fontAlgn="auto">
              <a:spcAft>
                <a:spcPts val="0"/>
              </a:spcAft>
            </a:pPr>
            <a:r>
              <a:rPr lang="en-US" sz="3200" dirty="0" err="1" smtClean="0">
                <a:solidFill>
                  <a:prstClr val="white"/>
                </a:solidFill>
                <a:latin typeface="Berlin Sans FB" panose="020E0602020502020306" pitchFamily="34" charset="0"/>
              </a:rPr>
              <a:t>Prinsip</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Amalan</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Baik</a:t>
            </a:r>
            <a:r>
              <a:rPr lang="en-US" sz="3200" dirty="0" smtClean="0">
                <a:solidFill>
                  <a:prstClr val="white"/>
                </a:solidFill>
                <a:latin typeface="Berlin Sans FB" panose="020E0602020502020306" pitchFamily="34" charset="0"/>
              </a:rPr>
              <a:t> </a:t>
            </a:r>
            <a:r>
              <a:rPr lang="en-US" sz="3200" dirty="0" err="1" smtClean="0">
                <a:solidFill>
                  <a:prstClr val="white"/>
                </a:solidFill>
                <a:latin typeface="Berlin Sans FB" panose="020E0602020502020306" pitchFamily="34" charset="0"/>
              </a:rPr>
              <a:t>Peraturan</a:t>
            </a:r>
            <a:endParaRPr lang="en-US" sz="3200" dirty="0">
              <a:solidFill>
                <a:prstClr val="white"/>
              </a:solidFill>
              <a:latin typeface="Berlin Sans FB" panose="020E0602020502020306" pitchFamily="34" charset="0"/>
            </a:endParaRPr>
          </a:p>
        </p:txBody>
      </p:sp>
    </p:spTree>
    <p:extLst>
      <p:ext uri="{BB962C8B-B14F-4D97-AF65-F5344CB8AC3E}">
        <p14:creationId xmlns:p14="http://schemas.microsoft.com/office/powerpoint/2010/main" val="58115721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24000" y="266712"/>
            <a:ext cx="9144000" cy="63862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GB" sz="3200" b="1" dirty="0" err="1" smtClean="0">
                <a:solidFill>
                  <a:prstClr val="black"/>
                </a:solidFill>
                <a:latin typeface="Calibri" panose="020F0502020204030204"/>
              </a:rPr>
              <a:t>Rangka</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Kerja</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Dasar</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dan</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Tadbir</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Kawal</a:t>
            </a:r>
            <a:r>
              <a:rPr lang="en-GB" sz="3200" b="1" dirty="0" smtClean="0">
                <a:solidFill>
                  <a:prstClr val="black"/>
                </a:solidFill>
                <a:latin typeface="Calibri" panose="020F0502020204030204"/>
              </a:rPr>
              <a:t> </a:t>
            </a:r>
            <a:r>
              <a:rPr lang="en-GB" sz="3200" b="1" dirty="0" err="1" smtClean="0">
                <a:solidFill>
                  <a:prstClr val="black"/>
                </a:solidFill>
                <a:latin typeface="Calibri" panose="020F0502020204030204"/>
              </a:rPr>
              <a:t>Selia</a:t>
            </a:r>
            <a:endParaRPr lang="en-US" sz="3200" b="1" dirty="0">
              <a:solidFill>
                <a:prstClr val="black"/>
              </a:solidFill>
              <a:latin typeface="Calibri" panose="020F0502020204030204"/>
            </a:endParaRPr>
          </a:p>
        </p:txBody>
      </p:sp>
      <p:graphicFrame>
        <p:nvGraphicFramePr>
          <p:cNvPr id="3" name="Content Placeholder 6"/>
          <p:cNvGraphicFramePr>
            <a:graphicFrameLocks/>
          </p:cNvGraphicFramePr>
          <p:nvPr>
            <p:extLst>
              <p:ext uri="{D42A27DB-BD31-4B8C-83A1-F6EECF244321}">
                <p14:modId xmlns:p14="http://schemas.microsoft.com/office/powerpoint/2010/main" val="3924693584"/>
              </p:ext>
            </p:extLst>
          </p:nvPr>
        </p:nvGraphicFramePr>
        <p:xfrm>
          <a:off x="6813193" y="1272307"/>
          <a:ext cx="4010526" cy="4507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 name="Diagram 3"/>
          <p:cNvGraphicFramePr/>
          <p:nvPr>
            <p:extLst>
              <p:ext uri="{D42A27DB-BD31-4B8C-83A1-F6EECF244321}">
                <p14:modId xmlns:p14="http://schemas.microsoft.com/office/powerpoint/2010/main" val="3702816560"/>
              </p:ext>
            </p:extLst>
          </p:nvPr>
        </p:nvGraphicFramePr>
        <p:xfrm>
          <a:off x="1119353" y="898361"/>
          <a:ext cx="5457922" cy="532901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 name="Rectangle 4"/>
          <p:cNvSpPr/>
          <p:nvPr/>
        </p:nvSpPr>
        <p:spPr bwMode="auto">
          <a:xfrm>
            <a:off x="6813194" y="1272307"/>
            <a:ext cx="4010525" cy="4507832"/>
          </a:xfrm>
          <a:prstGeom prst="rect">
            <a:avLst/>
          </a:prstGeom>
          <a:noFill/>
          <a:ln w="44450" cap="flat" cmpd="sng" algn="ctr">
            <a:solidFill>
              <a:srgbClr val="FF0000"/>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algn="ctr" eaLnBrk="0" fontAlgn="base" hangingPunct="0">
              <a:spcBef>
                <a:spcPct val="0"/>
              </a:spcBef>
              <a:spcAft>
                <a:spcPct val="0"/>
              </a:spcAft>
            </a:pPr>
            <a:endParaRPr lang="en-US" sz="2000">
              <a:solidFill>
                <a:srgbClr val="727272"/>
              </a:solidFill>
              <a:latin typeface="Helvetica 65 Medium" pitchFamily="34" charset="0"/>
              <a:cs typeface="Arial" charset="0"/>
            </a:endParaRPr>
          </a:p>
        </p:txBody>
      </p:sp>
      <p:sp>
        <p:nvSpPr>
          <p:cNvPr id="6" name="TextBox 5"/>
          <p:cNvSpPr txBox="1"/>
          <p:nvPr/>
        </p:nvSpPr>
        <p:spPr>
          <a:xfrm>
            <a:off x="1796719" y="6368733"/>
            <a:ext cx="3930316" cy="307777"/>
          </a:xfrm>
          <a:prstGeom prst="rect">
            <a:avLst/>
          </a:prstGeom>
          <a:noFill/>
        </p:spPr>
        <p:txBody>
          <a:bodyPr wrap="square" rtlCol="0">
            <a:spAutoFit/>
          </a:bodyPr>
          <a:lstStyle/>
          <a:p>
            <a:r>
              <a:rPr lang="en-US" sz="1400" i="1" dirty="0">
                <a:solidFill>
                  <a:prstClr val="black"/>
                </a:solidFill>
              </a:rPr>
              <a:t>Source : Adapted from OECD </a:t>
            </a:r>
            <a:endParaRPr lang="en-MY" sz="1400" i="1" dirty="0">
              <a:solidFill>
                <a:prstClr val="black"/>
              </a:solidFill>
            </a:endParaRPr>
          </a:p>
        </p:txBody>
      </p:sp>
      <p:sp>
        <p:nvSpPr>
          <p:cNvPr id="7" name="Slide Number Placeholder 1"/>
          <p:cNvSpPr txBox="1">
            <a:spLocks/>
          </p:cNvSpPr>
          <p:nvPr/>
        </p:nvSpPr>
        <p:spPr>
          <a:xfrm>
            <a:off x="11436825" y="6368733"/>
            <a:ext cx="2166203" cy="365125"/>
          </a:xfrm>
          <a:prstGeom prst="rect">
            <a:avLst/>
          </a:prstGeom>
        </p:spPr>
        <p:txBody>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smtClean="0">
                <a:solidFill>
                  <a:prstClr val="black"/>
                </a:solidFill>
              </a:rPr>
              <a:t>5</a:t>
            </a:r>
            <a:endParaRPr lang="en-US" sz="1200" dirty="0">
              <a:solidFill>
                <a:prstClr val="black"/>
              </a:solidFill>
            </a:endParaRPr>
          </a:p>
        </p:txBody>
      </p:sp>
    </p:spTree>
    <p:extLst>
      <p:ext uri="{BB962C8B-B14F-4D97-AF65-F5344CB8AC3E}">
        <p14:creationId xmlns:p14="http://schemas.microsoft.com/office/powerpoint/2010/main" val="468874938"/>
      </p:ext>
    </p:extLst>
  </p:cSld>
  <p:clrMapOvr>
    <a:masterClrMapping/>
  </p:clrMapOvr>
  <p:transition>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TextBox 47"/>
          <p:cNvSpPr txBox="1"/>
          <p:nvPr/>
        </p:nvSpPr>
        <p:spPr>
          <a:xfrm>
            <a:off x="406400" y="4343400"/>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41  </a:t>
            </a:r>
            <a:endParaRPr lang="en-US" sz="1600" b="1" dirty="0"/>
          </a:p>
        </p:txBody>
      </p:sp>
      <p:sp>
        <p:nvSpPr>
          <p:cNvPr id="54" name="TextBox 53"/>
          <p:cNvSpPr txBox="1"/>
          <p:nvPr/>
        </p:nvSpPr>
        <p:spPr>
          <a:xfrm>
            <a:off x="7924800" y="4419600"/>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8  </a:t>
            </a:r>
            <a:endParaRPr lang="en-US" sz="1600" b="1" dirty="0"/>
          </a:p>
        </p:txBody>
      </p:sp>
      <p:sp>
        <p:nvSpPr>
          <p:cNvPr id="50" name="TextBox 49"/>
          <p:cNvSpPr txBox="1"/>
          <p:nvPr/>
        </p:nvSpPr>
        <p:spPr>
          <a:xfrm>
            <a:off x="4267200" y="6443246"/>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16  </a:t>
            </a:r>
            <a:endParaRPr lang="en-US" sz="1600" b="1" dirty="0"/>
          </a:p>
        </p:txBody>
      </p:sp>
      <p:sp>
        <p:nvSpPr>
          <p:cNvPr id="51" name="TextBox 50"/>
          <p:cNvSpPr txBox="1"/>
          <p:nvPr/>
        </p:nvSpPr>
        <p:spPr>
          <a:xfrm>
            <a:off x="4470400" y="4462046"/>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17  </a:t>
            </a:r>
            <a:endParaRPr lang="en-US" sz="1600" b="1" dirty="0"/>
          </a:p>
        </p:txBody>
      </p:sp>
      <p:sp>
        <p:nvSpPr>
          <p:cNvPr id="49" name="TextBox 48"/>
          <p:cNvSpPr txBox="1"/>
          <p:nvPr/>
        </p:nvSpPr>
        <p:spPr>
          <a:xfrm>
            <a:off x="4165600" y="2404646"/>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6  </a:t>
            </a:r>
            <a:endParaRPr lang="en-US" sz="1600" b="1" dirty="0"/>
          </a:p>
        </p:txBody>
      </p:sp>
      <p:sp>
        <p:nvSpPr>
          <p:cNvPr id="2" name="Title 1"/>
          <p:cNvSpPr>
            <a:spLocks noGrp="1"/>
          </p:cNvSpPr>
          <p:nvPr>
            <p:ph type="title"/>
          </p:nvPr>
        </p:nvSpPr>
        <p:spPr>
          <a:xfrm>
            <a:off x="609600" y="-76200"/>
            <a:ext cx="10972800" cy="868362"/>
          </a:xfrm>
        </p:spPr>
        <p:txBody>
          <a:bodyPr>
            <a:noAutofit/>
          </a:bodyPr>
          <a:lstStyle/>
          <a:p>
            <a:r>
              <a:rPr lang="en-US" sz="2600" b="1" dirty="0" smtClean="0"/>
              <a:t>Status </a:t>
            </a:r>
            <a:r>
              <a:rPr lang="en-US" sz="2600" b="1" dirty="0" err="1" smtClean="0"/>
              <a:t>Pelaksanaan</a:t>
            </a:r>
            <a:r>
              <a:rPr lang="en-US" sz="2600" b="1" dirty="0" smtClean="0"/>
              <a:t> RIA </a:t>
            </a:r>
            <a:br>
              <a:rPr lang="en-US" sz="2600" b="1" dirty="0" smtClean="0"/>
            </a:br>
            <a:r>
              <a:rPr lang="en-US" sz="2600" b="1" dirty="0" smtClean="0"/>
              <a:t> </a:t>
            </a:r>
            <a:r>
              <a:rPr lang="en-US" sz="2600" b="1" dirty="0" err="1" smtClean="0"/>
              <a:t>di</a:t>
            </a:r>
            <a:r>
              <a:rPr lang="en-US" sz="2600" b="1" dirty="0" smtClean="0"/>
              <a:t> </a:t>
            </a:r>
            <a:r>
              <a:rPr lang="en-US" sz="2600" b="1" dirty="0" err="1" smtClean="0"/>
              <a:t>Peringkat</a:t>
            </a:r>
            <a:r>
              <a:rPr lang="en-US" sz="2600" b="1" dirty="0" smtClean="0"/>
              <a:t> </a:t>
            </a:r>
            <a:r>
              <a:rPr lang="en-US" sz="2600" b="1" dirty="0" err="1" smtClean="0"/>
              <a:t>Kerajaan</a:t>
            </a:r>
            <a:r>
              <a:rPr lang="en-US" sz="2600" b="1" dirty="0" smtClean="0"/>
              <a:t> Persekutuan 2015 </a:t>
            </a:r>
            <a:endParaRPr lang="en-US" sz="2600" b="1" dirty="0"/>
          </a:p>
        </p:txBody>
      </p:sp>
      <p:pic>
        <p:nvPicPr>
          <p:cNvPr id="1026" name="Picture 2" descr="http://www.prabhusteels.com/images/enquiry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90087" y="836713"/>
            <a:ext cx="1787279" cy="122389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0" name="Picture 6" descr="http://stratedigm.com/img/1253821932STRAT_MAIN_training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96619" y="2813175"/>
            <a:ext cx="1709571" cy="1222881"/>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4" name="Picture 10" descr="http://png-4.findicons.com/files/icons/1035/human_o2/128/mail_inbox.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48378" y="848380"/>
            <a:ext cx="1554287" cy="1165716"/>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6" name="Picture 12" descr="http://prfirms.org/wp-content/uploads/2011/03/Request-for-Proposal.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834838" y="4732982"/>
            <a:ext cx="1614449" cy="115212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1038" name="Picture 14" descr="http://intersel.co.uk/wp-content/uploads/2013/01/Financial_Advisory.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802" r="22762"/>
          <a:stretch/>
        </p:blipFill>
        <p:spPr bwMode="auto">
          <a:xfrm>
            <a:off x="5904403" y="4800601"/>
            <a:ext cx="1646496" cy="118182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828800" y="2132857"/>
            <a:ext cx="1792222" cy="307777"/>
          </a:xfrm>
          <a:prstGeom prst="rect">
            <a:avLst/>
          </a:prstGeom>
          <a:noFill/>
        </p:spPr>
        <p:txBody>
          <a:bodyPr wrap="none" rtlCol="0">
            <a:spAutoFit/>
          </a:bodyPr>
          <a:lstStyle/>
          <a:p>
            <a:r>
              <a:rPr lang="en-US" sz="1400" b="1" dirty="0" err="1" smtClean="0"/>
              <a:t>Pertanyaan</a:t>
            </a:r>
            <a:r>
              <a:rPr lang="en-US" sz="1400" b="1" dirty="0" smtClean="0"/>
              <a:t>  </a:t>
            </a:r>
            <a:r>
              <a:rPr lang="en-US" sz="1400" b="1" dirty="0" err="1" smtClean="0"/>
              <a:t>diterima</a:t>
            </a:r>
            <a:r>
              <a:rPr lang="en-US" sz="1400" b="1" dirty="0" smtClean="0"/>
              <a:t> </a:t>
            </a:r>
            <a:endParaRPr lang="en-GB" sz="1400" b="1" dirty="0"/>
          </a:p>
        </p:txBody>
      </p:sp>
      <p:sp>
        <p:nvSpPr>
          <p:cNvPr id="12" name="TextBox 11"/>
          <p:cNvSpPr txBox="1"/>
          <p:nvPr/>
        </p:nvSpPr>
        <p:spPr>
          <a:xfrm>
            <a:off x="6103653" y="4111824"/>
            <a:ext cx="1144864" cy="307777"/>
          </a:xfrm>
          <a:prstGeom prst="rect">
            <a:avLst/>
          </a:prstGeom>
          <a:noFill/>
        </p:spPr>
        <p:txBody>
          <a:bodyPr wrap="none" rtlCol="0">
            <a:spAutoFit/>
          </a:bodyPr>
          <a:lstStyle/>
          <a:p>
            <a:pPr algn="ctr"/>
            <a:r>
              <a:rPr lang="en-US" sz="1400" b="1" dirty="0" err="1" smtClean="0"/>
              <a:t>Bengkel</a:t>
            </a:r>
            <a:r>
              <a:rPr lang="en-US" sz="1400" b="1" dirty="0" smtClean="0"/>
              <a:t> RIA </a:t>
            </a:r>
          </a:p>
        </p:txBody>
      </p:sp>
      <p:sp>
        <p:nvSpPr>
          <p:cNvPr id="14" name="TextBox 13"/>
          <p:cNvSpPr txBox="1"/>
          <p:nvPr/>
        </p:nvSpPr>
        <p:spPr>
          <a:xfrm>
            <a:off x="5377231" y="2067580"/>
            <a:ext cx="1950983" cy="523220"/>
          </a:xfrm>
          <a:prstGeom prst="rect">
            <a:avLst/>
          </a:prstGeom>
          <a:noFill/>
        </p:spPr>
        <p:txBody>
          <a:bodyPr wrap="none" rtlCol="0">
            <a:spAutoFit/>
          </a:bodyPr>
          <a:lstStyle/>
          <a:p>
            <a:r>
              <a:rPr lang="en-US" sz="1400" b="1" dirty="0" err="1" smtClean="0"/>
              <a:t>Penyerahan</a:t>
            </a:r>
            <a:r>
              <a:rPr lang="en-US" sz="1400" b="1" dirty="0" smtClean="0"/>
              <a:t> </a:t>
            </a:r>
            <a:r>
              <a:rPr lang="en-US" sz="1400" b="1" dirty="0" err="1" smtClean="0"/>
              <a:t>Penyataan</a:t>
            </a:r>
            <a:r>
              <a:rPr lang="en-US" sz="1400" b="1" dirty="0" smtClean="0"/>
              <a:t> </a:t>
            </a:r>
          </a:p>
          <a:p>
            <a:r>
              <a:rPr lang="en-US" sz="1400" b="1" dirty="0" err="1" smtClean="0"/>
              <a:t>Impak</a:t>
            </a:r>
            <a:r>
              <a:rPr lang="en-US" sz="1400" b="1" dirty="0" smtClean="0"/>
              <a:t> </a:t>
            </a:r>
            <a:r>
              <a:rPr lang="en-US" sz="1400" b="1" dirty="0" err="1" smtClean="0"/>
              <a:t>Peraturan</a:t>
            </a:r>
            <a:r>
              <a:rPr lang="en-US" sz="1400" b="1" dirty="0" smtClean="0"/>
              <a:t>  (RIS) </a:t>
            </a:r>
            <a:endParaRPr lang="en-GB" sz="1400" b="1" dirty="0"/>
          </a:p>
        </p:txBody>
      </p:sp>
      <p:sp>
        <p:nvSpPr>
          <p:cNvPr id="15" name="TextBox 14"/>
          <p:cNvSpPr txBox="1"/>
          <p:nvPr/>
        </p:nvSpPr>
        <p:spPr>
          <a:xfrm>
            <a:off x="2181348" y="5638801"/>
            <a:ext cx="280846" cy="307777"/>
          </a:xfrm>
          <a:prstGeom prst="rect">
            <a:avLst/>
          </a:prstGeom>
          <a:noFill/>
        </p:spPr>
        <p:txBody>
          <a:bodyPr wrap="none" rtlCol="0">
            <a:spAutoFit/>
          </a:bodyPr>
          <a:lstStyle/>
          <a:p>
            <a:pPr algn="ctr"/>
            <a:r>
              <a:rPr lang="en-US" sz="1400" b="1" dirty="0" smtClean="0"/>
              <a:t>  </a:t>
            </a:r>
          </a:p>
        </p:txBody>
      </p:sp>
      <p:sp>
        <p:nvSpPr>
          <p:cNvPr id="16" name="TextBox 15"/>
          <p:cNvSpPr txBox="1"/>
          <p:nvPr/>
        </p:nvSpPr>
        <p:spPr>
          <a:xfrm>
            <a:off x="5438664" y="6093024"/>
            <a:ext cx="2486136" cy="307777"/>
          </a:xfrm>
          <a:prstGeom prst="rect">
            <a:avLst/>
          </a:prstGeom>
          <a:noFill/>
        </p:spPr>
        <p:txBody>
          <a:bodyPr wrap="square" rtlCol="0">
            <a:spAutoFit/>
          </a:bodyPr>
          <a:lstStyle/>
          <a:p>
            <a:pPr algn="ctr"/>
            <a:r>
              <a:rPr lang="en-US" sz="1400" b="1" dirty="0" err="1" smtClean="0"/>
              <a:t>Khidmat</a:t>
            </a:r>
            <a:r>
              <a:rPr lang="en-US" sz="1400" b="1" dirty="0" smtClean="0"/>
              <a:t> </a:t>
            </a:r>
            <a:r>
              <a:rPr lang="en-US" sz="1400" b="1" dirty="0" err="1" smtClean="0"/>
              <a:t>Nasihat</a:t>
            </a:r>
            <a:r>
              <a:rPr lang="en-US" sz="1400" b="1" dirty="0" smtClean="0"/>
              <a:t> </a:t>
            </a:r>
          </a:p>
        </p:txBody>
      </p:sp>
      <p:sp>
        <p:nvSpPr>
          <p:cNvPr id="4" name="Rectangle 3"/>
          <p:cNvSpPr/>
          <p:nvPr/>
        </p:nvSpPr>
        <p:spPr>
          <a:xfrm>
            <a:off x="1033165" y="1641574"/>
            <a:ext cx="918841" cy="923330"/>
          </a:xfrm>
          <a:prstGeom prst="rect">
            <a:avLst/>
          </a:prstGeom>
          <a:noFill/>
        </p:spPr>
        <p:txBody>
          <a:bodyPr wrap="none" lIns="91440" tIns="45720" rIns="91440" bIns="45720">
            <a:spAutoFit/>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26</a:t>
            </a:r>
            <a:endParaRPr lang="en-US" sz="54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p:txBody>
      </p:sp>
      <p:sp>
        <p:nvSpPr>
          <p:cNvPr id="19" name="Rectangle 18"/>
          <p:cNvSpPr/>
          <p:nvPr/>
        </p:nvSpPr>
        <p:spPr>
          <a:xfrm>
            <a:off x="4915517" y="3657600"/>
            <a:ext cx="91884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11</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1" name="Rectangle 20"/>
          <p:cNvSpPr/>
          <p:nvPr/>
        </p:nvSpPr>
        <p:spPr>
          <a:xfrm>
            <a:off x="4962347" y="1601450"/>
            <a:ext cx="551753"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6</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3" name="Rectangle 22"/>
          <p:cNvSpPr/>
          <p:nvPr/>
        </p:nvSpPr>
        <p:spPr>
          <a:xfrm>
            <a:off x="4592531" y="5674922"/>
            <a:ext cx="1383173" cy="923330"/>
          </a:xfrm>
          <a:prstGeom prst="rect">
            <a:avLst/>
          </a:prstGeom>
          <a:noFill/>
        </p:spPr>
        <p:txBody>
          <a:bodyPr wrap="squar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8</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25" name="TextBox 24"/>
          <p:cNvSpPr txBox="1"/>
          <p:nvPr/>
        </p:nvSpPr>
        <p:spPr>
          <a:xfrm>
            <a:off x="9512379" y="2007582"/>
            <a:ext cx="1999202" cy="523220"/>
          </a:xfrm>
          <a:prstGeom prst="rect">
            <a:avLst/>
          </a:prstGeom>
          <a:noFill/>
        </p:spPr>
        <p:txBody>
          <a:bodyPr wrap="none" rtlCol="0">
            <a:spAutoFit/>
          </a:bodyPr>
          <a:lstStyle/>
          <a:p>
            <a:pPr algn="ctr"/>
            <a:r>
              <a:rPr lang="en-US" sz="1400" b="1" dirty="0" err="1" smtClean="0"/>
              <a:t>Pendaftaran</a:t>
            </a:r>
            <a:r>
              <a:rPr lang="en-US" sz="1400" b="1" dirty="0" smtClean="0"/>
              <a:t> </a:t>
            </a:r>
            <a:r>
              <a:rPr lang="en-US" sz="1400" b="1" dirty="0" err="1" smtClean="0"/>
              <a:t>Penyelaras</a:t>
            </a:r>
            <a:r>
              <a:rPr lang="en-US" sz="1400" b="1" dirty="0" smtClean="0"/>
              <a:t> </a:t>
            </a:r>
          </a:p>
          <a:p>
            <a:pPr algn="ctr"/>
            <a:r>
              <a:rPr lang="en-US" sz="1400" b="1" dirty="0" err="1" smtClean="0"/>
              <a:t>Kawal</a:t>
            </a:r>
            <a:r>
              <a:rPr lang="en-US" sz="1400" b="1" dirty="0" smtClean="0"/>
              <a:t> </a:t>
            </a:r>
            <a:r>
              <a:rPr lang="en-US" sz="1400" b="1" dirty="0" err="1" smtClean="0"/>
              <a:t>Selia</a:t>
            </a:r>
            <a:r>
              <a:rPr lang="en-US" sz="1400" b="1" dirty="0" smtClean="0"/>
              <a:t> (RC) </a:t>
            </a:r>
          </a:p>
        </p:txBody>
      </p:sp>
      <p:sp>
        <p:nvSpPr>
          <p:cNvPr id="26" name="Rectangle 25"/>
          <p:cNvSpPr/>
          <p:nvPr/>
        </p:nvSpPr>
        <p:spPr>
          <a:xfrm>
            <a:off x="8288044" y="1600200"/>
            <a:ext cx="91884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22</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pic>
        <p:nvPicPr>
          <p:cNvPr id="1040" name="Picture 16" descr="http://free.clipartof.com/7-Free-Teamwork-Clip-Art-Of-A-Circle-Of-Diverse-People-Holding-Hands.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479396" y="762000"/>
            <a:ext cx="1663264" cy="123809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pic>
        <p:nvPicPr>
          <p:cNvPr id="5" name="Picture 2"/>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839413" y="2717305"/>
            <a:ext cx="1602716" cy="120203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chemeClr val="accent1"/>
                </a:solidFill>
              </a14:hiddenFill>
            </a:ext>
          </a:extLst>
        </p:spPr>
      </p:pic>
      <p:sp>
        <p:nvSpPr>
          <p:cNvPr id="29" name="TextBox 28"/>
          <p:cNvSpPr txBox="1"/>
          <p:nvPr/>
        </p:nvSpPr>
        <p:spPr>
          <a:xfrm>
            <a:off x="1538528" y="3972580"/>
            <a:ext cx="2931872" cy="523220"/>
          </a:xfrm>
          <a:prstGeom prst="rect">
            <a:avLst/>
          </a:prstGeom>
          <a:noFill/>
        </p:spPr>
        <p:txBody>
          <a:bodyPr wrap="square" rtlCol="0">
            <a:spAutoFit/>
          </a:bodyPr>
          <a:lstStyle/>
          <a:p>
            <a:pPr algn="ctr"/>
            <a:r>
              <a:rPr lang="en-US" sz="1400" b="1" dirty="0" err="1" smtClean="0"/>
              <a:t>Borang</a:t>
            </a:r>
            <a:r>
              <a:rPr lang="en-US" sz="1400" b="1" dirty="0" smtClean="0"/>
              <a:t> </a:t>
            </a:r>
            <a:r>
              <a:rPr lang="en-US" sz="1400" b="1" dirty="0" err="1" smtClean="0"/>
              <a:t>Pemberitahuan</a:t>
            </a:r>
            <a:r>
              <a:rPr lang="en-US" sz="1400" b="1" dirty="0" smtClean="0"/>
              <a:t> </a:t>
            </a:r>
            <a:r>
              <a:rPr lang="en-US" sz="1400" b="1" dirty="0" err="1" smtClean="0"/>
              <a:t>Peraturan</a:t>
            </a:r>
            <a:r>
              <a:rPr lang="en-US" sz="1400" b="1" dirty="0" smtClean="0"/>
              <a:t> </a:t>
            </a:r>
            <a:r>
              <a:rPr lang="en-US" sz="1400" b="1" dirty="0" err="1" smtClean="0"/>
              <a:t>diterima</a:t>
            </a:r>
            <a:r>
              <a:rPr lang="en-US" sz="1400" b="1" dirty="0" smtClean="0"/>
              <a:t> </a:t>
            </a:r>
          </a:p>
        </p:txBody>
      </p:sp>
      <p:sp>
        <p:nvSpPr>
          <p:cNvPr id="30" name="Rectangle 29"/>
          <p:cNvSpPr/>
          <p:nvPr/>
        </p:nvSpPr>
        <p:spPr>
          <a:xfrm>
            <a:off x="609600" y="3505200"/>
            <a:ext cx="1383173" cy="923330"/>
          </a:xfrm>
          <a:prstGeom prst="rect">
            <a:avLst/>
          </a:prstGeom>
          <a:noFill/>
        </p:spPr>
        <p:txBody>
          <a:bodyPr wrap="square" lIns="91440" tIns="45720" rIns="91440" bIns="45720">
            <a:spAutoFit/>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54</a:t>
            </a:r>
            <a:endParaRPr lang="en-US" sz="5400" b="1"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p:txBody>
      </p:sp>
      <p:sp>
        <p:nvSpPr>
          <p:cNvPr id="7" name="Slide Number Placeholder 6"/>
          <p:cNvSpPr>
            <a:spLocks noGrp="1"/>
          </p:cNvSpPr>
          <p:nvPr>
            <p:ph type="sldNum" sz="quarter" idx="12"/>
          </p:nvPr>
        </p:nvSpPr>
        <p:spPr>
          <a:xfrm>
            <a:off x="8839200" y="6324601"/>
            <a:ext cx="2844800" cy="365125"/>
          </a:xfrm>
        </p:spPr>
        <p:txBody>
          <a:bodyPr/>
          <a:lstStyle/>
          <a:p>
            <a:pPr>
              <a:defRPr/>
            </a:pPr>
            <a:fld id="{2D642A3A-0416-4172-8A37-5214F7043302}" type="slidenum">
              <a:rPr lang="en-US" smtClean="0"/>
              <a:pPr>
                <a:defRPr/>
              </a:pPr>
              <a:t>17</a:t>
            </a:fld>
            <a:endParaRPr lang="en-US" dirty="0"/>
          </a:p>
        </p:txBody>
      </p:sp>
      <p:sp>
        <p:nvSpPr>
          <p:cNvPr id="37" name="TextBox 36"/>
          <p:cNvSpPr txBox="1"/>
          <p:nvPr/>
        </p:nvSpPr>
        <p:spPr>
          <a:xfrm>
            <a:off x="1930400" y="6010870"/>
            <a:ext cx="2235200" cy="523220"/>
          </a:xfrm>
          <a:prstGeom prst="rect">
            <a:avLst/>
          </a:prstGeom>
          <a:noFill/>
        </p:spPr>
        <p:txBody>
          <a:bodyPr wrap="square" rtlCol="0">
            <a:spAutoFit/>
          </a:bodyPr>
          <a:lstStyle/>
          <a:p>
            <a:r>
              <a:rPr lang="en-US" sz="1400" b="1" dirty="0" err="1" smtClean="0"/>
              <a:t>Cadangan</a:t>
            </a:r>
            <a:r>
              <a:rPr lang="en-US" sz="1400" b="1" dirty="0" smtClean="0"/>
              <a:t> </a:t>
            </a:r>
            <a:r>
              <a:rPr lang="en-US" sz="1400" b="1" dirty="0" err="1" smtClean="0"/>
              <a:t>Proses</a:t>
            </a:r>
            <a:r>
              <a:rPr lang="en-US" sz="1400" b="1" dirty="0" smtClean="0"/>
              <a:t> </a:t>
            </a:r>
          </a:p>
          <a:p>
            <a:r>
              <a:rPr lang="en-US" sz="1400" b="1" dirty="0" err="1" smtClean="0"/>
              <a:t>Pelaksanaan</a:t>
            </a:r>
            <a:r>
              <a:rPr lang="en-US" sz="1400" b="1" dirty="0" smtClean="0"/>
              <a:t> RIA  </a:t>
            </a:r>
            <a:endParaRPr lang="en-GB" sz="1400" b="1" dirty="0"/>
          </a:p>
        </p:txBody>
      </p:sp>
      <p:sp>
        <p:nvSpPr>
          <p:cNvPr id="38" name="Rectangle 37"/>
          <p:cNvSpPr/>
          <p:nvPr/>
        </p:nvSpPr>
        <p:spPr>
          <a:xfrm>
            <a:off x="750427" y="5706070"/>
            <a:ext cx="1383173" cy="923330"/>
          </a:xfrm>
          <a:prstGeom prst="rect">
            <a:avLst/>
          </a:prstGeom>
          <a:noFill/>
        </p:spPr>
        <p:txBody>
          <a:bodyPr wrap="squar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28</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pic>
        <p:nvPicPr>
          <p:cNvPr id="42" name="Picture 4" descr="http://www.dwtownley.co.uk/SiteAssets/darkgrey%20consult%20bods%20trans%20(web).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360891" y="2895601"/>
            <a:ext cx="1642904" cy="122389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43" name="TextBox 42"/>
          <p:cNvSpPr txBox="1"/>
          <p:nvPr/>
        </p:nvSpPr>
        <p:spPr>
          <a:xfrm>
            <a:off x="9352107" y="4112097"/>
            <a:ext cx="2376676" cy="307777"/>
          </a:xfrm>
          <a:prstGeom prst="rect">
            <a:avLst/>
          </a:prstGeom>
          <a:noFill/>
        </p:spPr>
        <p:txBody>
          <a:bodyPr wrap="none" rtlCol="0">
            <a:spAutoFit/>
          </a:bodyPr>
          <a:lstStyle/>
          <a:p>
            <a:pPr algn="ctr"/>
            <a:r>
              <a:rPr lang="en-GB" sz="1400" b="1" dirty="0" err="1" smtClean="0"/>
              <a:t>Taklimat</a:t>
            </a:r>
            <a:r>
              <a:rPr lang="en-GB" sz="1400" b="1" dirty="0" smtClean="0"/>
              <a:t> </a:t>
            </a:r>
            <a:r>
              <a:rPr lang="en-GB" sz="1400" b="1" dirty="0" err="1" smtClean="0"/>
              <a:t>Pengurusan</a:t>
            </a:r>
            <a:r>
              <a:rPr lang="en-GB" sz="1400" b="1" dirty="0" smtClean="0"/>
              <a:t> </a:t>
            </a:r>
            <a:r>
              <a:rPr lang="en-GB" sz="1400" b="1" dirty="0" err="1" smtClean="0"/>
              <a:t>Atasan</a:t>
            </a:r>
            <a:r>
              <a:rPr lang="en-GB" sz="1400" b="1" dirty="0" smtClean="0"/>
              <a:t> </a:t>
            </a:r>
            <a:endParaRPr lang="en-GB" sz="1400" b="1" dirty="0"/>
          </a:p>
        </p:txBody>
      </p:sp>
      <p:sp>
        <p:nvSpPr>
          <p:cNvPr id="44" name="Rectangle 43"/>
          <p:cNvSpPr/>
          <p:nvPr/>
        </p:nvSpPr>
        <p:spPr>
          <a:xfrm>
            <a:off x="8186444" y="3657600"/>
            <a:ext cx="91884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cap="all" dirty="0" smtClean="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rPr>
              <a:t>11</a:t>
            </a:r>
            <a:endParaRPr lang="en-US" sz="5400" b="1" cap="none" spc="50" dirty="0">
              <a:ln w="11430"/>
              <a:gradFill>
                <a:gsLst>
                  <a:gs pos="25000">
                    <a:schemeClr val="accent2">
                      <a:satMod val="155000"/>
                    </a:schemeClr>
                  </a:gs>
                  <a:gs pos="100000">
                    <a:schemeClr val="accent2">
                      <a:shade val="45000"/>
                      <a:satMod val="165000"/>
                    </a:schemeClr>
                  </a:gs>
                </a:gsLst>
                <a:lin ang="5400000"/>
              </a:gradFill>
              <a:effectLst>
                <a:outerShdw blurRad="76200" dist="50800" dir="5400000" algn="tl" rotWithShape="0">
                  <a:srgbClr val="000000">
                    <a:alpha val="65000"/>
                  </a:srgbClr>
                </a:outerShdw>
              </a:effectLst>
            </a:endParaRPr>
          </a:p>
        </p:txBody>
      </p:sp>
      <p:sp>
        <p:nvSpPr>
          <p:cNvPr id="46" name="TextBox 45"/>
          <p:cNvSpPr txBox="1"/>
          <p:nvPr/>
        </p:nvSpPr>
        <p:spPr>
          <a:xfrm>
            <a:off x="406400" y="2438400"/>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53  </a:t>
            </a:r>
            <a:endParaRPr lang="en-US" sz="1600" b="1" dirty="0"/>
          </a:p>
        </p:txBody>
      </p:sp>
      <p:sp>
        <p:nvSpPr>
          <p:cNvPr id="47" name="TextBox 46"/>
          <p:cNvSpPr txBox="1"/>
          <p:nvPr/>
        </p:nvSpPr>
        <p:spPr>
          <a:xfrm>
            <a:off x="406400" y="6477000"/>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27  </a:t>
            </a:r>
            <a:endParaRPr lang="en-US" sz="1600" b="1" dirty="0"/>
          </a:p>
        </p:txBody>
      </p:sp>
      <p:sp>
        <p:nvSpPr>
          <p:cNvPr id="52" name="TextBox 51"/>
          <p:cNvSpPr txBox="1"/>
          <p:nvPr/>
        </p:nvSpPr>
        <p:spPr>
          <a:xfrm>
            <a:off x="7924800" y="2362200"/>
            <a:ext cx="1625600" cy="338554"/>
          </a:xfrm>
          <a:prstGeom prst="rect">
            <a:avLst/>
          </a:prstGeom>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r>
              <a:rPr lang="en-US" sz="1600" b="1" dirty="0" smtClean="0"/>
              <a:t>*2014 – 297  </a:t>
            </a:r>
            <a:endParaRPr lang="en-US" sz="1600" b="1" dirty="0"/>
          </a:p>
        </p:txBody>
      </p:sp>
    </p:spTree>
    <p:extLst>
      <p:ext uri="{BB962C8B-B14F-4D97-AF65-F5344CB8AC3E}">
        <p14:creationId xmlns:p14="http://schemas.microsoft.com/office/powerpoint/2010/main" val="8948829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09011" y="298085"/>
            <a:ext cx="7463404" cy="584775"/>
          </a:xfrm>
          <a:prstGeom prst="rect">
            <a:avLst/>
          </a:prstGeom>
          <a:noFill/>
        </p:spPr>
        <p:txBody>
          <a:bodyPr wrap="square" rtlCol="0">
            <a:spAutoFit/>
          </a:bodyPr>
          <a:lstStyle/>
          <a:p>
            <a:pPr algn="ctr"/>
            <a:r>
              <a:rPr lang="en-US" sz="3200" b="1" dirty="0" err="1" smtClean="0">
                <a:solidFill>
                  <a:prstClr val="black"/>
                </a:solidFill>
              </a:rPr>
              <a:t>Cabaran</a:t>
            </a:r>
            <a:r>
              <a:rPr lang="en-US" sz="3200" b="1" dirty="0" smtClean="0">
                <a:solidFill>
                  <a:prstClr val="black"/>
                </a:solidFill>
              </a:rPr>
              <a:t> </a:t>
            </a:r>
            <a:r>
              <a:rPr lang="en-US" sz="3200" b="1" dirty="0" err="1" smtClean="0">
                <a:solidFill>
                  <a:prstClr val="black"/>
                </a:solidFill>
              </a:rPr>
              <a:t>dalam</a:t>
            </a:r>
            <a:r>
              <a:rPr lang="en-US" sz="3200" b="1" dirty="0" smtClean="0">
                <a:solidFill>
                  <a:prstClr val="black"/>
                </a:solidFill>
              </a:rPr>
              <a:t> </a:t>
            </a:r>
            <a:r>
              <a:rPr lang="en-US" sz="3200" b="1" dirty="0" err="1" smtClean="0">
                <a:solidFill>
                  <a:prstClr val="black"/>
                </a:solidFill>
              </a:rPr>
              <a:t>Melaksanakan</a:t>
            </a:r>
            <a:r>
              <a:rPr lang="en-US" sz="3200" b="1" dirty="0" smtClean="0">
                <a:solidFill>
                  <a:prstClr val="black"/>
                </a:solidFill>
              </a:rPr>
              <a:t> GRP</a:t>
            </a:r>
            <a:endParaRPr lang="id-ID" sz="3200" b="1" dirty="0">
              <a:solidFill>
                <a:prstClr val="black"/>
              </a:solidFill>
            </a:endParaRPr>
          </a:p>
        </p:txBody>
      </p:sp>
      <p:sp>
        <p:nvSpPr>
          <p:cNvPr id="5" name="Freeform 4"/>
          <p:cNvSpPr>
            <a:spLocks/>
          </p:cNvSpPr>
          <p:nvPr/>
        </p:nvSpPr>
        <p:spPr bwMode="auto">
          <a:xfrm>
            <a:off x="5895538" y="2023913"/>
            <a:ext cx="1163087" cy="1163087"/>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6" name="Freeform 5"/>
          <p:cNvSpPr>
            <a:spLocks/>
          </p:cNvSpPr>
          <p:nvPr/>
        </p:nvSpPr>
        <p:spPr bwMode="auto">
          <a:xfrm>
            <a:off x="5979361" y="2105361"/>
            <a:ext cx="989000" cy="990367"/>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7" name="Oval 6"/>
          <p:cNvSpPr>
            <a:spLocks noChangeArrowheads="1"/>
          </p:cNvSpPr>
          <p:nvPr/>
        </p:nvSpPr>
        <p:spPr bwMode="auto">
          <a:xfrm>
            <a:off x="6104695" y="2230677"/>
            <a:ext cx="738332" cy="738788"/>
          </a:xfrm>
          <a:prstGeom prst="ellipse">
            <a:avLst/>
          </a:prstGeom>
          <a:gradFill>
            <a:gsLst>
              <a:gs pos="0">
                <a:schemeClr val="bg1">
                  <a:lumMod val="85000"/>
                </a:schemeClr>
              </a:gs>
              <a:gs pos="100000">
                <a:schemeClr val="bg1"/>
              </a:gs>
            </a:gsLst>
            <a:lin ang="900000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8" name="Freeform 7"/>
          <p:cNvSpPr>
            <a:spLocks/>
          </p:cNvSpPr>
          <p:nvPr/>
        </p:nvSpPr>
        <p:spPr bwMode="auto">
          <a:xfrm rot="16200000">
            <a:off x="4327598" y="1668968"/>
            <a:ext cx="1518026" cy="1518027"/>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9" name="Freeform 8"/>
          <p:cNvSpPr>
            <a:spLocks/>
          </p:cNvSpPr>
          <p:nvPr/>
        </p:nvSpPr>
        <p:spPr bwMode="auto">
          <a:xfrm rot="16200000">
            <a:off x="4434791" y="1785872"/>
            <a:ext cx="1290812" cy="1292596"/>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0" name="Oval 9"/>
          <p:cNvSpPr>
            <a:spLocks noChangeArrowheads="1"/>
          </p:cNvSpPr>
          <p:nvPr/>
        </p:nvSpPr>
        <p:spPr bwMode="auto">
          <a:xfrm rot="16200000">
            <a:off x="4597791" y="1950047"/>
            <a:ext cx="963647" cy="964243"/>
          </a:xfrm>
          <a:prstGeom prst="ellipse">
            <a:avLst/>
          </a:prstGeom>
          <a:gradFill>
            <a:gsLst>
              <a:gs pos="0">
                <a:schemeClr val="bg1">
                  <a:lumMod val="85000"/>
                </a:schemeClr>
              </a:gs>
              <a:gs pos="100000">
                <a:schemeClr val="bg1"/>
              </a:gs>
            </a:gsLst>
            <a:lin ang="900000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1" name="Freeform 10"/>
          <p:cNvSpPr>
            <a:spLocks/>
          </p:cNvSpPr>
          <p:nvPr/>
        </p:nvSpPr>
        <p:spPr bwMode="auto">
          <a:xfrm flipV="1">
            <a:off x="5895527" y="3238203"/>
            <a:ext cx="1748988" cy="1748987"/>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2" name="Freeform 11"/>
          <p:cNvSpPr>
            <a:spLocks/>
          </p:cNvSpPr>
          <p:nvPr/>
        </p:nvSpPr>
        <p:spPr bwMode="auto">
          <a:xfrm flipV="1">
            <a:off x="6021595" y="3375465"/>
            <a:ext cx="1487204" cy="1489259"/>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3" name="Oval 12"/>
          <p:cNvSpPr>
            <a:spLocks noChangeArrowheads="1"/>
          </p:cNvSpPr>
          <p:nvPr/>
        </p:nvSpPr>
        <p:spPr bwMode="auto">
          <a:xfrm flipV="1">
            <a:off x="6210075" y="3565297"/>
            <a:ext cx="1110263" cy="1110948"/>
          </a:xfrm>
          <a:prstGeom prst="ellipse">
            <a:avLst/>
          </a:prstGeom>
          <a:gradFill>
            <a:gsLst>
              <a:gs pos="0">
                <a:schemeClr val="bg1">
                  <a:lumMod val="85000"/>
                </a:schemeClr>
              </a:gs>
              <a:gs pos="100000">
                <a:schemeClr val="bg1"/>
              </a:gs>
            </a:gsLst>
            <a:lin ang="900000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4" name="Freeform 13"/>
          <p:cNvSpPr>
            <a:spLocks/>
          </p:cNvSpPr>
          <p:nvPr/>
        </p:nvSpPr>
        <p:spPr bwMode="auto">
          <a:xfrm rot="5400000" flipV="1">
            <a:off x="4546138" y="3238204"/>
            <a:ext cx="1299497" cy="1299499"/>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5" name="Freeform 14"/>
          <p:cNvSpPr>
            <a:spLocks/>
          </p:cNvSpPr>
          <p:nvPr/>
        </p:nvSpPr>
        <p:spPr bwMode="auto">
          <a:xfrm rot="5400000" flipV="1">
            <a:off x="4637888" y="3331107"/>
            <a:ext cx="1104992" cy="1106520"/>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16" name="Oval 15"/>
          <p:cNvSpPr>
            <a:spLocks noChangeArrowheads="1"/>
          </p:cNvSpPr>
          <p:nvPr/>
        </p:nvSpPr>
        <p:spPr bwMode="auto">
          <a:xfrm rot="5400000" flipV="1">
            <a:off x="4777424" y="3471654"/>
            <a:ext cx="824925" cy="825435"/>
          </a:xfrm>
          <a:prstGeom prst="ellipse">
            <a:avLst/>
          </a:prstGeom>
          <a:gradFill>
            <a:gsLst>
              <a:gs pos="0">
                <a:schemeClr val="bg1">
                  <a:lumMod val="85000"/>
                </a:schemeClr>
              </a:gs>
              <a:gs pos="100000">
                <a:schemeClr val="bg1"/>
              </a:gs>
            </a:gsLst>
            <a:lin ang="9000000" scaled="0"/>
          </a:gradFill>
          <a:ln>
            <a:no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cxnSp>
        <p:nvCxnSpPr>
          <p:cNvPr id="17" name="Straight Connector 16"/>
          <p:cNvCxnSpPr/>
          <p:nvPr/>
        </p:nvCxnSpPr>
        <p:spPr>
          <a:xfrm flipH="1">
            <a:off x="4168383" y="1923478"/>
            <a:ext cx="333135" cy="556229"/>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1713061" y="2479696"/>
            <a:ext cx="2455315"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a:off x="4251949" y="4178269"/>
            <a:ext cx="373475" cy="23714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1753410" y="4415401"/>
            <a:ext cx="2552337" cy="0"/>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6917007" y="2420120"/>
            <a:ext cx="400369" cy="49121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317371" y="2405252"/>
            <a:ext cx="2814096" cy="0"/>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550541" y="3262659"/>
            <a:ext cx="3057579" cy="830997"/>
          </a:xfrm>
          <a:prstGeom prst="rect">
            <a:avLst/>
          </a:prstGeom>
          <a:noFill/>
        </p:spPr>
        <p:txBody>
          <a:bodyPr wrap="square" rtlCol="0">
            <a:spAutoFit/>
          </a:bodyPr>
          <a:lstStyle/>
          <a:p>
            <a:pPr algn="ctr"/>
            <a:r>
              <a:rPr lang="en-GB" sz="2400" b="1" dirty="0" smtClean="0">
                <a:solidFill>
                  <a:srgbClr val="E7E6E6">
                    <a:lumMod val="10000"/>
                  </a:srgbClr>
                </a:solidFill>
              </a:rPr>
              <a:t>RIA </a:t>
            </a:r>
            <a:r>
              <a:rPr lang="en-GB" sz="2400" b="1" dirty="0" err="1" smtClean="0">
                <a:solidFill>
                  <a:srgbClr val="E7E6E6">
                    <a:lumMod val="10000"/>
                  </a:srgbClr>
                </a:solidFill>
              </a:rPr>
              <a:t>adalah</a:t>
            </a:r>
            <a:r>
              <a:rPr lang="en-GB" sz="2400" b="1" dirty="0" smtClean="0">
                <a:solidFill>
                  <a:srgbClr val="E7E6E6">
                    <a:lumMod val="10000"/>
                  </a:srgbClr>
                </a:solidFill>
              </a:rPr>
              <a:t> Agenda </a:t>
            </a:r>
            <a:r>
              <a:rPr lang="en-GB" sz="2400" b="1" dirty="0" err="1" smtClean="0">
                <a:solidFill>
                  <a:srgbClr val="E7E6E6">
                    <a:lumMod val="10000"/>
                  </a:srgbClr>
                </a:solidFill>
              </a:rPr>
              <a:t>Jangka</a:t>
            </a:r>
            <a:r>
              <a:rPr lang="en-GB" sz="2400" b="1" dirty="0" smtClean="0">
                <a:solidFill>
                  <a:srgbClr val="E7E6E6">
                    <a:lumMod val="10000"/>
                  </a:srgbClr>
                </a:solidFill>
              </a:rPr>
              <a:t> </a:t>
            </a:r>
            <a:r>
              <a:rPr lang="en-GB" sz="2400" b="1" dirty="0" err="1" smtClean="0">
                <a:solidFill>
                  <a:srgbClr val="E7E6E6">
                    <a:lumMod val="10000"/>
                  </a:srgbClr>
                </a:solidFill>
              </a:rPr>
              <a:t>Panjang</a:t>
            </a:r>
            <a:endParaRPr lang="en-MY" sz="2400" b="1" dirty="0">
              <a:solidFill>
                <a:prstClr val="white">
                  <a:lumMod val="50000"/>
                </a:prstClr>
              </a:solidFill>
            </a:endParaRPr>
          </a:p>
        </p:txBody>
      </p:sp>
      <p:sp>
        <p:nvSpPr>
          <p:cNvPr id="24" name="TextBox 23"/>
          <p:cNvSpPr txBox="1"/>
          <p:nvPr/>
        </p:nvSpPr>
        <p:spPr>
          <a:xfrm>
            <a:off x="6536003" y="4978467"/>
            <a:ext cx="4286672" cy="1200329"/>
          </a:xfrm>
          <a:prstGeom prst="rect">
            <a:avLst/>
          </a:prstGeom>
          <a:noFill/>
        </p:spPr>
        <p:txBody>
          <a:bodyPr wrap="square" rtlCol="0">
            <a:spAutoFit/>
          </a:bodyPr>
          <a:lstStyle/>
          <a:p>
            <a:pPr algn="ctr"/>
            <a:r>
              <a:rPr lang="en-US" sz="2400" b="1" dirty="0" err="1" smtClean="0">
                <a:solidFill>
                  <a:prstClr val="black"/>
                </a:solidFill>
              </a:rPr>
              <a:t>Pematuhan</a:t>
            </a:r>
            <a:r>
              <a:rPr lang="en-US" sz="2400" b="1" dirty="0" smtClean="0">
                <a:solidFill>
                  <a:prstClr val="black"/>
                </a:solidFill>
              </a:rPr>
              <a:t> </a:t>
            </a:r>
            <a:r>
              <a:rPr lang="en-US" sz="2400" b="1" dirty="0" err="1" smtClean="0">
                <a:solidFill>
                  <a:prstClr val="black"/>
                </a:solidFill>
              </a:rPr>
              <a:t>kepada</a:t>
            </a:r>
            <a:r>
              <a:rPr lang="en-US" sz="2400" b="1" dirty="0" smtClean="0">
                <a:solidFill>
                  <a:prstClr val="black"/>
                </a:solidFill>
              </a:rPr>
              <a:t> </a:t>
            </a:r>
            <a:r>
              <a:rPr lang="en-US" sz="2400" b="1" dirty="0" err="1" smtClean="0">
                <a:solidFill>
                  <a:prstClr val="black"/>
                </a:solidFill>
              </a:rPr>
              <a:t>Keperluan</a:t>
            </a:r>
            <a:r>
              <a:rPr lang="en-US" sz="2400" b="1" dirty="0" smtClean="0">
                <a:solidFill>
                  <a:prstClr val="black"/>
                </a:solidFill>
              </a:rPr>
              <a:t> </a:t>
            </a:r>
            <a:r>
              <a:rPr lang="en-US" sz="2400" b="1" dirty="0" err="1" smtClean="0">
                <a:solidFill>
                  <a:prstClr val="black"/>
                </a:solidFill>
              </a:rPr>
              <a:t>Pengurusan</a:t>
            </a:r>
            <a:r>
              <a:rPr lang="en-US" sz="2400" b="1" dirty="0" smtClean="0">
                <a:solidFill>
                  <a:prstClr val="black"/>
                </a:solidFill>
              </a:rPr>
              <a:t> Proses </a:t>
            </a:r>
            <a:r>
              <a:rPr lang="en-US" sz="2400" b="1" dirty="0" err="1" smtClean="0">
                <a:solidFill>
                  <a:prstClr val="black"/>
                </a:solidFill>
              </a:rPr>
              <a:t>Kawal</a:t>
            </a:r>
            <a:r>
              <a:rPr lang="en-US" sz="2400" b="1" dirty="0" smtClean="0">
                <a:solidFill>
                  <a:prstClr val="black"/>
                </a:solidFill>
              </a:rPr>
              <a:t> </a:t>
            </a:r>
            <a:r>
              <a:rPr lang="en-US" sz="2400" b="1" dirty="0" err="1" smtClean="0">
                <a:solidFill>
                  <a:prstClr val="black"/>
                </a:solidFill>
              </a:rPr>
              <a:t>Selia</a:t>
            </a:r>
            <a:endParaRPr lang="en-US" sz="2400" b="1" dirty="0" smtClean="0">
              <a:solidFill>
                <a:prstClr val="black"/>
              </a:solidFill>
            </a:endParaRPr>
          </a:p>
          <a:p>
            <a:pPr algn="ctr"/>
            <a:endParaRPr lang="id-ID" sz="2400" b="1" dirty="0">
              <a:solidFill>
                <a:prstClr val="black"/>
              </a:solidFill>
            </a:endParaRPr>
          </a:p>
        </p:txBody>
      </p:sp>
      <p:cxnSp>
        <p:nvCxnSpPr>
          <p:cNvPr id="25" name="Straight Connector 24"/>
          <p:cNvCxnSpPr/>
          <p:nvPr/>
        </p:nvCxnSpPr>
        <p:spPr>
          <a:xfrm>
            <a:off x="7591384" y="4336914"/>
            <a:ext cx="391605" cy="15227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982988" y="4489190"/>
            <a:ext cx="2094693" cy="0"/>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4941786" y="3657314"/>
            <a:ext cx="479089" cy="480000"/>
            <a:chOff x="5346700" y="-104775"/>
            <a:chExt cx="835025" cy="836613"/>
          </a:xfrm>
          <a:solidFill>
            <a:srgbClr val="C0392B"/>
          </a:solidFill>
        </p:grpSpPr>
        <p:sp>
          <p:nvSpPr>
            <p:cNvPr id="28" name="Freeform 5"/>
            <p:cNvSpPr>
              <a:spLocks noEditPoints="1"/>
            </p:cNvSpPr>
            <p:nvPr/>
          </p:nvSpPr>
          <p:spPr bwMode="auto">
            <a:xfrm>
              <a:off x="5346700" y="-104775"/>
              <a:ext cx="835025" cy="836613"/>
            </a:xfrm>
            <a:custGeom>
              <a:avLst/>
              <a:gdLst>
                <a:gd name="T0" fmla="*/ 138 w 220"/>
                <a:gd name="T1" fmla="*/ 0 h 220"/>
                <a:gd name="T2" fmla="*/ 55 w 220"/>
                <a:gd name="T3" fmla="*/ 83 h 220"/>
                <a:gd name="T4" fmla="*/ 65 w 220"/>
                <a:gd name="T5" fmla="*/ 121 h 220"/>
                <a:gd name="T6" fmla="*/ 7 w 220"/>
                <a:gd name="T7" fmla="*/ 178 h 220"/>
                <a:gd name="T8" fmla="*/ 7 w 220"/>
                <a:gd name="T9" fmla="*/ 178 h 220"/>
                <a:gd name="T10" fmla="*/ 0 w 220"/>
                <a:gd name="T11" fmla="*/ 196 h 220"/>
                <a:gd name="T12" fmla="*/ 24 w 220"/>
                <a:gd name="T13" fmla="*/ 220 h 220"/>
                <a:gd name="T14" fmla="*/ 42 w 220"/>
                <a:gd name="T15" fmla="*/ 213 h 220"/>
                <a:gd name="T16" fmla="*/ 42 w 220"/>
                <a:gd name="T17" fmla="*/ 213 h 220"/>
                <a:gd name="T18" fmla="*/ 99 w 220"/>
                <a:gd name="T19" fmla="*/ 155 h 220"/>
                <a:gd name="T20" fmla="*/ 138 w 220"/>
                <a:gd name="T21" fmla="*/ 165 h 220"/>
                <a:gd name="T22" fmla="*/ 220 w 220"/>
                <a:gd name="T23" fmla="*/ 83 h 220"/>
                <a:gd name="T24" fmla="*/ 138 w 220"/>
                <a:gd name="T25" fmla="*/ 0 h 220"/>
                <a:gd name="T26" fmla="*/ 33 w 220"/>
                <a:gd name="T27" fmla="*/ 204 h 220"/>
                <a:gd name="T28" fmla="*/ 24 w 220"/>
                <a:gd name="T29" fmla="*/ 208 h 220"/>
                <a:gd name="T30" fmla="*/ 12 w 220"/>
                <a:gd name="T31" fmla="*/ 196 h 220"/>
                <a:gd name="T32" fmla="*/ 16 w 220"/>
                <a:gd name="T33" fmla="*/ 187 h 220"/>
                <a:gd name="T34" fmla="*/ 16 w 220"/>
                <a:gd name="T35" fmla="*/ 187 h 220"/>
                <a:gd name="T36" fmla="*/ 71 w 220"/>
                <a:gd name="T37" fmla="*/ 132 h 220"/>
                <a:gd name="T38" fmla="*/ 88 w 220"/>
                <a:gd name="T39" fmla="*/ 149 h 220"/>
                <a:gd name="T40" fmla="*/ 33 w 220"/>
                <a:gd name="T41" fmla="*/ 204 h 220"/>
                <a:gd name="T42" fmla="*/ 138 w 220"/>
                <a:gd name="T43" fmla="*/ 151 h 220"/>
                <a:gd name="T44" fmla="*/ 69 w 220"/>
                <a:gd name="T45" fmla="*/ 83 h 220"/>
                <a:gd name="T46" fmla="*/ 138 w 220"/>
                <a:gd name="T47" fmla="*/ 14 h 220"/>
                <a:gd name="T48" fmla="*/ 206 w 220"/>
                <a:gd name="T49" fmla="*/ 83 h 220"/>
                <a:gd name="T50" fmla="*/ 138 w 220"/>
                <a:gd name="T51" fmla="*/ 15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0" h="220">
                  <a:moveTo>
                    <a:pt x="138" y="0"/>
                  </a:moveTo>
                  <a:cubicBezTo>
                    <a:pt x="92" y="0"/>
                    <a:pt x="55" y="37"/>
                    <a:pt x="55" y="83"/>
                  </a:cubicBezTo>
                  <a:cubicBezTo>
                    <a:pt x="55" y="96"/>
                    <a:pt x="58" y="110"/>
                    <a:pt x="65" y="121"/>
                  </a:cubicBezTo>
                  <a:cubicBezTo>
                    <a:pt x="7" y="178"/>
                    <a:pt x="7" y="178"/>
                    <a:pt x="7" y="178"/>
                  </a:cubicBezTo>
                  <a:cubicBezTo>
                    <a:pt x="7" y="178"/>
                    <a:pt x="7" y="178"/>
                    <a:pt x="7" y="178"/>
                  </a:cubicBezTo>
                  <a:cubicBezTo>
                    <a:pt x="3" y="183"/>
                    <a:pt x="0" y="189"/>
                    <a:pt x="0" y="196"/>
                  </a:cubicBezTo>
                  <a:cubicBezTo>
                    <a:pt x="0" y="209"/>
                    <a:pt x="11" y="220"/>
                    <a:pt x="24" y="220"/>
                  </a:cubicBezTo>
                  <a:cubicBezTo>
                    <a:pt x="31" y="220"/>
                    <a:pt x="37" y="217"/>
                    <a:pt x="42" y="213"/>
                  </a:cubicBezTo>
                  <a:cubicBezTo>
                    <a:pt x="42" y="213"/>
                    <a:pt x="42" y="213"/>
                    <a:pt x="42" y="213"/>
                  </a:cubicBezTo>
                  <a:cubicBezTo>
                    <a:pt x="99" y="155"/>
                    <a:pt x="99" y="155"/>
                    <a:pt x="99" y="155"/>
                  </a:cubicBezTo>
                  <a:cubicBezTo>
                    <a:pt x="110" y="162"/>
                    <a:pt x="124" y="165"/>
                    <a:pt x="138" y="165"/>
                  </a:cubicBezTo>
                  <a:cubicBezTo>
                    <a:pt x="183" y="165"/>
                    <a:pt x="220" y="128"/>
                    <a:pt x="220" y="83"/>
                  </a:cubicBezTo>
                  <a:cubicBezTo>
                    <a:pt x="220" y="37"/>
                    <a:pt x="183" y="0"/>
                    <a:pt x="138" y="0"/>
                  </a:cubicBezTo>
                  <a:close/>
                  <a:moveTo>
                    <a:pt x="33" y="204"/>
                  </a:moveTo>
                  <a:cubicBezTo>
                    <a:pt x="31" y="206"/>
                    <a:pt x="28" y="208"/>
                    <a:pt x="24" y="208"/>
                  </a:cubicBezTo>
                  <a:cubicBezTo>
                    <a:pt x="18" y="208"/>
                    <a:pt x="12" y="202"/>
                    <a:pt x="12" y="196"/>
                  </a:cubicBezTo>
                  <a:cubicBezTo>
                    <a:pt x="12" y="192"/>
                    <a:pt x="14" y="189"/>
                    <a:pt x="16" y="187"/>
                  </a:cubicBezTo>
                  <a:cubicBezTo>
                    <a:pt x="16" y="187"/>
                    <a:pt x="16" y="187"/>
                    <a:pt x="16" y="187"/>
                  </a:cubicBezTo>
                  <a:cubicBezTo>
                    <a:pt x="71" y="132"/>
                    <a:pt x="71" y="132"/>
                    <a:pt x="71" y="132"/>
                  </a:cubicBezTo>
                  <a:cubicBezTo>
                    <a:pt x="76" y="138"/>
                    <a:pt x="82" y="144"/>
                    <a:pt x="88" y="149"/>
                  </a:cubicBezTo>
                  <a:lnTo>
                    <a:pt x="33" y="204"/>
                  </a:lnTo>
                  <a:close/>
                  <a:moveTo>
                    <a:pt x="138" y="151"/>
                  </a:moveTo>
                  <a:cubicBezTo>
                    <a:pt x="100" y="151"/>
                    <a:pt x="69" y="120"/>
                    <a:pt x="69" y="83"/>
                  </a:cubicBezTo>
                  <a:cubicBezTo>
                    <a:pt x="69" y="45"/>
                    <a:pt x="100" y="14"/>
                    <a:pt x="138" y="14"/>
                  </a:cubicBezTo>
                  <a:cubicBezTo>
                    <a:pt x="175" y="14"/>
                    <a:pt x="206" y="45"/>
                    <a:pt x="206" y="83"/>
                  </a:cubicBezTo>
                  <a:cubicBezTo>
                    <a:pt x="206" y="120"/>
                    <a:pt x="175" y="151"/>
                    <a:pt x="138" y="151"/>
                  </a:cubicBezTo>
                  <a:close/>
                </a:path>
              </a:pathLst>
            </a:custGeom>
            <a:grpFill/>
            <a:ln>
              <a:solidFill>
                <a:srgbClr val="C0392B"/>
              </a:solidFill>
            </a:ln>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29" name="Freeform 6"/>
            <p:cNvSpPr>
              <a:spLocks/>
            </p:cNvSpPr>
            <p:nvPr/>
          </p:nvSpPr>
          <p:spPr bwMode="auto">
            <a:xfrm>
              <a:off x="5684838" y="25400"/>
              <a:ext cx="196850" cy="196850"/>
            </a:xfrm>
            <a:custGeom>
              <a:avLst/>
              <a:gdLst>
                <a:gd name="T0" fmla="*/ 49 w 52"/>
                <a:gd name="T1" fmla="*/ 0 h 52"/>
                <a:gd name="T2" fmla="*/ 0 w 52"/>
                <a:gd name="T3" fmla="*/ 49 h 52"/>
                <a:gd name="T4" fmla="*/ 4 w 52"/>
                <a:gd name="T5" fmla="*/ 52 h 52"/>
                <a:gd name="T6" fmla="*/ 7 w 52"/>
                <a:gd name="T7" fmla="*/ 49 h 52"/>
                <a:gd name="T8" fmla="*/ 49 w 52"/>
                <a:gd name="T9" fmla="*/ 7 h 52"/>
                <a:gd name="T10" fmla="*/ 52 w 52"/>
                <a:gd name="T11" fmla="*/ 4 h 52"/>
                <a:gd name="T12" fmla="*/ 49 w 52"/>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52" h="52">
                  <a:moveTo>
                    <a:pt x="49" y="0"/>
                  </a:moveTo>
                  <a:cubicBezTo>
                    <a:pt x="22" y="0"/>
                    <a:pt x="0" y="22"/>
                    <a:pt x="0" y="49"/>
                  </a:cubicBezTo>
                  <a:cubicBezTo>
                    <a:pt x="0" y="50"/>
                    <a:pt x="2" y="52"/>
                    <a:pt x="4" y="52"/>
                  </a:cubicBezTo>
                  <a:cubicBezTo>
                    <a:pt x="6" y="52"/>
                    <a:pt x="7" y="50"/>
                    <a:pt x="7" y="49"/>
                  </a:cubicBezTo>
                  <a:cubicBezTo>
                    <a:pt x="7" y="26"/>
                    <a:pt x="26" y="7"/>
                    <a:pt x="49" y="7"/>
                  </a:cubicBezTo>
                  <a:cubicBezTo>
                    <a:pt x="50" y="7"/>
                    <a:pt x="52" y="6"/>
                    <a:pt x="52" y="4"/>
                  </a:cubicBezTo>
                  <a:cubicBezTo>
                    <a:pt x="52" y="2"/>
                    <a:pt x="50" y="0"/>
                    <a:pt x="49" y="0"/>
                  </a:cubicBezTo>
                  <a:close/>
                </a:path>
              </a:pathLst>
            </a:custGeom>
            <a:grpFill/>
            <a:ln>
              <a:solidFill>
                <a:srgbClr val="C0392B"/>
              </a:solidFill>
            </a:ln>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grpSp>
      <p:sp>
        <p:nvSpPr>
          <p:cNvPr id="30" name="Freeform 10"/>
          <p:cNvSpPr>
            <a:spLocks noEditPoints="1"/>
          </p:cNvSpPr>
          <p:nvPr/>
        </p:nvSpPr>
        <p:spPr bwMode="auto">
          <a:xfrm>
            <a:off x="6197009" y="2392724"/>
            <a:ext cx="542723" cy="415809"/>
          </a:xfrm>
          <a:custGeom>
            <a:avLst/>
            <a:gdLst>
              <a:gd name="T0" fmla="*/ 633 w 718"/>
              <a:gd name="T1" fmla="*/ 0 h 549"/>
              <a:gd name="T2" fmla="*/ 549 w 718"/>
              <a:gd name="T3" fmla="*/ 84 h 549"/>
              <a:gd name="T4" fmla="*/ 578 w 718"/>
              <a:gd name="T5" fmla="*/ 148 h 549"/>
              <a:gd name="T6" fmla="*/ 475 w 718"/>
              <a:gd name="T7" fmla="*/ 302 h 549"/>
              <a:gd name="T8" fmla="*/ 443 w 718"/>
              <a:gd name="T9" fmla="*/ 296 h 549"/>
              <a:gd name="T10" fmla="*/ 369 w 718"/>
              <a:gd name="T11" fmla="*/ 340 h 549"/>
              <a:gd name="T12" fmla="*/ 310 w 718"/>
              <a:gd name="T13" fmla="*/ 305 h 549"/>
              <a:gd name="T14" fmla="*/ 316 w 718"/>
              <a:gd name="T15" fmla="*/ 275 h 549"/>
              <a:gd name="T16" fmla="*/ 232 w 718"/>
              <a:gd name="T17" fmla="*/ 190 h 549"/>
              <a:gd name="T18" fmla="*/ 147 w 718"/>
              <a:gd name="T19" fmla="*/ 275 h 549"/>
              <a:gd name="T20" fmla="*/ 176 w 718"/>
              <a:gd name="T21" fmla="*/ 338 h 549"/>
              <a:gd name="T22" fmla="*/ 133 w 718"/>
              <a:gd name="T23" fmla="*/ 396 h 549"/>
              <a:gd name="T24" fmla="*/ 84 w 718"/>
              <a:gd name="T25" fmla="*/ 380 h 549"/>
              <a:gd name="T26" fmla="*/ 0 w 718"/>
              <a:gd name="T27" fmla="*/ 465 h 549"/>
              <a:gd name="T28" fmla="*/ 84 w 718"/>
              <a:gd name="T29" fmla="*/ 549 h 549"/>
              <a:gd name="T30" fmla="*/ 168 w 718"/>
              <a:gd name="T31" fmla="*/ 465 h 549"/>
              <a:gd name="T32" fmla="*/ 148 w 718"/>
              <a:gd name="T33" fmla="*/ 411 h 549"/>
              <a:gd name="T34" fmla="*/ 194 w 718"/>
              <a:gd name="T35" fmla="*/ 350 h 549"/>
              <a:gd name="T36" fmla="*/ 232 w 718"/>
              <a:gd name="T37" fmla="*/ 359 h 549"/>
              <a:gd name="T38" fmla="*/ 300 w 718"/>
              <a:gd name="T39" fmla="*/ 324 h 549"/>
              <a:gd name="T40" fmla="*/ 361 w 718"/>
              <a:gd name="T41" fmla="*/ 360 h 549"/>
              <a:gd name="T42" fmla="*/ 359 w 718"/>
              <a:gd name="T43" fmla="*/ 380 h 549"/>
              <a:gd name="T44" fmla="*/ 443 w 718"/>
              <a:gd name="T45" fmla="*/ 465 h 549"/>
              <a:gd name="T46" fmla="*/ 528 w 718"/>
              <a:gd name="T47" fmla="*/ 380 h 549"/>
              <a:gd name="T48" fmla="*/ 494 w 718"/>
              <a:gd name="T49" fmla="*/ 313 h 549"/>
              <a:gd name="T50" fmla="*/ 596 w 718"/>
              <a:gd name="T51" fmla="*/ 160 h 549"/>
              <a:gd name="T52" fmla="*/ 633 w 718"/>
              <a:gd name="T53" fmla="*/ 169 h 549"/>
              <a:gd name="T54" fmla="*/ 718 w 718"/>
              <a:gd name="T55" fmla="*/ 84 h 549"/>
              <a:gd name="T56" fmla="*/ 633 w 718"/>
              <a:gd name="T57" fmla="*/ 0 h 549"/>
              <a:gd name="T58" fmla="*/ 84 w 718"/>
              <a:gd name="T59" fmla="*/ 507 h 549"/>
              <a:gd name="T60" fmla="*/ 42 w 718"/>
              <a:gd name="T61" fmla="*/ 465 h 549"/>
              <a:gd name="T62" fmla="*/ 84 w 718"/>
              <a:gd name="T63" fmla="*/ 422 h 549"/>
              <a:gd name="T64" fmla="*/ 126 w 718"/>
              <a:gd name="T65" fmla="*/ 465 h 549"/>
              <a:gd name="T66" fmla="*/ 84 w 718"/>
              <a:gd name="T67" fmla="*/ 507 h 549"/>
              <a:gd name="T68" fmla="*/ 232 w 718"/>
              <a:gd name="T69" fmla="*/ 317 h 549"/>
              <a:gd name="T70" fmla="*/ 190 w 718"/>
              <a:gd name="T71" fmla="*/ 275 h 549"/>
              <a:gd name="T72" fmla="*/ 232 w 718"/>
              <a:gd name="T73" fmla="*/ 233 h 549"/>
              <a:gd name="T74" fmla="*/ 274 w 718"/>
              <a:gd name="T75" fmla="*/ 275 h 549"/>
              <a:gd name="T76" fmla="*/ 232 w 718"/>
              <a:gd name="T77" fmla="*/ 317 h 549"/>
              <a:gd name="T78" fmla="*/ 443 w 718"/>
              <a:gd name="T79" fmla="*/ 422 h 549"/>
              <a:gd name="T80" fmla="*/ 401 w 718"/>
              <a:gd name="T81" fmla="*/ 380 h 549"/>
              <a:gd name="T82" fmla="*/ 443 w 718"/>
              <a:gd name="T83" fmla="*/ 338 h 549"/>
              <a:gd name="T84" fmla="*/ 486 w 718"/>
              <a:gd name="T85" fmla="*/ 380 h 549"/>
              <a:gd name="T86" fmla="*/ 443 w 718"/>
              <a:gd name="T87" fmla="*/ 422 h 549"/>
              <a:gd name="T88" fmla="*/ 633 w 718"/>
              <a:gd name="T89" fmla="*/ 127 h 549"/>
              <a:gd name="T90" fmla="*/ 591 w 718"/>
              <a:gd name="T91" fmla="*/ 84 h 549"/>
              <a:gd name="T92" fmla="*/ 633 w 718"/>
              <a:gd name="T93" fmla="*/ 42 h 549"/>
              <a:gd name="T94" fmla="*/ 675 w 718"/>
              <a:gd name="T95" fmla="*/ 84 h 549"/>
              <a:gd name="T96" fmla="*/ 633 w 718"/>
              <a:gd name="T97" fmla="*/ 12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8" h="549">
                <a:moveTo>
                  <a:pt x="633" y="0"/>
                </a:moveTo>
                <a:cubicBezTo>
                  <a:pt x="587" y="0"/>
                  <a:pt x="549" y="38"/>
                  <a:pt x="549" y="84"/>
                </a:cubicBezTo>
                <a:cubicBezTo>
                  <a:pt x="549" y="110"/>
                  <a:pt x="561" y="132"/>
                  <a:pt x="578" y="148"/>
                </a:cubicBezTo>
                <a:cubicBezTo>
                  <a:pt x="475" y="302"/>
                  <a:pt x="475" y="302"/>
                  <a:pt x="475" y="302"/>
                </a:cubicBezTo>
                <a:cubicBezTo>
                  <a:pt x="466" y="298"/>
                  <a:pt x="455" y="296"/>
                  <a:pt x="443" y="296"/>
                </a:cubicBezTo>
                <a:cubicBezTo>
                  <a:pt x="411" y="296"/>
                  <a:pt x="383" y="314"/>
                  <a:pt x="369" y="340"/>
                </a:cubicBezTo>
                <a:cubicBezTo>
                  <a:pt x="310" y="305"/>
                  <a:pt x="310" y="305"/>
                  <a:pt x="310" y="305"/>
                </a:cubicBezTo>
                <a:cubicBezTo>
                  <a:pt x="314" y="296"/>
                  <a:pt x="316" y="285"/>
                  <a:pt x="316" y="275"/>
                </a:cubicBezTo>
                <a:cubicBezTo>
                  <a:pt x="316" y="228"/>
                  <a:pt x="278" y="190"/>
                  <a:pt x="232" y="190"/>
                </a:cubicBezTo>
                <a:cubicBezTo>
                  <a:pt x="185" y="190"/>
                  <a:pt x="147" y="228"/>
                  <a:pt x="147" y="275"/>
                </a:cubicBezTo>
                <a:cubicBezTo>
                  <a:pt x="147" y="300"/>
                  <a:pt x="159" y="322"/>
                  <a:pt x="176" y="338"/>
                </a:cubicBezTo>
                <a:cubicBezTo>
                  <a:pt x="133" y="396"/>
                  <a:pt x="133" y="396"/>
                  <a:pt x="133" y="396"/>
                </a:cubicBezTo>
                <a:cubicBezTo>
                  <a:pt x="119" y="386"/>
                  <a:pt x="102" y="380"/>
                  <a:pt x="84" y="380"/>
                </a:cubicBezTo>
                <a:cubicBezTo>
                  <a:pt x="38" y="380"/>
                  <a:pt x="0" y="418"/>
                  <a:pt x="0" y="465"/>
                </a:cubicBezTo>
                <a:cubicBezTo>
                  <a:pt x="0" y="511"/>
                  <a:pt x="38" y="549"/>
                  <a:pt x="84" y="549"/>
                </a:cubicBezTo>
                <a:cubicBezTo>
                  <a:pt x="130" y="549"/>
                  <a:pt x="168" y="511"/>
                  <a:pt x="168" y="465"/>
                </a:cubicBezTo>
                <a:cubicBezTo>
                  <a:pt x="168" y="444"/>
                  <a:pt x="160" y="425"/>
                  <a:pt x="148" y="411"/>
                </a:cubicBezTo>
                <a:cubicBezTo>
                  <a:pt x="194" y="350"/>
                  <a:pt x="194" y="350"/>
                  <a:pt x="194" y="350"/>
                </a:cubicBezTo>
                <a:cubicBezTo>
                  <a:pt x="205" y="355"/>
                  <a:pt x="218" y="359"/>
                  <a:pt x="232" y="359"/>
                </a:cubicBezTo>
                <a:cubicBezTo>
                  <a:pt x="260" y="359"/>
                  <a:pt x="285" y="345"/>
                  <a:pt x="300" y="324"/>
                </a:cubicBezTo>
                <a:cubicBezTo>
                  <a:pt x="361" y="360"/>
                  <a:pt x="361" y="360"/>
                  <a:pt x="361" y="360"/>
                </a:cubicBezTo>
                <a:cubicBezTo>
                  <a:pt x="360" y="367"/>
                  <a:pt x="359" y="373"/>
                  <a:pt x="359" y="380"/>
                </a:cubicBezTo>
                <a:cubicBezTo>
                  <a:pt x="359" y="427"/>
                  <a:pt x="397" y="465"/>
                  <a:pt x="443" y="465"/>
                </a:cubicBezTo>
                <a:cubicBezTo>
                  <a:pt x="490" y="465"/>
                  <a:pt x="528" y="427"/>
                  <a:pt x="528" y="380"/>
                </a:cubicBezTo>
                <a:cubicBezTo>
                  <a:pt x="528" y="352"/>
                  <a:pt x="514" y="328"/>
                  <a:pt x="494" y="313"/>
                </a:cubicBezTo>
                <a:cubicBezTo>
                  <a:pt x="596" y="160"/>
                  <a:pt x="596" y="160"/>
                  <a:pt x="596" y="160"/>
                </a:cubicBezTo>
                <a:cubicBezTo>
                  <a:pt x="607" y="165"/>
                  <a:pt x="620" y="169"/>
                  <a:pt x="633" y="169"/>
                </a:cubicBezTo>
                <a:cubicBezTo>
                  <a:pt x="680" y="169"/>
                  <a:pt x="718" y="131"/>
                  <a:pt x="718" y="84"/>
                </a:cubicBezTo>
                <a:cubicBezTo>
                  <a:pt x="718" y="38"/>
                  <a:pt x="680" y="0"/>
                  <a:pt x="633" y="0"/>
                </a:cubicBezTo>
                <a:close/>
                <a:moveTo>
                  <a:pt x="84" y="507"/>
                </a:moveTo>
                <a:cubicBezTo>
                  <a:pt x="61" y="507"/>
                  <a:pt x="42" y="488"/>
                  <a:pt x="42" y="465"/>
                </a:cubicBezTo>
                <a:cubicBezTo>
                  <a:pt x="42" y="441"/>
                  <a:pt x="61" y="422"/>
                  <a:pt x="84" y="422"/>
                </a:cubicBezTo>
                <a:cubicBezTo>
                  <a:pt x="107" y="422"/>
                  <a:pt x="126" y="441"/>
                  <a:pt x="126" y="465"/>
                </a:cubicBezTo>
                <a:cubicBezTo>
                  <a:pt x="126" y="488"/>
                  <a:pt x="107" y="507"/>
                  <a:pt x="84" y="507"/>
                </a:cubicBezTo>
                <a:close/>
                <a:moveTo>
                  <a:pt x="232" y="317"/>
                </a:moveTo>
                <a:cubicBezTo>
                  <a:pt x="209" y="317"/>
                  <a:pt x="190" y="298"/>
                  <a:pt x="190" y="275"/>
                </a:cubicBezTo>
                <a:cubicBezTo>
                  <a:pt x="190" y="251"/>
                  <a:pt x="209" y="233"/>
                  <a:pt x="232" y="233"/>
                </a:cubicBezTo>
                <a:cubicBezTo>
                  <a:pt x="255" y="233"/>
                  <a:pt x="274" y="251"/>
                  <a:pt x="274" y="275"/>
                </a:cubicBezTo>
                <a:cubicBezTo>
                  <a:pt x="274" y="298"/>
                  <a:pt x="255" y="317"/>
                  <a:pt x="232" y="317"/>
                </a:cubicBezTo>
                <a:close/>
                <a:moveTo>
                  <a:pt x="443" y="422"/>
                </a:moveTo>
                <a:cubicBezTo>
                  <a:pt x="420" y="422"/>
                  <a:pt x="401" y="403"/>
                  <a:pt x="401" y="380"/>
                </a:cubicBezTo>
                <a:cubicBezTo>
                  <a:pt x="401" y="357"/>
                  <a:pt x="420" y="338"/>
                  <a:pt x="443" y="338"/>
                </a:cubicBezTo>
                <a:cubicBezTo>
                  <a:pt x="467" y="338"/>
                  <a:pt x="486" y="357"/>
                  <a:pt x="486" y="380"/>
                </a:cubicBezTo>
                <a:cubicBezTo>
                  <a:pt x="486" y="403"/>
                  <a:pt x="467" y="422"/>
                  <a:pt x="443" y="422"/>
                </a:cubicBezTo>
                <a:close/>
                <a:moveTo>
                  <a:pt x="633" y="127"/>
                </a:moveTo>
                <a:cubicBezTo>
                  <a:pt x="610" y="127"/>
                  <a:pt x="591" y="108"/>
                  <a:pt x="591" y="84"/>
                </a:cubicBezTo>
                <a:cubicBezTo>
                  <a:pt x="591" y="61"/>
                  <a:pt x="610" y="42"/>
                  <a:pt x="633" y="42"/>
                </a:cubicBezTo>
                <a:cubicBezTo>
                  <a:pt x="657" y="42"/>
                  <a:pt x="675" y="61"/>
                  <a:pt x="675" y="84"/>
                </a:cubicBezTo>
                <a:cubicBezTo>
                  <a:pt x="675" y="108"/>
                  <a:pt x="657" y="127"/>
                  <a:pt x="633" y="127"/>
                </a:cubicBezTo>
                <a:close/>
              </a:path>
            </a:pathLst>
          </a:custGeom>
          <a:solidFill>
            <a:srgbClr val="16A085"/>
          </a:solidFill>
          <a:ln>
            <a:solidFill>
              <a:srgbClr val="16A085"/>
            </a:solidFill>
          </a:ln>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grpSp>
        <p:nvGrpSpPr>
          <p:cNvPr id="31" name="Group 30"/>
          <p:cNvGrpSpPr/>
          <p:nvPr/>
        </p:nvGrpSpPr>
        <p:grpSpPr>
          <a:xfrm>
            <a:off x="6486014" y="3810277"/>
            <a:ext cx="558385" cy="605124"/>
            <a:chOff x="5534027" y="1911350"/>
            <a:chExt cx="360361" cy="390525"/>
          </a:xfrm>
          <a:solidFill>
            <a:srgbClr val="F39C12"/>
          </a:solidFill>
        </p:grpSpPr>
        <p:sp>
          <p:nvSpPr>
            <p:cNvPr id="32" name="Freeform 156"/>
            <p:cNvSpPr>
              <a:spLocks/>
            </p:cNvSpPr>
            <p:nvPr/>
          </p:nvSpPr>
          <p:spPr bwMode="auto">
            <a:xfrm>
              <a:off x="5534027" y="1911350"/>
              <a:ext cx="344488" cy="206376"/>
            </a:xfrm>
            <a:custGeom>
              <a:avLst/>
              <a:gdLst>
                <a:gd name="T0" fmla="*/ 26 w 92"/>
                <a:gd name="T1" fmla="*/ 30 h 55"/>
                <a:gd name="T2" fmla="*/ 65 w 92"/>
                <a:gd name="T3" fmla="*/ 25 h 55"/>
                <a:gd name="T4" fmla="*/ 56 w 92"/>
                <a:gd name="T5" fmla="*/ 34 h 55"/>
                <a:gd name="T6" fmla="*/ 59 w 92"/>
                <a:gd name="T7" fmla="*/ 41 h 55"/>
                <a:gd name="T8" fmla="*/ 81 w 92"/>
                <a:gd name="T9" fmla="*/ 41 h 55"/>
                <a:gd name="T10" fmla="*/ 83 w 92"/>
                <a:gd name="T11" fmla="*/ 41 h 55"/>
                <a:gd name="T12" fmla="*/ 85 w 92"/>
                <a:gd name="T13" fmla="*/ 41 h 55"/>
                <a:gd name="T14" fmla="*/ 90 w 92"/>
                <a:gd name="T15" fmla="*/ 41 h 55"/>
                <a:gd name="T16" fmla="*/ 92 w 92"/>
                <a:gd name="T17" fmla="*/ 38 h 55"/>
                <a:gd name="T18" fmla="*/ 92 w 92"/>
                <a:gd name="T19" fmla="*/ 7 h 55"/>
                <a:gd name="T20" fmla="*/ 86 w 92"/>
                <a:gd name="T21" fmla="*/ 5 h 55"/>
                <a:gd name="T22" fmla="*/ 77 w 92"/>
                <a:gd name="T23" fmla="*/ 14 h 55"/>
                <a:gd name="T24" fmla="*/ 14 w 92"/>
                <a:gd name="T25" fmla="*/ 19 h 55"/>
                <a:gd name="T26" fmla="*/ 0 w 92"/>
                <a:gd name="T27" fmla="*/ 55 h 55"/>
                <a:gd name="T28" fmla="*/ 17 w 92"/>
                <a:gd name="T29" fmla="*/ 55 h 55"/>
                <a:gd name="T30" fmla="*/ 26 w 92"/>
                <a:gd name="T31"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26" y="30"/>
                  </a:moveTo>
                  <a:cubicBezTo>
                    <a:pt x="36" y="19"/>
                    <a:pt x="53" y="18"/>
                    <a:pt x="65" y="25"/>
                  </a:cubicBezTo>
                  <a:cubicBezTo>
                    <a:pt x="61" y="29"/>
                    <a:pt x="56" y="34"/>
                    <a:pt x="56" y="34"/>
                  </a:cubicBezTo>
                  <a:cubicBezTo>
                    <a:pt x="53" y="38"/>
                    <a:pt x="57" y="41"/>
                    <a:pt x="59" y="41"/>
                  </a:cubicBezTo>
                  <a:cubicBezTo>
                    <a:pt x="81" y="41"/>
                    <a:pt x="81" y="41"/>
                    <a:pt x="81" y="41"/>
                  </a:cubicBezTo>
                  <a:cubicBezTo>
                    <a:pt x="82" y="41"/>
                    <a:pt x="83" y="41"/>
                    <a:pt x="83" y="41"/>
                  </a:cubicBezTo>
                  <a:cubicBezTo>
                    <a:pt x="85" y="41"/>
                    <a:pt x="85" y="41"/>
                    <a:pt x="85" y="41"/>
                  </a:cubicBezTo>
                  <a:cubicBezTo>
                    <a:pt x="90" y="41"/>
                    <a:pt x="90" y="41"/>
                    <a:pt x="90" y="41"/>
                  </a:cubicBezTo>
                  <a:cubicBezTo>
                    <a:pt x="91" y="41"/>
                    <a:pt x="92" y="40"/>
                    <a:pt x="92" y="38"/>
                  </a:cubicBezTo>
                  <a:cubicBezTo>
                    <a:pt x="92" y="7"/>
                    <a:pt x="92" y="7"/>
                    <a:pt x="92" y="7"/>
                  </a:cubicBezTo>
                  <a:cubicBezTo>
                    <a:pt x="92" y="5"/>
                    <a:pt x="89" y="2"/>
                    <a:pt x="86" y="5"/>
                  </a:cubicBezTo>
                  <a:cubicBezTo>
                    <a:pt x="86" y="5"/>
                    <a:pt x="80" y="10"/>
                    <a:pt x="77" y="14"/>
                  </a:cubicBezTo>
                  <a:cubicBezTo>
                    <a:pt x="58" y="0"/>
                    <a:pt x="31" y="2"/>
                    <a:pt x="14" y="19"/>
                  </a:cubicBezTo>
                  <a:cubicBezTo>
                    <a:pt x="5" y="29"/>
                    <a:pt x="0" y="42"/>
                    <a:pt x="0" y="55"/>
                  </a:cubicBezTo>
                  <a:cubicBezTo>
                    <a:pt x="17" y="55"/>
                    <a:pt x="17" y="55"/>
                    <a:pt x="17" y="55"/>
                  </a:cubicBezTo>
                  <a:cubicBezTo>
                    <a:pt x="16" y="46"/>
                    <a:pt x="19" y="37"/>
                    <a:pt x="26"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33" name="Freeform 157"/>
            <p:cNvSpPr>
              <a:spLocks/>
            </p:cNvSpPr>
            <p:nvPr/>
          </p:nvSpPr>
          <p:spPr bwMode="auto">
            <a:xfrm>
              <a:off x="5548313" y="2095500"/>
              <a:ext cx="346075" cy="206375"/>
            </a:xfrm>
            <a:custGeom>
              <a:avLst/>
              <a:gdLst>
                <a:gd name="T0" fmla="*/ 75 w 92"/>
                <a:gd name="T1" fmla="*/ 0 h 55"/>
                <a:gd name="T2" fmla="*/ 66 w 92"/>
                <a:gd name="T3" fmla="*/ 25 h 55"/>
                <a:gd name="T4" fmla="*/ 27 w 92"/>
                <a:gd name="T5" fmla="*/ 30 h 55"/>
                <a:gd name="T6" fmla="*/ 36 w 92"/>
                <a:gd name="T7" fmla="*/ 21 h 55"/>
                <a:gd name="T8" fmla="*/ 33 w 92"/>
                <a:gd name="T9" fmla="*/ 14 h 55"/>
                <a:gd name="T10" fmla="*/ 11 w 92"/>
                <a:gd name="T11" fmla="*/ 14 h 55"/>
                <a:gd name="T12" fmla="*/ 8 w 92"/>
                <a:gd name="T13" fmla="*/ 14 h 55"/>
                <a:gd name="T14" fmla="*/ 6 w 92"/>
                <a:gd name="T15" fmla="*/ 14 h 55"/>
                <a:gd name="T16" fmla="*/ 2 w 92"/>
                <a:gd name="T17" fmla="*/ 14 h 55"/>
                <a:gd name="T18" fmla="*/ 0 w 92"/>
                <a:gd name="T19" fmla="*/ 17 h 55"/>
                <a:gd name="T20" fmla="*/ 0 w 92"/>
                <a:gd name="T21" fmla="*/ 48 h 55"/>
                <a:gd name="T22" fmla="*/ 6 w 92"/>
                <a:gd name="T23" fmla="*/ 50 h 55"/>
                <a:gd name="T24" fmla="*/ 15 w 92"/>
                <a:gd name="T25" fmla="*/ 41 h 55"/>
                <a:gd name="T26" fmla="*/ 77 w 92"/>
                <a:gd name="T27" fmla="*/ 36 h 55"/>
                <a:gd name="T28" fmla="*/ 91 w 92"/>
                <a:gd name="T29" fmla="*/ 0 h 55"/>
                <a:gd name="T30" fmla="*/ 75 w 92"/>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75" y="0"/>
                  </a:moveTo>
                  <a:cubicBezTo>
                    <a:pt x="76" y="9"/>
                    <a:pt x="73" y="18"/>
                    <a:pt x="66" y="25"/>
                  </a:cubicBezTo>
                  <a:cubicBezTo>
                    <a:pt x="55" y="36"/>
                    <a:pt x="39" y="37"/>
                    <a:pt x="27" y="30"/>
                  </a:cubicBezTo>
                  <a:cubicBezTo>
                    <a:pt x="31" y="26"/>
                    <a:pt x="36" y="21"/>
                    <a:pt x="36" y="21"/>
                  </a:cubicBezTo>
                  <a:cubicBezTo>
                    <a:pt x="39" y="17"/>
                    <a:pt x="35" y="14"/>
                    <a:pt x="33" y="14"/>
                  </a:cubicBezTo>
                  <a:cubicBezTo>
                    <a:pt x="11" y="14"/>
                    <a:pt x="11" y="14"/>
                    <a:pt x="11" y="14"/>
                  </a:cubicBezTo>
                  <a:cubicBezTo>
                    <a:pt x="9" y="14"/>
                    <a:pt x="8" y="14"/>
                    <a:pt x="8" y="14"/>
                  </a:cubicBezTo>
                  <a:cubicBezTo>
                    <a:pt x="6" y="14"/>
                    <a:pt x="6" y="14"/>
                    <a:pt x="6" y="14"/>
                  </a:cubicBezTo>
                  <a:cubicBezTo>
                    <a:pt x="2" y="14"/>
                    <a:pt x="2" y="14"/>
                    <a:pt x="2" y="14"/>
                  </a:cubicBezTo>
                  <a:cubicBezTo>
                    <a:pt x="1" y="14"/>
                    <a:pt x="0" y="15"/>
                    <a:pt x="0" y="17"/>
                  </a:cubicBezTo>
                  <a:cubicBezTo>
                    <a:pt x="0" y="48"/>
                    <a:pt x="0" y="48"/>
                    <a:pt x="0" y="48"/>
                  </a:cubicBezTo>
                  <a:cubicBezTo>
                    <a:pt x="0" y="50"/>
                    <a:pt x="3" y="53"/>
                    <a:pt x="6" y="50"/>
                  </a:cubicBezTo>
                  <a:cubicBezTo>
                    <a:pt x="6" y="50"/>
                    <a:pt x="11" y="45"/>
                    <a:pt x="15" y="41"/>
                  </a:cubicBezTo>
                  <a:cubicBezTo>
                    <a:pt x="34" y="55"/>
                    <a:pt x="60" y="53"/>
                    <a:pt x="77" y="36"/>
                  </a:cubicBezTo>
                  <a:cubicBezTo>
                    <a:pt x="87" y="26"/>
                    <a:pt x="92" y="13"/>
                    <a:pt x="91" y="0"/>
                  </a:cubicBezTo>
                  <a:cubicBezTo>
                    <a:pt x="75" y="0"/>
                    <a:pt x="75" y="0"/>
                    <a:pt x="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grpSp>
      <p:grpSp>
        <p:nvGrpSpPr>
          <p:cNvPr id="34" name="Group 33"/>
          <p:cNvGrpSpPr/>
          <p:nvPr/>
        </p:nvGrpSpPr>
        <p:grpSpPr>
          <a:xfrm>
            <a:off x="4826880" y="2090687"/>
            <a:ext cx="528712" cy="604040"/>
            <a:chOff x="0" y="-1587"/>
            <a:chExt cx="1181100" cy="1349376"/>
          </a:xfrm>
          <a:solidFill>
            <a:srgbClr val="2980B9"/>
          </a:solidFill>
        </p:grpSpPr>
        <p:sp>
          <p:nvSpPr>
            <p:cNvPr id="35" name="Freeform 22"/>
            <p:cNvSpPr>
              <a:spLocks noEditPoints="1"/>
            </p:cNvSpPr>
            <p:nvPr/>
          </p:nvSpPr>
          <p:spPr bwMode="auto">
            <a:xfrm>
              <a:off x="252413" y="-1587"/>
              <a:ext cx="674688" cy="336550"/>
            </a:xfrm>
            <a:custGeom>
              <a:avLst/>
              <a:gdLst>
                <a:gd name="T0" fmla="*/ 178 w 178"/>
                <a:gd name="T1" fmla="*/ 45 h 89"/>
                <a:gd name="T2" fmla="*/ 134 w 178"/>
                <a:gd name="T3" fmla="*/ 45 h 89"/>
                <a:gd name="T4" fmla="*/ 89 w 178"/>
                <a:gd name="T5" fmla="*/ 0 h 89"/>
                <a:gd name="T6" fmla="*/ 44 w 178"/>
                <a:gd name="T7" fmla="*/ 45 h 89"/>
                <a:gd name="T8" fmla="*/ 0 w 178"/>
                <a:gd name="T9" fmla="*/ 45 h 89"/>
                <a:gd name="T10" fmla="*/ 0 w 178"/>
                <a:gd name="T11" fmla="*/ 89 h 89"/>
                <a:gd name="T12" fmla="*/ 178 w 178"/>
                <a:gd name="T13" fmla="*/ 89 h 89"/>
                <a:gd name="T14" fmla="*/ 178 w 178"/>
                <a:gd name="T15" fmla="*/ 45 h 89"/>
                <a:gd name="T16" fmla="*/ 89 w 178"/>
                <a:gd name="T17" fmla="*/ 67 h 89"/>
                <a:gd name="T18" fmla="*/ 67 w 178"/>
                <a:gd name="T19" fmla="*/ 45 h 89"/>
                <a:gd name="T20" fmla="*/ 89 w 178"/>
                <a:gd name="T21" fmla="*/ 22 h 89"/>
                <a:gd name="T22" fmla="*/ 111 w 178"/>
                <a:gd name="T23" fmla="*/ 45 h 89"/>
                <a:gd name="T24" fmla="*/ 89 w 178"/>
                <a:gd name="T25" fmla="*/ 6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89">
                  <a:moveTo>
                    <a:pt x="178" y="45"/>
                  </a:moveTo>
                  <a:cubicBezTo>
                    <a:pt x="134" y="45"/>
                    <a:pt x="134" y="45"/>
                    <a:pt x="134" y="45"/>
                  </a:cubicBezTo>
                  <a:cubicBezTo>
                    <a:pt x="134" y="20"/>
                    <a:pt x="114" y="0"/>
                    <a:pt x="89" y="0"/>
                  </a:cubicBezTo>
                  <a:cubicBezTo>
                    <a:pt x="64" y="0"/>
                    <a:pt x="44" y="20"/>
                    <a:pt x="44" y="45"/>
                  </a:cubicBezTo>
                  <a:cubicBezTo>
                    <a:pt x="0" y="45"/>
                    <a:pt x="0" y="45"/>
                    <a:pt x="0" y="45"/>
                  </a:cubicBezTo>
                  <a:cubicBezTo>
                    <a:pt x="0" y="89"/>
                    <a:pt x="0" y="89"/>
                    <a:pt x="0" y="89"/>
                  </a:cubicBezTo>
                  <a:cubicBezTo>
                    <a:pt x="178" y="89"/>
                    <a:pt x="178" y="89"/>
                    <a:pt x="178" y="89"/>
                  </a:cubicBezTo>
                  <a:lnTo>
                    <a:pt x="178" y="45"/>
                  </a:lnTo>
                  <a:close/>
                  <a:moveTo>
                    <a:pt x="89" y="67"/>
                  </a:moveTo>
                  <a:cubicBezTo>
                    <a:pt x="77" y="67"/>
                    <a:pt x="67" y="57"/>
                    <a:pt x="67" y="45"/>
                  </a:cubicBezTo>
                  <a:cubicBezTo>
                    <a:pt x="67" y="32"/>
                    <a:pt x="77" y="22"/>
                    <a:pt x="89" y="22"/>
                  </a:cubicBezTo>
                  <a:cubicBezTo>
                    <a:pt x="101" y="22"/>
                    <a:pt x="111" y="32"/>
                    <a:pt x="111" y="45"/>
                  </a:cubicBezTo>
                  <a:cubicBezTo>
                    <a:pt x="111" y="57"/>
                    <a:pt x="101" y="67"/>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sp>
          <p:nvSpPr>
            <p:cNvPr id="36" name="Freeform 23"/>
            <p:cNvSpPr>
              <a:spLocks noEditPoints="1"/>
            </p:cNvSpPr>
            <p:nvPr/>
          </p:nvSpPr>
          <p:spPr bwMode="auto">
            <a:xfrm>
              <a:off x="0" y="168276"/>
              <a:ext cx="1181100" cy="1179513"/>
            </a:xfrm>
            <a:custGeom>
              <a:avLst/>
              <a:gdLst>
                <a:gd name="T0" fmla="*/ 636 w 744"/>
                <a:gd name="T1" fmla="*/ 0 h 743"/>
                <a:gd name="T2" fmla="*/ 636 w 744"/>
                <a:gd name="T3" fmla="*/ 157 h 743"/>
                <a:gd name="T4" fmla="*/ 107 w 744"/>
                <a:gd name="T5" fmla="*/ 157 h 743"/>
                <a:gd name="T6" fmla="*/ 107 w 744"/>
                <a:gd name="T7" fmla="*/ 0 h 743"/>
                <a:gd name="T8" fmla="*/ 0 w 744"/>
                <a:gd name="T9" fmla="*/ 0 h 743"/>
                <a:gd name="T10" fmla="*/ 0 w 744"/>
                <a:gd name="T11" fmla="*/ 743 h 743"/>
                <a:gd name="T12" fmla="*/ 744 w 744"/>
                <a:gd name="T13" fmla="*/ 743 h 743"/>
                <a:gd name="T14" fmla="*/ 744 w 744"/>
                <a:gd name="T15" fmla="*/ 0 h 743"/>
                <a:gd name="T16" fmla="*/ 636 w 744"/>
                <a:gd name="T17" fmla="*/ 0 h 743"/>
                <a:gd name="T18" fmla="*/ 348 w 744"/>
                <a:gd name="T19" fmla="*/ 628 h 743"/>
                <a:gd name="T20" fmla="*/ 310 w 744"/>
                <a:gd name="T21" fmla="*/ 590 h 743"/>
                <a:gd name="T22" fmla="*/ 159 w 744"/>
                <a:gd name="T23" fmla="*/ 440 h 743"/>
                <a:gd name="T24" fmla="*/ 233 w 744"/>
                <a:gd name="T25" fmla="*/ 366 h 743"/>
                <a:gd name="T26" fmla="*/ 348 w 744"/>
                <a:gd name="T27" fmla="*/ 478 h 743"/>
                <a:gd name="T28" fmla="*/ 562 w 744"/>
                <a:gd name="T29" fmla="*/ 264 h 743"/>
                <a:gd name="T30" fmla="*/ 636 w 744"/>
                <a:gd name="T31" fmla="*/ 340 h 743"/>
                <a:gd name="T32" fmla="*/ 348 w 744"/>
                <a:gd name="T33" fmla="*/ 6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4" h="743">
                  <a:moveTo>
                    <a:pt x="636" y="0"/>
                  </a:moveTo>
                  <a:lnTo>
                    <a:pt x="636" y="157"/>
                  </a:lnTo>
                  <a:lnTo>
                    <a:pt x="107" y="157"/>
                  </a:lnTo>
                  <a:lnTo>
                    <a:pt x="107" y="0"/>
                  </a:lnTo>
                  <a:lnTo>
                    <a:pt x="0" y="0"/>
                  </a:lnTo>
                  <a:lnTo>
                    <a:pt x="0" y="743"/>
                  </a:lnTo>
                  <a:lnTo>
                    <a:pt x="744" y="743"/>
                  </a:lnTo>
                  <a:lnTo>
                    <a:pt x="744" y="0"/>
                  </a:lnTo>
                  <a:lnTo>
                    <a:pt x="636" y="0"/>
                  </a:lnTo>
                  <a:close/>
                  <a:moveTo>
                    <a:pt x="348" y="628"/>
                  </a:moveTo>
                  <a:lnTo>
                    <a:pt x="310" y="590"/>
                  </a:lnTo>
                  <a:lnTo>
                    <a:pt x="159" y="440"/>
                  </a:lnTo>
                  <a:lnTo>
                    <a:pt x="233" y="366"/>
                  </a:lnTo>
                  <a:lnTo>
                    <a:pt x="348" y="478"/>
                  </a:lnTo>
                  <a:lnTo>
                    <a:pt x="562" y="264"/>
                  </a:lnTo>
                  <a:lnTo>
                    <a:pt x="636" y="340"/>
                  </a:lnTo>
                  <a:lnTo>
                    <a:pt x="348" y="6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solidFill>
                  <a:prstClr val="black"/>
                </a:solidFill>
              </a:endParaRPr>
            </a:p>
          </p:txBody>
        </p:sp>
      </p:grpSp>
      <p:sp>
        <p:nvSpPr>
          <p:cNvPr id="37" name="Rectangle 36"/>
          <p:cNvSpPr/>
          <p:nvPr/>
        </p:nvSpPr>
        <p:spPr>
          <a:xfrm>
            <a:off x="7217749" y="1600399"/>
            <a:ext cx="3027111" cy="830997"/>
          </a:xfrm>
          <a:prstGeom prst="rect">
            <a:avLst/>
          </a:prstGeom>
        </p:spPr>
        <p:txBody>
          <a:bodyPr wrap="none">
            <a:spAutoFit/>
          </a:bodyPr>
          <a:lstStyle/>
          <a:p>
            <a:pPr algn="ctr"/>
            <a:r>
              <a:rPr lang="en-GB" sz="2400" b="1" dirty="0" err="1" smtClean="0">
                <a:solidFill>
                  <a:srgbClr val="E7E6E6">
                    <a:lumMod val="10000"/>
                  </a:srgbClr>
                </a:solidFill>
              </a:rPr>
              <a:t>Menyediakan</a:t>
            </a:r>
            <a:r>
              <a:rPr lang="en-GB" sz="2400" b="1" dirty="0" smtClean="0">
                <a:solidFill>
                  <a:srgbClr val="E7E6E6">
                    <a:lumMod val="10000"/>
                  </a:srgbClr>
                </a:solidFill>
              </a:rPr>
              <a:t> </a:t>
            </a:r>
            <a:r>
              <a:rPr lang="en-GB" sz="2400" b="1" dirty="0" err="1" smtClean="0">
                <a:solidFill>
                  <a:srgbClr val="E7E6E6">
                    <a:lumMod val="10000"/>
                  </a:srgbClr>
                </a:solidFill>
              </a:rPr>
              <a:t>Insentif</a:t>
            </a:r>
            <a:r>
              <a:rPr lang="en-GB" sz="2400" b="1" dirty="0" smtClean="0">
                <a:solidFill>
                  <a:srgbClr val="E7E6E6">
                    <a:lumMod val="10000"/>
                  </a:srgbClr>
                </a:solidFill>
              </a:rPr>
              <a:t> </a:t>
            </a:r>
          </a:p>
          <a:p>
            <a:pPr algn="ctr"/>
            <a:r>
              <a:rPr lang="en-GB" sz="2400" b="1" dirty="0" err="1" smtClean="0">
                <a:solidFill>
                  <a:srgbClr val="E7E6E6">
                    <a:lumMod val="10000"/>
                  </a:srgbClr>
                </a:solidFill>
              </a:rPr>
              <a:t>dan</a:t>
            </a:r>
            <a:r>
              <a:rPr lang="en-GB" sz="2400" b="1" dirty="0" smtClean="0">
                <a:solidFill>
                  <a:srgbClr val="E7E6E6">
                    <a:lumMod val="10000"/>
                  </a:srgbClr>
                </a:solidFill>
              </a:rPr>
              <a:t> </a:t>
            </a:r>
            <a:r>
              <a:rPr lang="en-GB" sz="2400" b="1" dirty="0" err="1" smtClean="0">
                <a:solidFill>
                  <a:srgbClr val="E7E6E6">
                    <a:lumMod val="10000"/>
                  </a:srgbClr>
                </a:solidFill>
              </a:rPr>
              <a:t>Permintaan</a:t>
            </a:r>
            <a:endParaRPr lang="en-MY" sz="2400" b="1" dirty="0">
              <a:solidFill>
                <a:prstClr val="black"/>
              </a:solidFill>
            </a:endParaRPr>
          </a:p>
        </p:txBody>
      </p:sp>
      <p:cxnSp>
        <p:nvCxnSpPr>
          <p:cNvPr id="38" name="Straight Connector 37"/>
          <p:cNvCxnSpPr/>
          <p:nvPr/>
        </p:nvCxnSpPr>
        <p:spPr>
          <a:xfrm>
            <a:off x="6460748" y="4987189"/>
            <a:ext cx="410631" cy="1133572"/>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871369" y="6120761"/>
            <a:ext cx="2094693" cy="0"/>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777931" y="4593441"/>
            <a:ext cx="3604431" cy="1938992"/>
          </a:xfrm>
          <a:prstGeom prst="rect">
            <a:avLst/>
          </a:prstGeom>
        </p:spPr>
        <p:txBody>
          <a:bodyPr wrap="square">
            <a:spAutoFit/>
          </a:bodyPr>
          <a:lstStyle/>
          <a:p>
            <a:pPr algn="ctr">
              <a:tabLst>
                <a:tab pos="538163" algn="l"/>
              </a:tabLst>
            </a:pPr>
            <a:r>
              <a:rPr lang="en-US" sz="2400" b="1" dirty="0" err="1" smtClean="0">
                <a:solidFill>
                  <a:prstClr val="black"/>
                </a:solidFill>
              </a:rPr>
              <a:t>Strategi</a:t>
            </a:r>
            <a:r>
              <a:rPr lang="en-US" sz="2400" b="1" dirty="0" smtClean="0">
                <a:solidFill>
                  <a:prstClr val="black"/>
                </a:solidFill>
              </a:rPr>
              <a:t> </a:t>
            </a:r>
            <a:r>
              <a:rPr lang="en-US" sz="2400" b="1" dirty="0" err="1" smtClean="0">
                <a:solidFill>
                  <a:prstClr val="black"/>
                </a:solidFill>
              </a:rPr>
              <a:t>Komunikasi</a:t>
            </a:r>
            <a:r>
              <a:rPr lang="en-US" sz="2400" b="1" dirty="0" smtClean="0">
                <a:solidFill>
                  <a:prstClr val="black"/>
                </a:solidFill>
              </a:rPr>
              <a:t> </a:t>
            </a:r>
            <a:r>
              <a:rPr lang="en-US" sz="2400" b="1" dirty="0" err="1" smtClean="0">
                <a:solidFill>
                  <a:prstClr val="black"/>
                </a:solidFill>
              </a:rPr>
              <a:t>Berkesan</a:t>
            </a:r>
            <a:r>
              <a:rPr lang="en-US" sz="2400" b="1" dirty="0" smtClean="0">
                <a:solidFill>
                  <a:prstClr val="black"/>
                </a:solidFill>
              </a:rPr>
              <a:t> </a:t>
            </a:r>
            <a:r>
              <a:rPr lang="en-US" sz="2400" b="1" dirty="0" err="1" smtClean="0">
                <a:solidFill>
                  <a:prstClr val="black"/>
                </a:solidFill>
              </a:rPr>
              <a:t>dalam</a:t>
            </a:r>
            <a:r>
              <a:rPr lang="en-US" sz="2400" b="1" dirty="0" smtClean="0">
                <a:solidFill>
                  <a:prstClr val="black"/>
                </a:solidFill>
              </a:rPr>
              <a:t> </a:t>
            </a:r>
            <a:r>
              <a:rPr lang="en-US" sz="2400" b="1" dirty="0" err="1" smtClean="0">
                <a:solidFill>
                  <a:prstClr val="black"/>
                </a:solidFill>
              </a:rPr>
              <a:t>meningkatkan</a:t>
            </a:r>
            <a:r>
              <a:rPr lang="en-US" sz="2400" b="1" dirty="0" smtClean="0">
                <a:solidFill>
                  <a:prstClr val="black"/>
                </a:solidFill>
              </a:rPr>
              <a:t> </a:t>
            </a:r>
            <a:r>
              <a:rPr lang="en-US" sz="2400" b="1" dirty="0" err="1" smtClean="0">
                <a:solidFill>
                  <a:prstClr val="black"/>
                </a:solidFill>
              </a:rPr>
              <a:t>tahap</a:t>
            </a:r>
            <a:r>
              <a:rPr lang="en-US" sz="2400" b="1" dirty="0" smtClean="0">
                <a:solidFill>
                  <a:prstClr val="black"/>
                </a:solidFill>
              </a:rPr>
              <a:t> </a:t>
            </a:r>
            <a:r>
              <a:rPr lang="en-US" sz="2400" b="1" dirty="0" err="1" smtClean="0">
                <a:solidFill>
                  <a:prstClr val="black"/>
                </a:solidFill>
              </a:rPr>
              <a:t>pelaksanaan</a:t>
            </a:r>
            <a:r>
              <a:rPr lang="en-US" sz="2400" b="1" dirty="0" smtClean="0">
                <a:solidFill>
                  <a:prstClr val="black"/>
                </a:solidFill>
              </a:rPr>
              <a:t> </a:t>
            </a:r>
          </a:p>
          <a:p>
            <a:pPr algn="ctr">
              <a:tabLst>
                <a:tab pos="538163" algn="l"/>
              </a:tabLst>
            </a:pPr>
            <a:endParaRPr lang="en-US" sz="2400" b="1" dirty="0">
              <a:solidFill>
                <a:prstClr val="black"/>
              </a:solidFill>
            </a:endParaRPr>
          </a:p>
        </p:txBody>
      </p:sp>
      <p:cxnSp>
        <p:nvCxnSpPr>
          <p:cNvPr id="41" name="Straight Connector 40"/>
          <p:cNvCxnSpPr/>
          <p:nvPr/>
        </p:nvCxnSpPr>
        <p:spPr>
          <a:xfrm flipH="1">
            <a:off x="4382362" y="4563251"/>
            <a:ext cx="642759" cy="161555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1715231" y="6180523"/>
            <a:ext cx="2687143" cy="0"/>
          </a:xfrm>
          <a:prstGeom prst="line">
            <a:avLst/>
          </a:prstGeom>
          <a:ln>
            <a:solidFill>
              <a:schemeClr val="accent5"/>
            </a:solidFill>
            <a:tailEnd type="ova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7602913" y="3686372"/>
            <a:ext cx="2918625" cy="830997"/>
          </a:xfrm>
          <a:prstGeom prst="rect">
            <a:avLst/>
          </a:prstGeom>
        </p:spPr>
        <p:txBody>
          <a:bodyPr wrap="square">
            <a:spAutoFit/>
          </a:bodyPr>
          <a:lstStyle/>
          <a:p>
            <a:pPr algn="ctr"/>
            <a:r>
              <a:rPr lang="en-GB" sz="2400" b="1" dirty="0" err="1" smtClean="0">
                <a:solidFill>
                  <a:prstClr val="black"/>
                </a:solidFill>
              </a:rPr>
              <a:t>Membina</a:t>
            </a:r>
            <a:r>
              <a:rPr lang="en-GB" sz="2400" b="1" dirty="0" smtClean="0">
                <a:solidFill>
                  <a:prstClr val="black"/>
                </a:solidFill>
              </a:rPr>
              <a:t> </a:t>
            </a:r>
            <a:r>
              <a:rPr lang="en-GB" sz="2400" b="1" dirty="0" err="1" smtClean="0">
                <a:solidFill>
                  <a:prstClr val="black"/>
                </a:solidFill>
              </a:rPr>
              <a:t>Kepakaran</a:t>
            </a:r>
            <a:r>
              <a:rPr lang="en-GB" sz="2400" b="1" dirty="0" smtClean="0">
                <a:solidFill>
                  <a:prstClr val="black"/>
                </a:solidFill>
              </a:rPr>
              <a:t> </a:t>
            </a:r>
            <a:r>
              <a:rPr lang="en-GB" sz="2400" b="1" dirty="0" err="1" smtClean="0">
                <a:solidFill>
                  <a:prstClr val="black"/>
                </a:solidFill>
              </a:rPr>
              <a:t>dan</a:t>
            </a:r>
            <a:r>
              <a:rPr lang="en-GB" sz="2400" b="1" dirty="0" smtClean="0">
                <a:solidFill>
                  <a:prstClr val="black"/>
                </a:solidFill>
              </a:rPr>
              <a:t> </a:t>
            </a:r>
            <a:r>
              <a:rPr lang="en-GB" sz="2400" b="1" dirty="0" err="1" smtClean="0">
                <a:solidFill>
                  <a:prstClr val="black"/>
                </a:solidFill>
              </a:rPr>
              <a:t>Kompetensi</a:t>
            </a:r>
            <a:r>
              <a:rPr lang="en-GB" sz="2400" b="1" dirty="0" smtClean="0">
                <a:solidFill>
                  <a:prstClr val="black"/>
                </a:solidFill>
              </a:rPr>
              <a:t> </a:t>
            </a:r>
            <a:endParaRPr lang="en-GB" sz="2400" b="1" dirty="0">
              <a:solidFill>
                <a:prstClr val="black"/>
              </a:solidFill>
            </a:endParaRPr>
          </a:p>
        </p:txBody>
      </p:sp>
      <p:sp>
        <p:nvSpPr>
          <p:cNvPr id="44" name="TextBox 43"/>
          <p:cNvSpPr txBox="1"/>
          <p:nvPr/>
        </p:nvSpPr>
        <p:spPr>
          <a:xfrm>
            <a:off x="1550541" y="1273313"/>
            <a:ext cx="2679667" cy="1200329"/>
          </a:xfrm>
          <a:prstGeom prst="rect">
            <a:avLst/>
          </a:prstGeom>
          <a:noFill/>
        </p:spPr>
        <p:txBody>
          <a:bodyPr wrap="square" rtlCol="0">
            <a:spAutoFit/>
          </a:bodyPr>
          <a:lstStyle/>
          <a:p>
            <a:r>
              <a:rPr lang="en-US" sz="2400" b="1" dirty="0" err="1" smtClean="0">
                <a:solidFill>
                  <a:prstClr val="black"/>
                </a:solidFill>
              </a:rPr>
              <a:t>Menginstitusikan</a:t>
            </a:r>
            <a:r>
              <a:rPr lang="en-US" sz="2400" b="1" dirty="0" smtClean="0">
                <a:solidFill>
                  <a:prstClr val="black"/>
                </a:solidFill>
              </a:rPr>
              <a:t>  </a:t>
            </a:r>
          </a:p>
          <a:p>
            <a:pPr algn="ctr"/>
            <a:r>
              <a:rPr lang="en-US" sz="2400" b="1" dirty="0" err="1" smtClean="0">
                <a:solidFill>
                  <a:prstClr val="black"/>
                </a:solidFill>
              </a:rPr>
              <a:t>Amalan</a:t>
            </a:r>
            <a:r>
              <a:rPr lang="en-US" sz="2400" b="1" dirty="0" smtClean="0">
                <a:solidFill>
                  <a:prstClr val="black"/>
                </a:solidFill>
              </a:rPr>
              <a:t> </a:t>
            </a:r>
            <a:r>
              <a:rPr lang="en-US" sz="2400" b="1" dirty="0" err="1" smtClean="0">
                <a:solidFill>
                  <a:prstClr val="black"/>
                </a:solidFill>
              </a:rPr>
              <a:t>Baik</a:t>
            </a:r>
            <a:r>
              <a:rPr lang="en-US" sz="2400" b="1" dirty="0" smtClean="0">
                <a:solidFill>
                  <a:prstClr val="black"/>
                </a:solidFill>
              </a:rPr>
              <a:t> </a:t>
            </a:r>
            <a:r>
              <a:rPr lang="en-US" sz="2400" b="1" dirty="0" err="1" smtClean="0">
                <a:solidFill>
                  <a:prstClr val="black"/>
                </a:solidFill>
              </a:rPr>
              <a:t>Peraturan</a:t>
            </a:r>
            <a:r>
              <a:rPr lang="en-US" sz="2400" b="1" dirty="0" smtClean="0">
                <a:solidFill>
                  <a:prstClr val="black"/>
                </a:solidFill>
              </a:rPr>
              <a:t> (GRP)</a:t>
            </a:r>
            <a:endParaRPr lang="en-MY" sz="2400" b="1" dirty="0">
              <a:solidFill>
                <a:prstClr val="black"/>
              </a:solidFill>
            </a:endParaRPr>
          </a:p>
        </p:txBody>
      </p:sp>
    </p:spTree>
    <p:extLst>
      <p:ext uri="{BB962C8B-B14F-4D97-AF65-F5344CB8AC3E}">
        <p14:creationId xmlns:p14="http://schemas.microsoft.com/office/powerpoint/2010/main" val="354655332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rotWithShape="1">
          <a:blip r:embed="rId2"/>
          <a:srcRect l="17101" t="9167" r="19532" b="8750"/>
          <a:stretch/>
        </p:blipFill>
        <p:spPr bwMode="auto">
          <a:xfrm>
            <a:off x="283781" y="0"/>
            <a:ext cx="6432331" cy="5348288"/>
          </a:xfrm>
          <a:prstGeom prst="rect">
            <a:avLst/>
          </a:prstGeom>
          <a:ln>
            <a:noFill/>
          </a:ln>
          <a:effectLst>
            <a:outerShdw blurRad="292100" dist="139700" dir="2700000" algn="tl" rotWithShape="0">
              <a:srgbClr val="333333">
                <a:alpha val="65000"/>
              </a:srgbClr>
            </a:outerShdw>
          </a:effectLst>
          <a:extLst/>
        </p:spPr>
      </p:pic>
      <p:sp>
        <p:nvSpPr>
          <p:cNvPr id="4" name="TextBox 44"/>
          <p:cNvSpPr txBox="1">
            <a:spLocks noChangeArrowheads="1"/>
          </p:cNvSpPr>
          <p:nvPr/>
        </p:nvSpPr>
        <p:spPr bwMode="auto">
          <a:xfrm>
            <a:off x="6968357" y="396766"/>
            <a:ext cx="4817243" cy="1107996"/>
          </a:xfrm>
          <a:prstGeom prst="rect">
            <a:avLst/>
          </a:prstGeom>
          <a:noFill/>
          <a:ln w="9525">
            <a:noFill/>
            <a:miter lim="800000"/>
            <a:headEnd/>
            <a:tailEnd/>
          </a:ln>
        </p:spPr>
        <p:txBody>
          <a:bodyPr wrap="square">
            <a:spAutoFit/>
          </a:bodyPr>
          <a:lstStyle/>
          <a:p>
            <a:pPr algn="ctr">
              <a:defRPr/>
            </a:pPr>
            <a:r>
              <a:rPr lang="en-US" sz="6600" b="1" spc="600" dirty="0" smtClean="0">
                <a:solidFill>
                  <a:prstClr val="black"/>
                </a:solidFill>
                <a:effectLst>
                  <a:outerShdw blurRad="38100" dist="38100" dir="2700000" algn="tl">
                    <a:srgbClr val="000000">
                      <a:alpha val="43137"/>
                    </a:srgbClr>
                  </a:outerShdw>
                </a:effectLst>
                <a:latin typeface="Calibri" pitchFamily="34" charset="0"/>
              </a:rPr>
              <a:t>Portal GRP </a:t>
            </a:r>
            <a:endParaRPr lang="en-US" sz="6600" b="1" spc="600" dirty="0">
              <a:solidFill>
                <a:prstClr val="black"/>
              </a:solidFill>
              <a:effectLst>
                <a:outerShdw blurRad="38100" dist="38100" dir="2700000" algn="tl">
                  <a:srgbClr val="000000">
                    <a:alpha val="43137"/>
                  </a:srgbClr>
                </a:outerShdw>
              </a:effectLst>
              <a:latin typeface="Calibri" pitchFamily="34" charset="0"/>
            </a:endParaRPr>
          </a:p>
        </p:txBody>
      </p:sp>
      <p:sp>
        <p:nvSpPr>
          <p:cNvPr id="5" name="TextBox 44"/>
          <p:cNvSpPr txBox="1">
            <a:spLocks noChangeArrowheads="1"/>
          </p:cNvSpPr>
          <p:nvPr/>
        </p:nvSpPr>
        <p:spPr bwMode="auto">
          <a:xfrm>
            <a:off x="7204844" y="1777244"/>
            <a:ext cx="4745421" cy="707886"/>
          </a:xfrm>
          <a:prstGeom prst="rect">
            <a:avLst/>
          </a:prstGeom>
          <a:noFill/>
          <a:ln w="9525">
            <a:noFill/>
            <a:miter lim="800000"/>
            <a:headEnd/>
            <a:tailEnd/>
          </a:ln>
        </p:spPr>
        <p:txBody>
          <a:bodyPr wrap="square">
            <a:spAutoFit/>
          </a:bodyPr>
          <a:lstStyle/>
          <a:p>
            <a:pPr algn="ctr">
              <a:defRPr/>
            </a:pPr>
            <a:r>
              <a:rPr lang="en-US" sz="4000" b="1" spc="600" dirty="0" smtClean="0">
                <a:solidFill>
                  <a:prstClr val="black"/>
                </a:solidFill>
                <a:latin typeface="Calibri" pitchFamily="34" charset="0"/>
              </a:rPr>
              <a:t>grp.mpc.gov.my</a:t>
            </a:r>
            <a:endParaRPr lang="en-US" sz="4000" b="1" spc="600" dirty="0">
              <a:solidFill>
                <a:prstClr val="black"/>
              </a:solidFill>
              <a:latin typeface="Calibri" pitchFamily="34" charset="0"/>
            </a:endParaRPr>
          </a:p>
        </p:txBody>
      </p:sp>
      <p:pic>
        <p:nvPicPr>
          <p:cNvPr id="6" name="Picture 4" descr="http://customersrock.files.wordpress.com/2007/04/thank-you.jpg"/>
          <p:cNvPicPr>
            <a:picLocks noChangeAspect="1" noChangeArrowheads="1"/>
          </p:cNvPicPr>
          <p:nvPr/>
        </p:nvPicPr>
        <p:blipFill>
          <a:blip r:embed="rId3"/>
          <a:srcRect/>
          <a:stretch>
            <a:fillRect/>
          </a:stretch>
        </p:blipFill>
        <p:spPr bwMode="auto">
          <a:xfrm>
            <a:off x="5738649" y="2608217"/>
            <a:ext cx="6046952" cy="3966004"/>
          </a:xfrm>
          <a:prstGeom prst="rect">
            <a:avLst/>
          </a:prstGeom>
          <a:ln>
            <a:noFill/>
          </a:ln>
          <a:effectLst>
            <a:softEdge rad="112500"/>
          </a:effectLst>
        </p:spPr>
      </p:pic>
      <p:pic>
        <p:nvPicPr>
          <p:cNvPr id="7" name="Picture 8" descr="npc-log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4384" y="5633385"/>
            <a:ext cx="2608037" cy="940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367259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C585B695-E05A-4BA6-9DB9-6CDDE5270EC5}" type="slidenum">
              <a:rPr lang="en-US">
                <a:solidFill>
                  <a:prstClr val="black">
                    <a:tint val="75000"/>
                  </a:prstClr>
                </a:solidFill>
              </a:rPr>
              <a:pPr>
                <a:defRPr/>
              </a:pPr>
              <a:t>2</a:t>
            </a:fld>
            <a:endParaRPr lang="en-US" dirty="0">
              <a:solidFill>
                <a:prstClr val="black">
                  <a:tint val="75000"/>
                </a:prstClr>
              </a:solidFill>
            </a:endParaRPr>
          </a:p>
        </p:txBody>
      </p:sp>
      <p:graphicFrame>
        <p:nvGraphicFramePr>
          <p:cNvPr id="4" name="Table 3"/>
          <p:cNvGraphicFramePr>
            <a:graphicFrameLocks noGrp="1"/>
          </p:cNvGraphicFramePr>
          <p:nvPr>
            <p:extLst>
              <p:ext uri="{D42A27DB-BD31-4B8C-83A1-F6EECF244321}">
                <p14:modId xmlns:p14="http://schemas.microsoft.com/office/powerpoint/2010/main" val="107766858"/>
              </p:ext>
            </p:extLst>
          </p:nvPr>
        </p:nvGraphicFramePr>
        <p:xfrm>
          <a:off x="508001" y="37531"/>
          <a:ext cx="11379201" cy="4433446"/>
        </p:xfrm>
        <a:graphic>
          <a:graphicData uri="http://schemas.openxmlformats.org/drawingml/2006/table">
            <a:tbl>
              <a:tblPr firstRow="1" firstCol="1" bandRow="1">
                <a:tableStyleId>{5C22544A-7EE6-4342-B048-85BDC9FD1C3A}</a:tableStyleId>
              </a:tblPr>
              <a:tblGrid>
                <a:gridCol w="2739437"/>
                <a:gridCol w="8639764"/>
              </a:tblGrid>
              <a:tr h="176427">
                <a:tc>
                  <a:txBody>
                    <a:bodyPr/>
                    <a:lstStyle/>
                    <a:p>
                      <a:pPr algn="ctr">
                        <a:spcAft>
                          <a:spcPts val="0"/>
                        </a:spcAft>
                      </a:pPr>
                      <a:r>
                        <a:rPr lang="en-US" sz="1400" b="1" dirty="0">
                          <a:solidFill>
                            <a:schemeClr val="tx1"/>
                          </a:solidFill>
                          <a:effectLst/>
                        </a:rPr>
                        <a:t>TARIKH/MASA</a:t>
                      </a:r>
                      <a:endParaRPr lang="en-MY" sz="1400" b="1" dirty="0">
                        <a:solidFill>
                          <a:schemeClr val="tx1"/>
                        </a:solidFill>
                        <a:effectLst/>
                        <a:latin typeface="Times New Roman"/>
                        <a:ea typeface="Times New Roman"/>
                      </a:endParaRPr>
                    </a:p>
                  </a:txBody>
                  <a:tcPr marL="71841" marR="71841" marT="0" marB="0" anchor="ctr"/>
                </a:tc>
                <a:tc>
                  <a:txBody>
                    <a:bodyPr/>
                    <a:lstStyle/>
                    <a:p>
                      <a:pPr algn="ctr">
                        <a:spcAft>
                          <a:spcPts val="0"/>
                        </a:spcAft>
                      </a:pPr>
                      <a:r>
                        <a:rPr lang="en-US" sz="1400" b="1" dirty="0">
                          <a:solidFill>
                            <a:schemeClr val="tx1"/>
                          </a:solidFill>
                          <a:effectLst/>
                        </a:rPr>
                        <a:t>AKTIVITI</a:t>
                      </a:r>
                      <a:endParaRPr lang="en-MY" sz="1400" b="1" dirty="0">
                        <a:solidFill>
                          <a:schemeClr val="tx1"/>
                        </a:solidFill>
                        <a:effectLst/>
                        <a:latin typeface="Times New Roman"/>
                        <a:ea typeface="Times New Roman"/>
                      </a:endParaRPr>
                    </a:p>
                  </a:txBody>
                  <a:tcPr marL="71841" marR="71841" marT="0" marB="0" anchor="ctr"/>
                </a:tc>
              </a:tr>
              <a:tr h="176427">
                <a:tc gridSpan="2">
                  <a:txBody>
                    <a:bodyPr/>
                    <a:lstStyle/>
                    <a:p>
                      <a:pPr algn="ctr">
                        <a:spcAft>
                          <a:spcPts val="0"/>
                        </a:spcAft>
                      </a:pPr>
                      <a:r>
                        <a:rPr lang="en-US" sz="1400" b="1" dirty="0">
                          <a:solidFill>
                            <a:srgbClr val="FF0000"/>
                          </a:solidFill>
                          <a:effectLst/>
                        </a:rPr>
                        <a:t>17 OGOS 2016 (RABU)</a:t>
                      </a:r>
                      <a:endParaRPr lang="en-MY" sz="1400" b="1" dirty="0">
                        <a:solidFill>
                          <a:srgbClr val="FF0000"/>
                        </a:solidFill>
                        <a:effectLst/>
                        <a:latin typeface="Times New Roman"/>
                        <a:ea typeface="Times New Roman"/>
                      </a:endParaRPr>
                    </a:p>
                  </a:txBody>
                  <a:tcPr marL="71841" marR="71841" marT="0" marB="0"/>
                </a:tc>
                <a:tc hMerge="1">
                  <a:txBody>
                    <a:bodyPr/>
                    <a:lstStyle/>
                    <a:p>
                      <a:endParaRPr lang="en-MY"/>
                    </a:p>
                  </a:txBody>
                  <a:tcPr/>
                </a:tc>
              </a:tr>
              <a:tr h="529282">
                <a:tc>
                  <a:txBody>
                    <a:bodyPr/>
                    <a:lstStyle/>
                    <a:p>
                      <a:pPr algn="just">
                        <a:spcAft>
                          <a:spcPts val="0"/>
                        </a:spcAft>
                      </a:pPr>
                      <a:r>
                        <a:rPr lang="en-US" sz="1400" b="1">
                          <a:solidFill>
                            <a:schemeClr val="tx1"/>
                          </a:solidFill>
                          <a:effectLst/>
                        </a:rPr>
                        <a:t>4.00 ptg – 6.00 ptg</a:t>
                      </a:r>
                      <a:endParaRPr lang="en-MY" sz="1400" b="1">
                        <a:solidFill>
                          <a:schemeClr val="tx1"/>
                        </a:solidFill>
                        <a:effectLst/>
                        <a:latin typeface="Times New Roman"/>
                        <a:ea typeface="Times New Roman"/>
                      </a:endParaRPr>
                    </a:p>
                  </a:txBody>
                  <a:tcPr marL="71841" marR="71841" marT="0" marB="0"/>
                </a:tc>
                <a:tc>
                  <a:txBody>
                    <a:bodyPr/>
                    <a:lstStyle/>
                    <a:p>
                      <a:pPr algn="just">
                        <a:spcAft>
                          <a:spcPts val="0"/>
                        </a:spcAft>
                      </a:pPr>
                      <a:r>
                        <a:rPr lang="en-US" sz="1400" b="1" dirty="0" err="1">
                          <a:solidFill>
                            <a:schemeClr val="tx1"/>
                          </a:solidFill>
                          <a:effectLst/>
                        </a:rPr>
                        <a:t>Pendaftaran</a:t>
                      </a:r>
                      <a:r>
                        <a:rPr lang="en-US" sz="1400" b="1" dirty="0">
                          <a:solidFill>
                            <a:schemeClr val="tx1"/>
                          </a:solidFill>
                          <a:effectLst/>
                        </a:rPr>
                        <a:t> </a:t>
                      </a:r>
                      <a:r>
                        <a:rPr lang="en-US" sz="1400" b="1" dirty="0" smtClean="0">
                          <a:solidFill>
                            <a:schemeClr val="tx1"/>
                          </a:solidFill>
                          <a:effectLst/>
                        </a:rPr>
                        <a:t>Check In</a:t>
                      </a:r>
                      <a:endParaRPr lang="en-MY" sz="1400" b="1" dirty="0">
                        <a:solidFill>
                          <a:schemeClr val="tx1"/>
                        </a:solidFill>
                        <a:effectLst/>
                      </a:endParaRPr>
                    </a:p>
                    <a:p>
                      <a:pPr algn="just">
                        <a:spcAft>
                          <a:spcPts val="0"/>
                        </a:spcAft>
                      </a:pPr>
                      <a:r>
                        <a:rPr lang="en-US" sz="1400" b="1" dirty="0">
                          <a:solidFill>
                            <a:schemeClr val="tx1"/>
                          </a:solidFill>
                          <a:effectLst/>
                        </a:rPr>
                        <a:t> </a:t>
                      </a:r>
                      <a:r>
                        <a:rPr lang="en-US" sz="1400" b="1" dirty="0" err="1" smtClean="0">
                          <a:solidFill>
                            <a:schemeClr val="tx1"/>
                          </a:solidFill>
                          <a:effectLst/>
                        </a:rPr>
                        <a:t>Taklimat</a:t>
                      </a:r>
                      <a:r>
                        <a:rPr lang="en-US" sz="1400" b="1" dirty="0" smtClean="0">
                          <a:solidFill>
                            <a:schemeClr val="tx1"/>
                          </a:solidFill>
                          <a:effectLst/>
                        </a:rPr>
                        <a:t> </a:t>
                      </a:r>
                      <a:r>
                        <a:rPr lang="en-US" sz="1400" b="1" dirty="0" err="1">
                          <a:solidFill>
                            <a:schemeClr val="tx1"/>
                          </a:solidFill>
                          <a:effectLst/>
                        </a:rPr>
                        <a:t>Bengkel</a:t>
                      </a:r>
                      <a:endParaRPr lang="en-MY" sz="1400" b="1" dirty="0">
                        <a:solidFill>
                          <a:schemeClr val="tx1"/>
                        </a:solidFill>
                        <a:effectLst/>
                      </a:endParaRPr>
                    </a:p>
                    <a:p>
                      <a:pPr algn="just">
                        <a:spcAft>
                          <a:spcPts val="0"/>
                        </a:spcAft>
                      </a:pPr>
                      <a:r>
                        <a:rPr lang="en-US" sz="1400" b="1" dirty="0">
                          <a:solidFill>
                            <a:schemeClr val="tx1"/>
                          </a:solidFill>
                          <a:effectLst/>
                        </a:rPr>
                        <a:t> </a:t>
                      </a:r>
                      <a:endParaRPr lang="en-MY" sz="1400" b="1" dirty="0">
                        <a:solidFill>
                          <a:schemeClr val="tx1"/>
                        </a:solidFill>
                        <a:effectLst/>
                        <a:latin typeface="Times New Roman"/>
                        <a:ea typeface="Times New Roman"/>
                      </a:endParaRPr>
                    </a:p>
                  </a:txBody>
                  <a:tcPr marL="71841" marR="71841" marT="0" marB="0"/>
                </a:tc>
              </a:tr>
              <a:tr h="176427">
                <a:tc>
                  <a:txBody>
                    <a:bodyPr/>
                    <a:lstStyle/>
                    <a:p>
                      <a:pPr algn="just">
                        <a:spcAft>
                          <a:spcPts val="0"/>
                        </a:spcAft>
                      </a:pPr>
                      <a:r>
                        <a:rPr lang="en-US" sz="1400" b="1">
                          <a:solidFill>
                            <a:schemeClr val="tx1"/>
                          </a:solidFill>
                          <a:effectLst/>
                        </a:rPr>
                        <a:t>7.00 mlm – 8.00 mlm</a:t>
                      </a:r>
                      <a:endParaRPr lang="en-MY" sz="1400" b="1">
                        <a:solidFill>
                          <a:schemeClr val="tx1"/>
                        </a:solidFill>
                        <a:effectLst/>
                        <a:latin typeface="Times New Roman"/>
                        <a:ea typeface="Times New Roman"/>
                      </a:endParaRPr>
                    </a:p>
                  </a:txBody>
                  <a:tcPr marL="71841" marR="71841" marT="0" marB="0"/>
                </a:tc>
                <a:tc>
                  <a:txBody>
                    <a:bodyPr/>
                    <a:lstStyle/>
                    <a:p>
                      <a:pPr>
                        <a:spcAft>
                          <a:spcPts val="0"/>
                        </a:spcAft>
                      </a:pPr>
                      <a:r>
                        <a:rPr lang="en-US" sz="1400" b="1">
                          <a:solidFill>
                            <a:schemeClr val="tx1"/>
                          </a:solidFill>
                          <a:effectLst/>
                        </a:rPr>
                        <a:t>Makan Malam</a:t>
                      </a:r>
                      <a:endParaRPr lang="en-MY" sz="1400" b="1">
                        <a:solidFill>
                          <a:schemeClr val="tx1"/>
                        </a:solidFill>
                        <a:effectLst/>
                        <a:latin typeface="Times New Roman"/>
                        <a:ea typeface="Times New Roman"/>
                      </a:endParaRPr>
                    </a:p>
                  </a:txBody>
                  <a:tcPr marL="71841" marR="71841" marT="0" marB="0"/>
                </a:tc>
              </a:tr>
              <a:tr h="1069291">
                <a:tc>
                  <a:txBody>
                    <a:bodyPr/>
                    <a:lstStyle/>
                    <a:p>
                      <a:pPr algn="just">
                        <a:spcAft>
                          <a:spcPts val="0"/>
                        </a:spcAft>
                      </a:pPr>
                      <a:r>
                        <a:rPr lang="en-US" sz="1400" b="1" dirty="0">
                          <a:solidFill>
                            <a:schemeClr val="tx1"/>
                          </a:solidFill>
                          <a:effectLst/>
                        </a:rPr>
                        <a:t>8.00 </a:t>
                      </a:r>
                      <a:r>
                        <a:rPr lang="en-US" sz="1400" b="1" dirty="0" err="1">
                          <a:solidFill>
                            <a:schemeClr val="tx1"/>
                          </a:solidFill>
                          <a:effectLst/>
                        </a:rPr>
                        <a:t>mlm</a:t>
                      </a:r>
                      <a:r>
                        <a:rPr lang="en-US" sz="1400" b="1" dirty="0">
                          <a:solidFill>
                            <a:schemeClr val="tx1"/>
                          </a:solidFill>
                          <a:effectLst/>
                        </a:rPr>
                        <a:t> – 10.00 </a:t>
                      </a:r>
                      <a:r>
                        <a:rPr lang="en-US" sz="1400" b="1" dirty="0" err="1">
                          <a:solidFill>
                            <a:schemeClr val="tx1"/>
                          </a:solidFill>
                          <a:effectLst/>
                        </a:rPr>
                        <a:t>mlm</a:t>
                      </a:r>
                      <a:endParaRPr lang="en-MY" sz="1400" b="1" dirty="0">
                        <a:solidFill>
                          <a:schemeClr val="tx1"/>
                        </a:solidFill>
                        <a:effectLst/>
                        <a:latin typeface="Times New Roman"/>
                        <a:ea typeface="Times New Roman"/>
                      </a:endParaRPr>
                    </a:p>
                  </a:txBody>
                  <a:tcPr marL="71841" marR="71841" marT="0" marB="0"/>
                </a:tc>
                <a:tc>
                  <a:txBody>
                    <a:bodyPr/>
                    <a:lstStyle/>
                    <a:p>
                      <a:pPr>
                        <a:spcAft>
                          <a:spcPts val="0"/>
                        </a:spcAft>
                      </a:pPr>
                      <a:r>
                        <a:rPr lang="en-US" sz="1400" b="1" dirty="0" err="1" smtClean="0">
                          <a:solidFill>
                            <a:schemeClr val="tx1"/>
                          </a:solidFill>
                          <a:effectLst/>
                        </a:rPr>
                        <a:t>Majlis</a:t>
                      </a:r>
                      <a:r>
                        <a:rPr lang="en-US" sz="1400" b="1" dirty="0" smtClean="0">
                          <a:solidFill>
                            <a:schemeClr val="tx1"/>
                          </a:solidFill>
                          <a:effectLst/>
                        </a:rPr>
                        <a:t> </a:t>
                      </a:r>
                      <a:r>
                        <a:rPr lang="en-US" sz="1400" b="1" dirty="0" err="1" smtClean="0">
                          <a:solidFill>
                            <a:schemeClr val="tx1"/>
                          </a:solidFill>
                          <a:effectLst/>
                        </a:rPr>
                        <a:t>Perasmian</a:t>
                      </a:r>
                      <a:endParaRPr lang="en-US" sz="1400" b="1" dirty="0" smtClean="0">
                        <a:solidFill>
                          <a:schemeClr val="tx1"/>
                        </a:solidFill>
                        <a:effectLst/>
                      </a:endParaRPr>
                    </a:p>
                    <a:p>
                      <a:pPr>
                        <a:spcAft>
                          <a:spcPts val="0"/>
                        </a:spcAft>
                      </a:pPr>
                      <a:r>
                        <a:rPr lang="en-US" sz="1400" b="1" dirty="0" smtClean="0">
                          <a:solidFill>
                            <a:schemeClr val="tx1"/>
                          </a:solidFill>
                          <a:effectLst/>
                        </a:rPr>
                        <a:t>- Kata-kata </a:t>
                      </a:r>
                      <a:r>
                        <a:rPr lang="en-US" sz="1400" b="1" dirty="0" err="1">
                          <a:solidFill>
                            <a:schemeClr val="tx1"/>
                          </a:solidFill>
                          <a:effectLst/>
                        </a:rPr>
                        <a:t>Aluan</a:t>
                      </a:r>
                      <a:r>
                        <a:rPr lang="en-US" sz="1400" b="1" dirty="0">
                          <a:solidFill>
                            <a:schemeClr val="tx1"/>
                          </a:solidFill>
                          <a:effectLst/>
                        </a:rPr>
                        <a:t> </a:t>
                      </a:r>
                      <a:r>
                        <a:rPr lang="en-US" sz="1400" b="1" dirty="0" err="1">
                          <a:solidFill>
                            <a:schemeClr val="tx1"/>
                          </a:solidFill>
                          <a:effectLst/>
                        </a:rPr>
                        <a:t>oleh</a:t>
                      </a:r>
                      <a:r>
                        <a:rPr lang="en-US" sz="1400" b="1" dirty="0">
                          <a:solidFill>
                            <a:schemeClr val="tx1"/>
                          </a:solidFill>
                          <a:effectLst/>
                        </a:rPr>
                        <a:t> </a:t>
                      </a:r>
                      <a:r>
                        <a:rPr lang="en-US" sz="1400" b="1" dirty="0" err="1">
                          <a:solidFill>
                            <a:schemeClr val="tx1"/>
                          </a:solidFill>
                          <a:effectLst/>
                        </a:rPr>
                        <a:t>YBhg</a:t>
                      </a:r>
                      <a:r>
                        <a:rPr lang="en-US" sz="1400" b="1" dirty="0">
                          <a:solidFill>
                            <a:schemeClr val="tx1"/>
                          </a:solidFill>
                          <a:effectLst/>
                        </a:rPr>
                        <a:t> </a:t>
                      </a:r>
                      <a:r>
                        <a:rPr lang="en-US" sz="1400" b="1" dirty="0" err="1">
                          <a:solidFill>
                            <a:schemeClr val="tx1"/>
                          </a:solidFill>
                          <a:effectLst/>
                        </a:rPr>
                        <a:t>Timbalan</a:t>
                      </a:r>
                      <a:r>
                        <a:rPr lang="en-US" sz="1400" b="1" dirty="0">
                          <a:solidFill>
                            <a:schemeClr val="tx1"/>
                          </a:solidFill>
                          <a:effectLst/>
                        </a:rPr>
                        <a:t> </a:t>
                      </a:r>
                      <a:r>
                        <a:rPr lang="en-US" sz="1400" b="1" dirty="0" err="1">
                          <a:solidFill>
                            <a:schemeClr val="tx1"/>
                          </a:solidFill>
                          <a:effectLst/>
                        </a:rPr>
                        <a:t>Ketua</a:t>
                      </a:r>
                      <a:r>
                        <a:rPr lang="en-US" sz="1400" b="1" dirty="0">
                          <a:solidFill>
                            <a:schemeClr val="tx1"/>
                          </a:solidFill>
                          <a:effectLst/>
                        </a:rPr>
                        <a:t> </a:t>
                      </a:r>
                      <a:r>
                        <a:rPr lang="en-US" sz="1400" b="1" dirty="0" err="1">
                          <a:solidFill>
                            <a:schemeClr val="tx1"/>
                          </a:solidFill>
                          <a:effectLst/>
                        </a:rPr>
                        <a:t>Pengarah</a:t>
                      </a:r>
                      <a:r>
                        <a:rPr lang="en-US" sz="1400" b="1" dirty="0">
                          <a:solidFill>
                            <a:schemeClr val="tx1"/>
                          </a:solidFill>
                          <a:effectLst/>
                        </a:rPr>
                        <a:t> MPC, Tn. </a:t>
                      </a:r>
                      <a:r>
                        <a:rPr lang="en-US" sz="1400" b="1" dirty="0" err="1">
                          <a:solidFill>
                            <a:schemeClr val="tx1"/>
                          </a:solidFill>
                          <a:effectLst/>
                        </a:rPr>
                        <a:t>Hj</a:t>
                      </a:r>
                      <a:r>
                        <a:rPr lang="en-US" sz="1400" b="1" dirty="0">
                          <a:solidFill>
                            <a:schemeClr val="tx1"/>
                          </a:solidFill>
                          <a:effectLst/>
                        </a:rPr>
                        <a:t>. Ab Rahim </a:t>
                      </a:r>
                      <a:r>
                        <a:rPr lang="en-US" sz="1400" b="1" dirty="0" err="1">
                          <a:solidFill>
                            <a:schemeClr val="tx1"/>
                          </a:solidFill>
                          <a:effectLst/>
                        </a:rPr>
                        <a:t>Yusoff</a:t>
                      </a:r>
                      <a:r>
                        <a:rPr lang="en-US" sz="1400" b="1" dirty="0">
                          <a:solidFill>
                            <a:schemeClr val="tx1"/>
                          </a:solidFill>
                          <a:effectLst/>
                        </a:rPr>
                        <a:t> </a:t>
                      </a:r>
                      <a:endParaRPr lang="en-MY" sz="1400" b="1" dirty="0">
                        <a:solidFill>
                          <a:schemeClr val="tx1"/>
                        </a:solidFill>
                        <a:effectLst/>
                      </a:endParaRPr>
                    </a:p>
                    <a:p>
                      <a:pPr>
                        <a:spcAft>
                          <a:spcPts val="0"/>
                        </a:spcAft>
                      </a:pPr>
                      <a:r>
                        <a:rPr lang="en-US" sz="1400" b="1" dirty="0" smtClean="0">
                          <a:solidFill>
                            <a:schemeClr val="tx1"/>
                          </a:solidFill>
                          <a:effectLst/>
                        </a:rPr>
                        <a:t>-</a:t>
                      </a:r>
                      <a:r>
                        <a:rPr lang="en-US" sz="1400" b="1" baseline="0" dirty="0" smtClean="0">
                          <a:solidFill>
                            <a:schemeClr val="tx1"/>
                          </a:solidFill>
                          <a:effectLst/>
                        </a:rPr>
                        <a:t> </a:t>
                      </a:r>
                      <a:r>
                        <a:rPr lang="en-US" sz="1400" b="1" dirty="0" err="1" smtClean="0">
                          <a:solidFill>
                            <a:schemeClr val="tx1"/>
                          </a:solidFill>
                          <a:effectLst/>
                        </a:rPr>
                        <a:t>Majlis</a:t>
                      </a:r>
                      <a:r>
                        <a:rPr lang="en-US" sz="1400" b="1" dirty="0" smtClean="0">
                          <a:solidFill>
                            <a:schemeClr val="tx1"/>
                          </a:solidFill>
                          <a:effectLst/>
                        </a:rPr>
                        <a:t> </a:t>
                      </a:r>
                      <a:r>
                        <a:rPr lang="en-US" sz="1400" b="1" dirty="0" err="1">
                          <a:solidFill>
                            <a:schemeClr val="tx1"/>
                          </a:solidFill>
                          <a:effectLst/>
                        </a:rPr>
                        <a:t>Perasmian</a:t>
                      </a:r>
                      <a:r>
                        <a:rPr lang="en-US" sz="1400" b="1" dirty="0">
                          <a:solidFill>
                            <a:schemeClr val="tx1"/>
                          </a:solidFill>
                          <a:effectLst/>
                        </a:rPr>
                        <a:t> </a:t>
                      </a:r>
                      <a:r>
                        <a:rPr lang="en-US" sz="1400" b="1" dirty="0" err="1">
                          <a:solidFill>
                            <a:schemeClr val="tx1"/>
                          </a:solidFill>
                          <a:effectLst/>
                        </a:rPr>
                        <a:t>oleh</a:t>
                      </a:r>
                      <a:r>
                        <a:rPr lang="en-US" sz="1400" b="1" dirty="0">
                          <a:solidFill>
                            <a:schemeClr val="tx1"/>
                          </a:solidFill>
                          <a:effectLst/>
                        </a:rPr>
                        <a:t> </a:t>
                      </a:r>
                      <a:r>
                        <a:rPr lang="en-US" sz="1400" b="1" dirty="0" err="1">
                          <a:solidFill>
                            <a:schemeClr val="tx1"/>
                          </a:solidFill>
                          <a:effectLst/>
                        </a:rPr>
                        <a:t>YBhg</a:t>
                      </a:r>
                      <a:r>
                        <a:rPr lang="en-US" sz="1400" b="1" dirty="0">
                          <a:solidFill>
                            <a:schemeClr val="tx1"/>
                          </a:solidFill>
                          <a:effectLst/>
                        </a:rPr>
                        <a:t> </a:t>
                      </a:r>
                      <a:r>
                        <a:rPr lang="en-US" sz="1400" b="1" dirty="0" err="1">
                          <a:solidFill>
                            <a:schemeClr val="tx1"/>
                          </a:solidFill>
                          <a:effectLst/>
                        </a:rPr>
                        <a:t>Dato</a:t>
                      </a:r>
                      <a:r>
                        <a:rPr lang="en-US" sz="1400" b="1" dirty="0">
                          <a:solidFill>
                            <a:schemeClr val="tx1"/>
                          </a:solidFill>
                          <a:effectLst/>
                        </a:rPr>
                        <a:t> TSUK (</a:t>
                      </a:r>
                      <a:r>
                        <a:rPr lang="en-US" sz="1400" b="1" dirty="0" err="1">
                          <a:solidFill>
                            <a:schemeClr val="tx1"/>
                          </a:solidFill>
                          <a:effectLst/>
                        </a:rPr>
                        <a:t>Pengurusan</a:t>
                      </a:r>
                      <a:r>
                        <a:rPr lang="en-US" sz="1400" b="1" dirty="0">
                          <a:solidFill>
                            <a:schemeClr val="tx1"/>
                          </a:solidFill>
                          <a:effectLst/>
                        </a:rPr>
                        <a:t>) </a:t>
                      </a:r>
                      <a:r>
                        <a:rPr lang="en-US" sz="1400" b="1" dirty="0" err="1">
                          <a:solidFill>
                            <a:schemeClr val="tx1"/>
                          </a:solidFill>
                          <a:effectLst/>
                        </a:rPr>
                        <a:t>dan</a:t>
                      </a:r>
                      <a:r>
                        <a:rPr lang="en-US" sz="1400" b="1" dirty="0">
                          <a:solidFill>
                            <a:schemeClr val="tx1"/>
                          </a:solidFill>
                          <a:effectLst/>
                        </a:rPr>
                        <a:t> </a:t>
                      </a:r>
                      <a:r>
                        <a:rPr lang="en-US" sz="1400" b="1" dirty="0" err="1">
                          <a:solidFill>
                            <a:schemeClr val="tx1"/>
                          </a:solidFill>
                          <a:effectLst/>
                        </a:rPr>
                        <a:t>Perkongsian</a:t>
                      </a:r>
                      <a:r>
                        <a:rPr lang="en-US" sz="1400" b="1" dirty="0">
                          <a:solidFill>
                            <a:schemeClr val="tx1"/>
                          </a:solidFill>
                          <a:effectLst/>
                        </a:rPr>
                        <a:t> </a:t>
                      </a:r>
                      <a:r>
                        <a:rPr lang="en-US" sz="1400" b="1" dirty="0" err="1">
                          <a:solidFill>
                            <a:schemeClr val="tx1"/>
                          </a:solidFill>
                          <a:effectLst/>
                        </a:rPr>
                        <a:t>Lawatan</a:t>
                      </a:r>
                      <a:r>
                        <a:rPr lang="en-US" sz="1400" b="1" dirty="0">
                          <a:solidFill>
                            <a:schemeClr val="tx1"/>
                          </a:solidFill>
                          <a:effectLst/>
                        </a:rPr>
                        <a:t>.</a:t>
                      </a:r>
                      <a:endParaRPr lang="en-MY" sz="1400" b="1" dirty="0">
                        <a:solidFill>
                          <a:schemeClr val="tx1"/>
                        </a:solidFill>
                        <a:effectLst/>
                      </a:endParaRPr>
                    </a:p>
                    <a:p>
                      <a:pPr>
                        <a:spcAft>
                          <a:spcPts val="0"/>
                        </a:spcAft>
                      </a:pPr>
                      <a:r>
                        <a:rPr lang="en-US" sz="1400" b="1" dirty="0">
                          <a:solidFill>
                            <a:schemeClr val="tx1"/>
                          </a:solidFill>
                          <a:effectLst/>
                        </a:rPr>
                        <a:t> </a:t>
                      </a:r>
                      <a:endParaRPr lang="en-US" sz="1400" b="1" dirty="0" smtClean="0">
                        <a:solidFill>
                          <a:schemeClr val="tx1"/>
                        </a:solidFill>
                        <a:effectLst/>
                      </a:endParaRPr>
                    </a:p>
                    <a:p>
                      <a:pPr>
                        <a:spcAft>
                          <a:spcPts val="0"/>
                        </a:spcAft>
                      </a:pPr>
                      <a:r>
                        <a:rPr lang="en-US" sz="1400" b="1" dirty="0" err="1" smtClean="0">
                          <a:solidFill>
                            <a:schemeClr val="tx1"/>
                          </a:solidFill>
                          <a:effectLst/>
                        </a:rPr>
                        <a:t>Pengenalan</a:t>
                      </a:r>
                      <a:r>
                        <a:rPr lang="en-US" sz="1400" b="1" dirty="0" smtClean="0">
                          <a:solidFill>
                            <a:schemeClr val="tx1"/>
                          </a:solidFill>
                          <a:effectLst/>
                        </a:rPr>
                        <a:t> </a:t>
                      </a:r>
                      <a:r>
                        <a:rPr lang="en-US" sz="1400" b="1" dirty="0" err="1">
                          <a:solidFill>
                            <a:schemeClr val="tx1"/>
                          </a:solidFill>
                          <a:effectLst/>
                        </a:rPr>
                        <a:t>Kepada</a:t>
                      </a:r>
                      <a:r>
                        <a:rPr lang="en-US" sz="1400" b="1" dirty="0">
                          <a:solidFill>
                            <a:schemeClr val="tx1"/>
                          </a:solidFill>
                          <a:effectLst/>
                        </a:rPr>
                        <a:t> GRP, </a:t>
                      </a:r>
                      <a:r>
                        <a:rPr lang="en-US" sz="1400" b="1" dirty="0" err="1">
                          <a:solidFill>
                            <a:schemeClr val="tx1"/>
                          </a:solidFill>
                          <a:effectLst/>
                        </a:rPr>
                        <a:t>Faedah</a:t>
                      </a:r>
                      <a:r>
                        <a:rPr lang="en-US" sz="1400" b="1" dirty="0">
                          <a:solidFill>
                            <a:schemeClr val="tx1"/>
                          </a:solidFill>
                          <a:effectLst/>
                        </a:rPr>
                        <a:t> </a:t>
                      </a:r>
                      <a:r>
                        <a:rPr lang="en-US" sz="1400" b="1" dirty="0" err="1">
                          <a:solidFill>
                            <a:schemeClr val="tx1"/>
                          </a:solidFill>
                          <a:effectLst/>
                        </a:rPr>
                        <a:t>dan</a:t>
                      </a:r>
                      <a:r>
                        <a:rPr lang="en-US" sz="1400" b="1" dirty="0">
                          <a:solidFill>
                            <a:schemeClr val="tx1"/>
                          </a:solidFill>
                          <a:effectLst/>
                        </a:rPr>
                        <a:t> </a:t>
                      </a:r>
                      <a:r>
                        <a:rPr lang="en-US" sz="1400" b="1" dirty="0" err="1">
                          <a:solidFill>
                            <a:schemeClr val="tx1"/>
                          </a:solidFill>
                          <a:effectLst/>
                        </a:rPr>
                        <a:t>Perlaksanaan</a:t>
                      </a:r>
                      <a:r>
                        <a:rPr lang="en-US" sz="1400" b="1" dirty="0">
                          <a:solidFill>
                            <a:schemeClr val="tx1"/>
                          </a:solidFill>
                          <a:effectLst/>
                        </a:rPr>
                        <a:t> GRP di </a:t>
                      </a:r>
                      <a:r>
                        <a:rPr lang="en-US" sz="1400" b="1" dirty="0" smtClean="0">
                          <a:solidFill>
                            <a:schemeClr val="tx1"/>
                          </a:solidFill>
                          <a:effectLst/>
                        </a:rPr>
                        <a:t>Malaysia/Kelantan</a:t>
                      </a:r>
                      <a:endParaRPr lang="en-MY" sz="1400" b="1" dirty="0">
                        <a:solidFill>
                          <a:schemeClr val="tx1"/>
                        </a:solidFill>
                        <a:effectLst/>
                      </a:endParaRPr>
                    </a:p>
                  </a:txBody>
                  <a:tcPr marL="71841" marR="71841" marT="0" marB="0"/>
                </a:tc>
              </a:tr>
              <a:tr h="176427">
                <a:tc gridSpan="2">
                  <a:txBody>
                    <a:bodyPr/>
                    <a:lstStyle/>
                    <a:p>
                      <a:pPr algn="ctr">
                        <a:spcAft>
                          <a:spcPts val="0"/>
                        </a:spcAft>
                      </a:pPr>
                      <a:r>
                        <a:rPr lang="en-US" sz="1400" b="1" dirty="0">
                          <a:solidFill>
                            <a:srgbClr val="FF0000"/>
                          </a:solidFill>
                          <a:effectLst/>
                        </a:rPr>
                        <a:t>18 OGOS 2016 (KHAMIS)</a:t>
                      </a:r>
                      <a:endParaRPr lang="en-MY" sz="1400" b="1" dirty="0">
                        <a:solidFill>
                          <a:srgbClr val="FF0000"/>
                        </a:solidFill>
                        <a:effectLst/>
                        <a:latin typeface="Times New Roman"/>
                        <a:ea typeface="Times New Roman"/>
                      </a:endParaRPr>
                    </a:p>
                  </a:txBody>
                  <a:tcPr marL="71841" marR="71841" marT="0" marB="0"/>
                </a:tc>
                <a:tc hMerge="1">
                  <a:txBody>
                    <a:bodyPr/>
                    <a:lstStyle/>
                    <a:p>
                      <a:endParaRPr lang="en-MY"/>
                    </a:p>
                  </a:txBody>
                  <a:tcPr/>
                </a:tc>
              </a:tr>
              <a:tr h="468148">
                <a:tc>
                  <a:txBody>
                    <a:bodyPr/>
                    <a:lstStyle/>
                    <a:p>
                      <a:pPr algn="just">
                        <a:spcAft>
                          <a:spcPts val="0"/>
                        </a:spcAft>
                      </a:pPr>
                      <a:r>
                        <a:rPr lang="en-US" sz="1400" b="1" dirty="0">
                          <a:solidFill>
                            <a:schemeClr val="tx1"/>
                          </a:solidFill>
                          <a:effectLst/>
                        </a:rPr>
                        <a:t>8.30 </a:t>
                      </a:r>
                      <a:r>
                        <a:rPr lang="en-US" sz="1400" b="1" dirty="0" err="1">
                          <a:solidFill>
                            <a:schemeClr val="tx1"/>
                          </a:solidFill>
                          <a:effectLst/>
                        </a:rPr>
                        <a:t>pg</a:t>
                      </a:r>
                      <a:r>
                        <a:rPr lang="en-US" sz="1400" b="1" dirty="0">
                          <a:solidFill>
                            <a:schemeClr val="tx1"/>
                          </a:solidFill>
                          <a:effectLst/>
                        </a:rPr>
                        <a:t> – </a:t>
                      </a:r>
                      <a:r>
                        <a:rPr lang="en-US" sz="1400" b="1" dirty="0" smtClean="0">
                          <a:solidFill>
                            <a:schemeClr val="tx1"/>
                          </a:solidFill>
                          <a:effectLst/>
                        </a:rPr>
                        <a:t>12.30 </a:t>
                      </a:r>
                      <a:r>
                        <a:rPr lang="en-US" sz="1400" b="1" dirty="0" err="1" smtClean="0">
                          <a:solidFill>
                            <a:schemeClr val="tx1"/>
                          </a:solidFill>
                          <a:effectLst/>
                        </a:rPr>
                        <a:t>tgh</a:t>
                      </a:r>
                      <a:endParaRPr lang="en-MY" sz="1400" b="1" dirty="0">
                        <a:solidFill>
                          <a:schemeClr val="tx1"/>
                        </a:solidFill>
                        <a:effectLst/>
                        <a:latin typeface="Times New Roman"/>
                        <a:ea typeface="Times New Roman"/>
                      </a:endParaRPr>
                    </a:p>
                  </a:txBody>
                  <a:tcPr marL="71841" marR="71841" marT="0" marB="0"/>
                </a:tc>
                <a:tc>
                  <a:txBody>
                    <a:bodyPr/>
                    <a:lstStyle/>
                    <a:p>
                      <a:pPr>
                        <a:spcAft>
                          <a:spcPts val="0"/>
                        </a:spcAft>
                      </a:pPr>
                      <a:r>
                        <a:rPr lang="en-US" sz="1400" b="1" dirty="0" err="1">
                          <a:solidFill>
                            <a:schemeClr val="tx1"/>
                          </a:solidFill>
                          <a:effectLst/>
                        </a:rPr>
                        <a:t>Pengenalan</a:t>
                      </a:r>
                      <a:r>
                        <a:rPr lang="en-US" sz="1400" b="1" dirty="0">
                          <a:solidFill>
                            <a:schemeClr val="tx1"/>
                          </a:solidFill>
                          <a:effectLst/>
                        </a:rPr>
                        <a:t> </a:t>
                      </a:r>
                      <a:r>
                        <a:rPr lang="en-US" sz="1400" b="1" dirty="0" err="1">
                          <a:solidFill>
                            <a:schemeClr val="tx1"/>
                          </a:solidFill>
                          <a:effectLst/>
                        </a:rPr>
                        <a:t>Kepada</a:t>
                      </a:r>
                      <a:r>
                        <a:rPr lang="en-US" sz="1400" b="1" dirty="0">
                          <a:solidFill>
                            <a:schemeClr val="tx1"/>
                          </a:solidFill>
                          <a:effectLst/>
                        </a:rPr>
                        <a:t> Regulatory Impact Analysis (RIA)- </a:t>
                      </a:r>
                      <a:r>
                        <a:rPr lang="en-US" sz="1400" b="1" dirty="0" err="1" smtClean="0">
                          <a:solidFill>
                            <a:schemeClr val="tx1"/>
                          </a:solidFill>
                          <a:effectLst/>
                        </a:rPr>
                        <a:t>Kepentingan</a:t>
                      </a:r>
                      <a:r>
                        <a:rPr lang="en-US" sz="1400" b="1" dirty="0" smtClean="0">
                          <a:solidFill>
                            <a:schemeClr val="tx1"/>
                          </a:solidFill>
                          <a:effectLst/>
                        </a:rPr>
                        <a:t> </a:t>
                      </a:r>
                      <a:endParaRPr lang="en-MY" sz="1400" b="1" dirty="0">
                        <a:solidFill>
                          <a:schemeClr val="tx1"/>
                        </a:solidFill>
                        <a:effectLst/>
                      </a:endParaRPr>
                    </a:p>
                    <a:p>
                      <a:pPr>
                        <a:spcAft>
                          <a:spcPts val="0"/>
                        </a:spcAft>
                      </a:pPr>
                      <a:r>
                        <a:rPr lang="en-US" sz="1400" b="1" dirty="0">
                          <a:solidFill>
                            <a:schemeClr val="tx1"/>
                          </a:solidFill>
                          <a:effectLst/>
                        </a:rPr>
                        <a:t>7 </a:t>
                      </a:r>
                      <a:r>
                        <a:rPr lang="en-US" sz="1400" b="1" dirty="0" err="1">
                          <a:solidFill>
                            <a:schemeClr val="tx1"/>
                          </a:solidFill>
                          <a:effectLst/>
                        </a:rPr>
                        <a:t>Elemen</a:t>
                      </a:r>
                      <a:r>
                        <a:rPr lang="en-US" sz="1400" b="1" dirty="0">
                          <a:solidFill>
                            <a:schemeClr val="tx1"/>
                          </a:solidFill>
                          <a:effectLst/>
                        </a:rPr>
                        <a:t> </a:t>
                      </a:r>
                      <a:r>
                        <a:rPr lang="en-US" sz="1400" b="1" dirty="0" smtClean="0">
                          <a:solidFill>
                            <a:schemeClr val="tx1"/>
                          </a:solidFill>
                          <a:effectLst/>
                        </a:rPr>
                        <a:t>RIA</a:t>
                      </a:r>
                    </a:p>
                    <a:p>
                      <a:pPr>
                        <a:spcAft>
                          <a:spcPts val="0"/>
                        </a:spcAft>
                      </a:pPr>
                      <a:endParaRPr lang="en-MY" sz="1400" b="1" dirty="0">
                        <a:solidFill>
                          <a:schemeClr val="tx1"/>
                        </a:solidFill>
                        <a:effectLst/>
                      </a:endParaRPr>
                    </a:p>
                  </a:txBody>
                  <a:tcPr marL="71841" marR="71841" marT="0" marB="0"/>
                </a:tc>
              </a:tr>
              <a:tr h="237620">
                <a:tc>
                  <a:txBody>
                    <a:bodyPr/>
                    <a:lstStyle/>
                    <a:p>
                      <a:pPr algn="just">
                        <a:spcAft>
                          <a:spcPts val="0"/>
                        </a:spcAft>
                      </a:pPr>
                      <a:r>
                        <a:rPr lang="en-US" sz="1400" b="1" dirty="0">
                          <a:solidFill>
                            <a:schemeClr val="tx1"/>
                          </a:solidFill>
                          <a:effectLst/>
                        </a:rPr>
                        <a:t>12.30 </a:t>
                      </a:r>
                      <a:r>
                        <a:rPr lang="en-US" sz="1400" b="1" dirty="0" err="1">
                          <a:solidFill>
                            <a:schemeClr val="tx1"/>
                          </a:solidFill>
                          <a:effectLst/>
                        </a:rPr>
                        <a:t>tghari</a:t>
                      </a:r>
                      <a:r>
                        <a:rPr lang="en-US" sz="1400" b="1" dirty="0">
                          <a:solidFill>
                            <a:schemeClr val="tx1"/>
                          </a:solidFill>
                          <a:effectLst/>
                        </a:rPr>
                        <a:t> – 2.00 </a:t>
                      </a:r>
                      <a:r>
                        <a:rPr lang="en-US" sz="1400" b="1" dirty="0" err="1">
                          <a:solidFill>
                            <a:schemeClr val="tx1"/>
                          </a:solidFill>
                          <a:effectLst/>
                        </a:rPr>
                        <a:t>ptg</a:t>
                      </a:r>
                      <a:endParaRPr lang="en-MY" sz="1400" b="1" dirty="0">
                        <a:solidFill>
                          <a:schemeClr val="tx1"/>
                        </a:solidFill>
                        <a:effectLst/>
                        <a:latin typeface="Times New Roman"/>
                        <a:ea typeface="Times New Roman"/>
                      </a:endParaRPr>
                    </a:p>
                  </a:txBody>
                  <a:tcPr marL="71841" marR="71841" marT="0" marB="0"/>
                </a:tc>
                <a:tc>
                  <a:txBody>
                    <a:bodyPr/>
                    <a:lstStyle/>
                    <a:p>
                      <a:pPr>
                        <a:spcAft>
                          <a:spcPts val="0"/>
                        </a:spcAft>
                      </a:pPr>
                      <a:r>
                        <a:rPr lang="en-US" sz="1400" b="1" dirty="0" err="1">
                          <a:solidFill>
                            <a:schemeClr val="tx1"/>
                          </a:solidFill>
                          <a:effectLst/>
                        </a:rPr>
                        <a:t>Rehat</a:t>
                      </a:r>
                      <a:r>
                        <a:rPr lang="en-US" sz="1400" b="1" dirty="0">
                          <a:solidFill>
                            <a:schemeClr val="tx1"/>
                          </a:solidFill>
                          <a:effectLst/>
                        </a:rPr>
                        <a:t>/</a:t>
                      </a:r>
                      <a:r>
                        <a:rPr lang="en-US" sz="1400" b="1" dirty="0" err="1">
                          <a:solidFill>
                            <a:schemeClr val="tx1"/>
                          </a:solidFill>
                          <a:effectLst/>
                        </a:rPr>
                        <a:t>Makan</a:t>
                      </a:r>
                      <a:r>
                        <a:rPr lang="en-US" sz="1400" b="1" dirty="0">
                          <a:solidFill>
                            <a:schemeClr val="tx1"/>
                          </a:solidFill>
                          <a:effectLst/>
                        </a:rPr>
                        <a:t> </a:t>
                      </a:r>
                      <a:r>
                        <a:rPr lang="en-US" sz="1400" b="1" dirty="0" err="1" smtClean="0">
                          <a:solidFill>
                            <a:schemeClr val="tx1"/>
                          </a:solidFill>
                          <a:effectLst/>
                        </a:rPr>
                        <a:t>tengahari</a:t>
                      </a:r>
                      <a:endParaRPr lang="en-MY" sz="1400" b="1" dirty="0">
                        <a:solidFill>
                          <a:schemeClr val="tx1"/>
                        </a:solidFill>
                        <a:effectLst/>
                      </a:endParaRPr>
                    </a:p>
                  </a:txBody>
                  <a:tcPr marL="71841" marR="71841" marT="0" marB="0"/>
                </a:tc>
              </a:tr>
              <a:tr h="237620">
                <a:tc>
                  <a:txBody>
                    <a:bodyPr/>
                    <a:lstStyle/>
                    <a:p>
                      <a:pPr algn="just">
                        <a:spcAft>
                          <a:spcPts val="0"/>
                        </a:spcAft>
                      </a:pPr>
                      <a:r>
                        <a:rPr lang="en-US" sz="1400" b="1">
                          <a:solidFill>
                            <a:schemeClr val="tx1"/>
                          </a:solidFill>
                          <a:effectLst/>
                        </a:rPr>
                        <a:t>2.00 ptg – 5.00 ptg</a:t>
                      </a:r>
                      <a:endParaRPr lang="en-MY" sz="1400" b="1">
                        <a:solidFill>
                          <a:schemeClr val="tx1"/>
                        </a:solidFill>
                        <a:effectLst/>
                        <a:latin typeface="Times New Roman"/>
                        <a:ea typeface="Times New Roman"/>
                      </a:endParaRPr>
                    </a:p>
                  </a:txBody>
                  <a:tcPr marL="71841" marR="71841" marT="0" marB="0"/>
                </a:tc>
                <a:tc>
                  <a:txBody>
                    <a:bodyPr/>
                    <a:lstStyle/>
                    <a:p>
                      <a:pPr>
                        <a:spcAft>
                          <a:spcPts val="0"/>
                        </a:spcAft>
                      </a:pPr>
                      <a:r>
                        <a:rPr lang="en-US" sz="1400" b="1" dirty="0" err="1" smtClean="0">
                          <a:solidFill>
                            <a:schemeClr val="tx1"/>
                          </a:solidFill>
                          <a:effectLst/>
                        </a:rPr>
                        <a:t>Sambungan</a:t>
                      </a:r>
                      <a:r>
                        <a:rPr lang="en-US" sz="1400" b="1" dirty="0" smtClean="0">
                          <a:solidFill>
                            <a:schemeClr val="tx1"/>
                          </a:solidFill>
                          <a:effectLst/>
                        </a:rPr>
                        <a:t> </a:t>
                      </a:r>
                      <a:r>
                        <a:rPr lang="en-US" sz="1400" b="1" dirty="0" err="1">
                          <a:solidFill>
                            <a:schemeClr val="tx1"/>
                          </a:solidFill>
                          <a:effectLst/>
                        </a:rPr>
                        <a:t>Elemen</a:t>
                      </a:r>
                      <a:r>
                        <a:rPr lang="en-US" sz="1400" b="1" dirty="0">
                          <a:solidFill>
                            <a:schemeClr val="tx1"/>
                          </a:solidFill>
                          <a:effectLst/>
                        </a:rPr>
                        <a:t> </a:t>
                      </a:r>
                      <a:r>
                        <a:rPr lang="en-US" sz="1400" b="1" dirty="0" smtClean="0">
                          <a:solidFill>
                            <a:schemeClr val="tx1"/>
                          </a:solidFill>
                          <a:effectLst/>
                        </a:rPr>
                        <a:t>RIA</a:t>
                      </a:r>
                    </a:p>
                    <a:p>
                      <a:pPr>
                        <a:spcAft>
                          <a:spcPts val="0"/>
                        </a:spcAft>
                      </a:pPr>
                      <a:endParaRPr lang="en-MY" sz="1400" b="1" dirty="0">
                        <a:solidFill>
                          <a:schemeClr val="tx1"/>
                        </a:solidFill>
                        <a:effectLst/>
                      </a:endParaRPr>
                    </a:p>
                  </a:txBody>
                  <a:tcPr marL="71841" marR="71841" marT="0" marB="0"/>
                </a:tc>
              </a:tr>
              <a:tr h="176427">
                <a:tc>
                  <a:txBody>
                    <a:bodyPr/>
                    <a:lstStyle/>
                    <a:p>
                      <a:pPr algn="just">
                        <a:spcAft>
                          <a:spcPts val="0"/>
                        </a:spcAft>
                      </a:pPr>
                      <a:r>
                        <a:rPr lang="en-US" sz="1400" b="1">
                          <a:solidFill>
                            <a:schemeClr val="tx1"/>
                          </a:solidFill>
                          <a:effectLst/>
                        </a:rPr>
                        <a:t>7.00 mlm – 8.00 mlm</a:t>
                      </a:r>
                      <a:endParaRPr lang="en-MY" sz="1400" b="1">
                        <a:solidFill>
                          <a:schemeClr val="tx1"/>
                        </a:solidFill>
                        <a:effectLst/>
                        <a:latin typeface="Times New Roman"/>
                        <a:ea typeface="Times New Roman"/>
                      </a:endParaRPr>
                    </a:p>
                  </a:txBody>
                  <a:tcPr marL="71841" marR="71841" marT="0" marB="0"/>
                </a:tc>
                <a:tc>
                  <a:txBody>
                    <a:bodyPr/>
                    <a:lstStyle/>
                    <a:p>
                      <a:pPr>
                        <a:spcAft>
                          <a:spcPts val="0"/>
                        </a:spcAft>
                      </a:pPr>
                      <a:r>
                        <a:rPr lang="en-US" sz="1400" b="1">
                          <a:solidFill>
                            <a:schemeClr val="tx1"/>
                          </a:solidFill>
                          <a:effectLst/>
                        </a:rPr>
                        <a:t>Makan Malam</a:t>
                      </a:r>
                      <a:endParaRPr lang="en-MY" sz="1400" b="1">
                        <a:solidFill>
                          <a:schemeClr val="tx1"/>
                        </a:solidFill>
                        <a:effectLst/>
                        <a:latin typeface="Times New Roman"/>
                        <a:ea typeface="Times New Roman"/>
                      </a:endParaRPr>
                    </a:p>
                  </a:txBody>
                  <a:tcPr marL="71841" marR="71841" marT="0" marB="0"/>
                </a:tc>
              </a:tr>
              <a:tr h="352855">
                <a:tc>
                  <a:txBody>
                    <a:bodyPr/>
                    <a:lstStyle/>
                    <a:p>
                      <a:pPr algn="just">
                        <a:spcAft>
                          <a:spcPts val="0"/>
                        </a:spcAft>
                      </a:pPr>
                      <a:r>
                        <a:rPr lang="en-US" sz="1400" b="1">
                          <a:solidFill>
                            <a:schemeClr val="tx1"/>
                          </a:solidFill>
                          <a:effectLst/>
                        </a:rPr>
                        <a:t>8.00 – 10.00 malam</a:t>
                      </a:r>
                      <a:endParaRPr lang="en-MY" sz="1400" b="1">
                        <a:solidFill>
                          <a:schemeClr val="tx1"/>
                        </a:solidFill>
                        <a:effectLst/>
                        <a:latin typeface="Times New Roman"/>
                        <a:ea typeface="Times New Roman"/>
                      </a:endParaRPr>
                    </a:p>
                  </a:txBody>
                  <a:tcPr marL="71841" marR="71841" marT="0" marB="0"/>
                </a:tc>
                <a:tc>
                  <a:txBody>
                    <a:bodyPr/>
                    <a:lstStyle/>
                    <a:p>
                      <a:pPr algn="just">
                        <a:spcAft>
                          <a:spcPts val="0"/>
                        </a:spcAft>
                      </a:pPr>
                      <a:r>
                        <a:rPr lang="en-US" sz="1400" b="1" dirty="0" err="1">
                          <a:solidFill>
                            <a:schemeClr val="tx1"/>
                          </a:solidFill>
                          <a:effectLst/>
                        </a:rPr>
                        <a:t>Kajian</a:t>
                      </a:r>
                      <a:r>
                        <a:rPr lang="en-US" sz="1400" b="1" dirty="0">
                          <a:solidFill>
                            <a:schemeClr val="tx1"/>
                          </a:solidFill>
                          <a:effectLst/>
                        </a:rPr>
                        <a:t> </a:t>
                      </a:r>
                      <a:r>
                        <a:rPr lang="en-US" sz="1400" b="1" dirty="0" err="1">
                          <a:solidFill>
                            <a:schemeClr val="tx1"/>
                          </a:solidFill>
                          <a:effectLst/>
                        </a:rPr>
                        <a:t>Kes</a:t>
                      </a:r>
                      <a:r>
                        <a:rPr lang="en-US" sz="1400" b="1" dirty="0">
                          <a:solidFill>
                            <a:schemeClr val="tx1"/>
                          </a:solidFill>
                          <a:effectLst/>
                        </a:rPr>
                        <a:t> RIA </a:t>
                      </a:r>
                      <a:r>
                        <a:rPr lang="en-US" sz="1400" b="1" dirty="0" err="1">
                          <a:solidFill>
                            <a:schemeClr val="tx1"/>
                          </a:solidFill>
                          <a:effectLst/>
                        </a:rPr>
                        <a:t>dan</a:t>
                      </a:r>
                      <a:r>
                        <a:rPr lang="en-US" sz="1400" b="1" dirty="0">
                          <a:solidFill>
                            <a:schemeClr val="tx1"/>
                          </a:solidFill>
                          <a:effectLst/>
                        </a:rPr>
                        <a:t> </a:t>
                      </a:r>
                      <a:r>
                        <a:rPr lang="en-US" sz="1400" b="1" dirty="0" err="1" smtClean="0">
                          <a:solidFill>
                            <a:schemeClr val="tx1"/>
                          </a:solidFill>
                          <a:effectLst/>
                        </a:rPr>
                        <a:t>Kuiz</a:t>
                      </a:r>
                      <a:endParaRPr lang="en-MY" sz="1400" b="1" dirty="0">
                        <a:solidFill>
                          <a:schemeClr val="tx1"/>
                        </a:solidFill>
                        <a:effectLst/>
                      </a:endParaRPr>
                    </a:p>
                  </a:txBody>
                  <a:tcPr marL="71841" marR="71841" marT="0" marB="0"/>
                </a:tc>
              </a:tr>
            </a:tbl>
          </a:graphicData>
        </a:graphic>
      </p:graphicFrame>
      <p:graphicFrame>
        <p:nvGraphicFramePr>
          <p:cNvPr id="5" name="Table 4"/>
          <p:cNvGraphicFramePr>
            <a:graphicFrameLocks noGrp="1"/>
          </p:cNvGraphicFramePr>
          <p:nvPr>
            <p:extLst>
              <p:ext uri="{D42A27DB-BD31-4B8C-83A1-F6EECF244321}">
                <p14:modId xmlns:p14="http://schemas.microsoft.com/office/powerpoint/2010/main" val="2623784998"/>
              </p:ext>
            </p:extLst>
          </p:nvPr>
        </p:nvGraphicFramePr>
        <p:xfrm>
          <a:off x="508000" y="4495800"/>
          <a:ext cx="11379200" cy="2133600"/>
        </p:xfrm>
        <a:graphic>
          <a:graphicData uri="http://schemas.openxmlformats.org/drawingml/2006/table">
            <a:tbl>
              <a:tblPr firstRow="1" firstCol="1" bandRow="1">
                <a:tableStyleId>{5C22544A-7EE6-4342-B048-85BDC9FD1C3A}</a:tableStyleId>
              </a:tblPr>
              <a:tblGrid>
                <a:gridCol w="2743200"/>
                <a:gridCol w="8636000"/>
              </a:tblGrid>
              <a:tr h="0">
                <a:tc gridSpan="2">
                  <a:txBody>
                    <a:bodyPr/>
                    <a:lstStyle/>
                    <a:p>
                      <a:pPr algn="ctr">
                        <a:spcAft>
                          <a:spcPts val="0"/>
                        </a:spcAft>
                      </a:pPr>
                      <a:r>
                        <a:rPr lang="en-US" sz="1400" b="1" dirty="0">
                          <a:solidFill>
                            <a:srgbClr val="FF0000"/>
                          </a:solidFill>
                          <a:effectLst/>
                        </a:rPr>
                        <a:t>19 </a:t>
                      </a:r>
                      <a:r>
                        <a:rPr lang="en-US" sz="1400" b="1" dirty="0" err="1">
                          <a:solidFill>
                            <a:srgbClr val="FF0000"/>
                          </a:solidFill>
                          <a:effectLst/>
                        </a:rPr>
                        <a:t>Ogos</a:t>
                      </a:r>
                      <a:r>
                        <a:rPr lang="en-US" sz="1400" b="1" dirty="0">
                          <a:solidFill>
                            <a:srgbClr val="FF0000"/>
                          </a:solidFill>
                          <a:effectLst/>
                        </a:rPr>
                        <a:t> 2016 (JUMAAT</a:t>
                      </a:r>
                      <a:r>
                        <a:rPr lang="en-US" sz="1400" b="1" dirty="0" smtClean="0">
                          <a:solidFill>
                            <a:schemeClr val="tx1"/>
                          </a:solidFill>
                          <a:effectLst/>
                        </a:rPr>
                        <a:t>)</a:t>
                      </a:r>
                    </a:p>
                  </a:txBody>
                  <a:tcPr marT="0" marB="0"/>
                </a:tc>
                <a:tc hMerge="1">
                  <a:txBody>
                    <a:bodyPr/>
                    <a:lstStyle/>
                    <a:p>
                      <a:endParaRPr lang="en-MY"/>
                    </a:p>
                  </a:txBody>
                  <a:tcPr/>
                </a:tc>
              </a:tr>
              <a:tr h="0">
                <a:tc>
                  <a:txBody>
                    <a:bodyPr/>
                    <a:lstStyle/>
                    <a:p>
                      <a:pPr algn="just">
                        <a:spcAft>
                          <a:spcPts val="0"/>
                        </a:spcAft>
                      </a:pPr>
                      <a:r>
                        <a:rPr lang="en-US" sz="1400" b="1" dirty="0">
                          <a:solidFill>
                            <a:schemeClr val="tx1"/>
                          </a:solidFill>
                          <a:effectLst/>
                        </a:rPr>
                        <a:t>8.30 </a:t>
                      </a:r>
                      <a:r>
                        <a:rPr lang="en-US" sz="1400" b="1" dirty="0" err="1">
                          <a:solidFill>
                            <a:schemeClr val="tx1"/>
                          </a:solidFill>
                          <a:effectLst/>
                        </a:rPr>
                        <a:t>pagi</a:t>
                      </a:r>
                      <a:r>
                        <a:rPr lang="en-US" sz="1400" b="1" dirty="0">
                          <a:solidFill>
                            <a:schemeClr val="tx1"/>
                          </a:solidFill>
                          <a:effectLst/>
                        </a:rPr>
                        <a:t> – 10.00 </a:t>
                      </a:r>
                      <a:r>
                        <a:rPr lang="en-US" sz="1400" b="1" dirty="0" err="1">
                          <a:solidFill>
                            <a:schemeClr val="tx1"/>
                          </a:solidFill>
                          <a:effectLst/>
                        </a:rPr>
                        <a:t>pagi</a:t>
                      </a:r>
                      <a:endParaRPr lang="en-MY" sz="1400" b="1" dirty="0">
                        <a:solidFill>
                          <a:schemeClr val="tx1"/>
                        </a:solidFill>
                        <a:effectLst/>
                        <a:latin typeface="Times New Roman"/>
                        <a:ea typeface="Times New Roman"/>
                      </a:endParaRPr>
                    </a:p>
                  </a:txBody>
                  <a:tcPr marT="0" marB="0"/>
                </a:tc>
                <a:tc>
                  <a:txBody>
                    <a:bodyPr/>
                    <a:lstStyle/>
                    <a:p>
                      <a:pPr algn="just">
                        <a:spcAft>
                          <a:spcPts val="0"/>
                        </a:spcAft>
                      </a:pPr>
                      <a:r>
                        <a:rPr lang="en-US" sz="1400" b="1" dirty="0" err="1" smtClean="0">
                          <a:solidFill>
                            <a:schemeClr val="tx1"/>
                          </a:solidFill>
                          <a:effectLst/>
                        </a:rPr>
                        <a:t>Perbincangan</a:t>
                      </a:r>
                      <a:r>
                        <a:rPr lang="en-US" sz="1400" b="1" dirty="0" smtClean="0">
                          <a:solidFill>
                            <a:schemeClr val="tx1"/>
                          </a:solidFill>
                          <a:effectLst/>
                        </a:rPr>
                        <a:t> </a:t>
                      </a:r>
                      <a:r>
                        <a:rPr lang="en-US" sz="1400" b="1" dirty="0">
                          <a:solidFill>
                            <a:schemeClr val="tx1"/>
                          </a:solidFill>
                          <a:effectLst/>
                        </a:rPr>
                        <a:t>Kumpulan:</a:t>
                      </a:r>
                      <a:endParaRPr lang="en-MY" sz="1400" b="1" dirty="0">
                        <a:solidFill>
                          <a:schemeClr val="tx1"/>
                        </a:solidFill>
                        <a:effectLst/>
                      </a:endParaRPr>
                    </a:p>
                    <a:p>
                      <a:pPr algn="just">
                        <a:spcAft>
                          <a:spcPts val="0"/>
                        </a:spcAft>
                      </a:pPr>
                      <a:r>
                        <a:rPr lang="en-US" sz="1400" b="1" dirty="0">
                          <a:solidFill>
                            <a:schemeClr val="tx1"/>
                          </a:solidFill>
                          <a:effectLst/>
                        </a:rPr>
                        <a:t>TOR J/</a:t>
                      </a:r>
                      <a:r>
                        <a:rPr lang="en-US" sz="1400" b="1" dirty="0" err="1">
                          <a:solidFill>
                            <a:schemeClr val="tx1"/>
                          </a:solidFill>
                          <a:effectLst/>
                        </a:rPr>
                        <a:t>Kuasa</a:t>
                      </a:r>
                      <a:r>
                        <a:rPr lang="en-US" sz="1400" b="1" dirty="0">
                          <a:solidFill>
                            <a:schemeClr val="tx1"/>
                          </a:solidFill>
                          <a:effectLst/>
                        </a:rPr>
                        <a:t> </a:t>
                      </a:r>
                      <a:r>
                        <a:rPr lang="en-US" sz="1400" b="1" dirty="0" err="1">
                          <a:solidFill>
                            <a:schemeClr val="tx1"/>
                          </a:solidFill>
                          <a:effectLst/>
                        </a:rPr>
                        <a:t>Negeri</a:t>
                      </a:r>
                      <a:r>
                        <a:rPr lang="en-US" sz="1400" b="1" dirty="0">
                          <a:solidFill>
                            <a:schemeClr val="tx1"/>
                          </a:solidFill>
                          <a:effectLst/>
                        </a:rPr>
                        <a:t>, </a:t>
                      </a:r>
                      <a:r>
                        <a:rPr lang="en-US" sz="1400" b="1" dirty="0" err="1">
                          <a:solidFill>
                            <a:schemeClr val="tx1"/>
                          </a:solidFill>
                          <a:effectLst/>
                        </a:rPr>
                        <a:t>Strategi</a:t>
                      </a:r>
                      <a:r>
                        <a:rPr lang="en-US" sz="1400" b="1" dirty="0">
                          <a:solidFill>
                            <a:schemeClr val="tx1"/>
                          </a:solidFill>
                          <a:effectLst/>
                        </a:rPr>
                        <a:t> </a:t>
                      </a:r>
                      <a:r>
                        <a:rPr lang="en-US" sz="1400" b="1" dirty="0" err="1">
                          <a:solidFill>
                            <a:schemeClr val="tx1"/>
                          </a:solidFill>
                          <a:effectLst/>
                        </a:rPr>
                        <a:t>Promosi</a:t>
                      </a:r>
                      <a:r>
                        <a:rPr lang="en-US" sz="1400" b="1" dirty="0">
                          <a:solidFill>
                            <a:schemeClr val="tx1"/>
                          </a:solidFill>
                          <a:effectLst/>
                        </a:rPr>
                        <a:t>/ </a:t>
                      </a:r>
                      <a:r>
                        <a:rPr lang="en-US" sz="1400" b="1" dirty="0" err="1">
                          <a:solidFill>
                            <a:schemeClr val="tx1"/>
                          </a:solidFill>
                          <a:effectLst/>
                        </a:rPr>
                        <a:t>Pengenalan</a:t>
                      </a:r>
                      <a:r>
                        <a:rPr lang="en-US" sz="1400" b="1" dirty="0">
                          <a:solidFill>
                            <a:schemeClr val="tx1"/>
                          </a:solidFill>
                          <a:effectLst/>
                        </a:rPr>
                        <a:t>  GRP </a:t>
                      </a:r>
                      <a:r>
                        <a:rPr lang="en-US" sz="1400" b="1" dirty="0" err="1">
                          <a:solidFill>
                            <a:schemeClr val="tx1"/>
                          </a:solidFill>
                          <a:effectLst/>
                        </a:rPr>
                        <a:t>Negeri</a:t>
                      </a:r>
                      <a:r>
                        <a:rPr lang="en-US" sz="1400" b="1" dirty="0">
                          <a:solidFill>
                            <a:schemeClr val="tx1"/>
                          </a:solidFill>
                          <a:effectLst/>
                        </a:rPr>
                        <a:t> </a:t>
                      </a:r>
                      <a:r>
                        <a:rPr lang="en-US" sz="1400" b="1" dirty="0" err="1">
                          <a:solidFill>
                            <a:schemeClr val="tx1"/>
                          </a:solidFill>
                          <a:effectLst/>
                        </a:rPr>
                        <a:t>kepada</a:t>
                      </a:r>
                      <a:r>
                        <a:rPr lang="en-US" sz="1400" b="1" dirty="0">
                          <a:solidFill>
                            <a:schemeClr val="tx1"/>
                          </a:solidFill>
                          <a:effectLst/>
                        </a:rPr>
                        <a:t> </a:t>
                      </a:r>
                      <a:r>
                        <a:rPr lang="en-US" sz="1400" b="1" dirty="0" err="1">
                          <a:solidFill>
                            <a:schemeClr val="tx1"/>
                          </a:solidFill>
                          <a:effectLst/>
                        </a:rPr>
                        <a:t>Pegawai-Pegawai</a:t>
                      </a:r>
                      <a:r>
                        <a:rPr lang="en-US" sz="1400" b="1" dirty="0">
                          <a:solidFill>
                            <a:schemeClr val="tx1"/>
                          </a:solidFill>
                          <a:effectLst/>
                        </a:rPr>
                        <a:t> PTN  </a:t>
                      </a:r>
                      <a:endParaRPr lang="en-MY" sz="1400" b="1" dirty="0">
                        <a:solidFill>
                          <a:schemeClr val="tx1"/>
                        </a:solidFill>
                        <a:effectLst/>
                      </a:endParaRPr>
                    </a:p>
                    <a:p>
                      <a:pPr algn="just">
                        <a:spcAft>
                          <a:spcPts val="0"/>
                        </a:spcAft>
                      </a:pPr>
                      <a:r>
                        <a:rPr lang="en-US" sz="1400" b="1" dirty="0">
                          <a:solidFill>
                            <a:schemeClr val="tx1"/>
                          </a:solidFill>
                          <a:effectLst/>
                        </a:rPr>
                        <a:t> </a:t>
                      </a:r>
                      <a:r>
                        <a:rPr lang="en-US" sz="1400" b="1" dirty="0" err="1" smtClean="0">
                          <a:solidFill>
                            <a:schemeClr val="tx1"/>
                          </a:solidFill>
                          <a:effectLst/>
                        </a:rPr>
                        <a:t>Rangka</a:t>
                      </a:r>
                      <a:r>
                        <a:rPr lang="en-US" sz="1400" b="1" dirty="0" smtClean="0">
                          <a:solidFill>
                            <a:schemeClr val="tx1"/>
                          </a:solidFill>
                          <a:effectLst/>
                        </a:rPr>
                        <a:t> </a:t>
                      </a:r>
                      <a:r>
                        <a:rPr lang="en-US" sz="1400" b="1" dirty="0" err="1">
                          <a:solidFill>
                            <a:schemeClr val="tx1"/>
                          </a:solidFill>
                          <a:effectLst/>
                        </a:rPr>
                        <a:t>Kerja</a:t>
                      </a:r>
                      <a:r>
                        <a:rPr lang="en-US" sz="1400" b="1" dirty="0">
                          <a:solidFill>
                            <a:schemeClr val="tx1"/>
                          </a:solidFill>
                          <a:effectLst/>
                        </a:rPr>
                        <a:t> </a:t>
                      </a:r>
                      <a:r>
                        <a:rPr lang="en-US" sz="1400" b="1" dirty="0" err="1">
                          <a:solidFill>
                            <a:schemeClr val="tx1"/>
                          </a:solidFill>
                          <a:effectLst/>
                        </a:rPr>
                        <a:t>Jawatankuasa</a:t>
                      </a:r>
                      <a:r>
                        <a:rPr lang="en-US" sz="1400" b="1" dirty="0">
                          <a:solidFill>
                            <a:schemeClr val="tx1"/>
                          </a:solidFill>
                          <a:effectLst/>
                        </a:rPr>
                        <a:t> GRP </a:t>
                      </a:r>
                      <a:r>
                        <a:rPr lang="en-US" sz="1400" b="1" dirty="0" err="1">
                          <a:solidFill>
                            <a:schemeClr val="tx1"/>
                          </a:solidFill>
                          <a:effectLst/>
                        </a:rPr>
                        <a:t>Negeri</a:t>
                      </a:r>
                      <a:endParaRPr lang="en-MY" sz="1400" b="1" dirty="0">
                        <a:solidFill>
                          <a:schemeClr val="tx1"/>
                        </a:solidFill>
                        <a:effectLst/>
                      </a:endParaRPr>
                    </a:p>
                    <a:p>
                      <a:pPr algn="just">
                        <a:spcAft>
                          <a:spcPts val="0"/>
                        </a:spcAft>
                      </a:pPr>
                      <a:r>
                        <a:rPr lang="en-US" sz="1400" b="1" dirty="0">
                          <a:solidFill>
                            <a:schemeClr val="tx1"/>
                          </a:solidFill>
                          <a:effectLst/>
                        </a:rPr>
                        <a:t> </a:t>
                      </a:r>
                      <a:endParaRPr lang="en-MY" sz="1400" b="1" dirty="0">
                        <a:solidFill>
                          <a:schemeClr val="tx1"/>
                        </a:solidFill>
                        <a:effectLst/>
                        <a:latin typeface="Times New Roman"/>
                        <a:ea typeface="Times New Roman"/>
                      </a:endParaRPr>
                    </a:p>
                  </a:txBody>
                  <a:tcPr marT="0" marB="0"/>
                </a:tc>
              </a:tr>
              <a:tr h="0">
                <a:tc>
                  <a:txBody>
                    <a:bodyPr/>
                    <a:lstStyle/>
                    <a:p>
                      <a:pPr algn="just">
                        <a:spcAft>
                          <a:spcPts val="0"/>
                        </a:spcAft>
                      </a:pPr>
                      <a:r>
                        <a:rPr lang="en-US" sz="1400" b="1">
                          <a:solidFill>
                            <a:schemeClr val="tx1"/>
                          </a:solidFill>
                          <a:effectLst/>
                        </a:rPr>
                        <a:t>10.00 pagi – 12.00 tgh</a:t>
                      </a:r>
                      <a:endParaRPr lang="en-MY" sz="1400" b="1">
                        <a:solidFill>
                          <a:schemeClr val="tx1"/>
                        </a:solidFill>
                        <a:effectLst/>
                        <a:latin typeface="Times New Roman"/>
                        <a:ea typeface="Times New Roman"/>
                      </a:endParaRPr>
                    </a:p>
                  </a:txBody>
                  <a:tcPr marT="0" marB="0"/>
                </a:tc>
                <a:tc>
                  <a:txBody>
                    <a:bodyPr/>
                    <a:lstStyle/>
                    <a:p>
                      <a:pPr>
                        <a:spcAft>
                          <a:spcPts val="0"/>
                        </a:spcAft>
                      </a:pPr>
                      <a:r>
                        <a:rPr lang="en-US" sz="1400" b="1" dirty="0">
                          <a:solidFill>
                            <a:schemeClr val="tx1"/>
                          </a:solidFill>
                          <a:effectLst/>
                        </a:rPr>
                        <a:t>What’s Next GRP Kelantan</a:t>
                      </a:r>
                      <a:endParaRPr lang="en-MY" sz="1400" b="1" dirty="0">
                        <a:solidFill>
                          <a:schemeClr val="tx1"/>
                        </a:solidFill>
                        <a:effectLst/>
                      </a:endParaRPr>
                    </a:p>
                    <a:p>
                      <a:pPr>
                        <a:spcAft>
                          <a:spcPts val="0"/>
                        </a:spcAft>
                      </a:pPr>
                      <a:r>
                        <a:rPr lang="en-US" sz="1400" b="1" dirty="0" err="1" smtClean="0">
                          <a:solidFill>
                            <a:schemeClr val="tx1"/>
                          </a:solidFill>
                          <a:effectLst/>
                        </a:rPr>
                        <a:t>Persembahan</a:t>
                      </a:r>
                      <a:r>
                        <a:rPr lang="en-US" sz="1400" b="1" dirty="0" smtClean="0">
                          <a:solidFill>
                            <a:schemeClr val="tx1"/>
                          </a:solidFill>
                          <a:effectLst/>
                        </a:rPr>
                        <a:t> </a:t>
                      </a:r>
                      <a:r>
                        <a:rPr lang="en-US" sz="1400" b="1" dirty="0" err="1">
                          <a:solidFill>
                            <a:schemeClr val="tx1"/>
                          </a:solidFill>
                          <a:effectLst/>
                        </a:rPr>
                        <a:t>Pelan</a:t>
                      </a:r>
                      <a:r>
                        <a:rPr lang="en-US" sz="1400" b="1" dirty="0">
                          <a:solidFill>
                            <a:schemeClr val="tx1"/>
                          </a:solidFill>
                          <a:effectLst/>
                        </a:rPr>
                        <a:t> </a:t>
                      </a:r>
                      <a:r>
                        <a:rPr lang="en-US" sz="1400" b="1" dirty="0" err="1">
                          <a:solidFill>
                            <a:schemeClr val="tx1"/>
                          </a:solidFill>
                          <a:effectLst/>
                        </a:rPr>
                        <a:t>Tindakan</a:t>
                      </a:r>
                      <a:r>
                        <a:rPr lang="en-US" sz="1400" b="1" dirty="0">
                          <a:solidFill>
                            <a:schemeClr val="tx1"/>
                          </a:solidFill>
                          <a:effectLst/>
                        </a:rPr>
                        <a:t> GRP </a:t>
                      </a:r>
                      <a:r>
                        <a:rPr lang="en-US" sz="1400" b="1" dirty="0" err="1">
                          <a:solidFill>
                            <a:schemeClr val="tx1"/>
                          </a:solidFill>
                          <a:effectLst/>
                        </a:rPr>
                        <a:t>oleh</a:t>
                      </a:r>
                      <a:r>
                        <a:rPr lang="en-US" sz="1400" b="1" dirty="0">
                          <a:solidFill>
                            <a:schemeClr val="tx1"/>
                          </a:solidFill>
                          <a:effectLst/>
                        </a:rPr>
                        <a:t> Kumpulan </a:t>
                      </a:r>
                      <a:r>
                        <a:rPr lang="en-US" sz="1400" b="1" dirty="0" err="1">
                          <a:solidFill>
                            <a:schemeClr val="tx1"/>
                          </a:solidFill>
                          <a:effectLst/>
                        </a:rPr>
                        <a:t>Pegawai</a:t>
                      </a:r>
                      <a:r>
                        <a:rPr lang="en-US" sz="1400" b="1" dirty="0">
                          <a:solidFill>
                            <a:schemeClr val="tx1"/>
                          </a:solidFill>
                          <a:effectLst/>
                        </a:rPr>
                        <a:t> </a:t>
                      </a:r>
                      <a:r>
                        <a:rPr lang="en-US" sz="1400" b="1" dirty="0" err="1">
                          <a:solidFill>
                            <a:schemeClr val="tx1"/>
                          </a:solidFill>
                          <a:effectLst/>
                        </a:rPr>
                        <a:t>Pej</a:t>
                      </a:r>
                      <a:r>
                        <a:rPr lang="en-US" sz="1400" b="1" dirty="0">
                          <a:solidFill>
                            <a:schemeClr val="tx1"/>
                          </a:solidFill>
                          <a:effectLst/>
                        </a:rPr>
                        <a:t> Tanah </a:t>
                      </a:r>
                      <a:r>
                        <a:rPr lang="en-US" sz="1400" b="1" dirty="0" err="1">
                          <a:solidFill>
                            <a:schemeClr val="tx1"/>
                          </a:solidFill>
                          <a:effectLst/>
                        </a:rPr>
                        <a:t>dan</a:t>
                      </a:r>
                      <a:r>
                        <a:rPr lang="en-US" sz="1400" b="1" dirty="0">
                          <a:solidFill>
                            <a:schemeClr val="tx1"/>
                          </a:solidFill>
                          <a:effectLst/>
                        </a:rPr>
                        <a:t> </a:t>
                      </a:r>
                      <a:r>
                        <a:rPr lang="en-US" sz="1400" b="1" dirty="0" err="1">
                          <a:solidFill>
                            <a:schemeClr val="tx1"/>
                          </a:solidFill>
                          <a:effectLst/>
                        </a:rPr>
                        <a:t>Jajahan</a:t>
                      </a:r>
                      <a:endParaRPr lang="en-MY" sz="1400" b="1" dirty="0">
                        <a:solidFill>
                          <a:schemeClr val="tx1"/>
                        </a:solidFill>
                        <a:effectLst/>
                      </a:endParaRPr>
                    </a:p>
                    <a:p>
                      <a:pPr>
                        <a:spcAft>
                          <a:spcPts val="0"/>
                        </a:spcAft>
                      </a:pPr>
                      <a:r>
                        <a:rPr lang="en-US" sz="1400" b="1" dirty="0" err="1" smtClean="0">
                          <a:solidFill>
                            <a:schemeClr val="tx1"/>
                          </a:solidFill>
                          <a:effectLst/>
                        </a:rPr>
                        <a:t>Majlis</a:t>
                      </a:r>
                      <a:r>
                        <a:rPr lang="en-US" sz="1400" b="1" dirty="0" smtClean="0">
                          <a:solidFill>
                            <a:schemeClr val="tx1"/>
                          </a:solidFill>
                          <a:effectLst/>
                        </a:rPr>
                        <a:t> </a:t>
                      </a:r>
                      <a:r>
                        <a:rPr lang="en-US" sz="1400" b="1" dirty="0" err="1">
                          <a:solidFill>
                            <a:schemeClr val="tx1"/>
                          </a:solidFill>
                          <a:effectLst/>
                        </a:rPr>
                        <a:t>Penutup</a:t>
                      </a:r>
                      <a:r>
                        <a:rPr lang="en-US" sz="1400" b="1" dirty="0">
                          <a:solidFill>
                            <a:schemeClr val="tx1"/>
                          </a:solidFill>
                          <a:effectLst/>
                        </a:rPr>
                        <a:t> </a:t>
                      </a:r>
                      <a:r>
                        <a:rPr lang="en-US" sz="1400" b="1" dirty="0" smtClean="0">
                          <a:solidFill>
                            <a:schemeClr val="tx1"/>
                          </a:solidFill>
                          <a:effectLst/>
                        </a:rPr>
                        <a:t> </a:t>
                      </a:r>
                      <a:r>
                        <a:rPr lang="en-US" sz="1400" b="1" dirty="0" err="1" smtClean="0">
                          <a:solidFill>
                            <a:schemeClr val="tx1"/>
                          </a:solidFill>
                          <a:effectLst/>
                        </a:rPr>
                        <a:t>oleh</a:t>
                      </a:r>
                      <a:r>
                        <a:rPr lang="en-US" sz="1400" b="1" dirty="0" smtClean="0">
                          <a:solidFill>
                            <a:schemeClr val="tx1"/>
                          </a:solidFill>
                          <a:effectLst/>
                        </a:rPr>
                        <a:t> </a:t>
                      </a:r>
                      <a:r>
                        <a:rPr lang="en-US" sz="1400" b="1" dirty="0" err="1" smtClean="0">
                          <a:solidFill>
                            <a:schemeClr val="tx1"/>
                          </a:solidFill>
                          <a:effectLst/>
                        </a:rPr>
                        <a:t>Pengarah</a:t>
                      </a:r>
                      <a:r>
                        <a:rPr lang="en-US" sz="1400" b="1" dirty="0" smtClean="0">
                          <a:solidFill>
                            <a:schemeClr val="tx1"/>
                          </a:solidFill>
                          <a:effectLst/>
                        </a:rPr>
                        <a:t> </a:t>
                      </a:r>
                      <a:r>
                        <a:rPr lang="en-US" sz="1400" b="1" dirty="0" err="1" smtClean="0">
                          <a:solidFill>
                            <a:schemeClr val="tx1"/>
                          </a:solidFill>
                          <a:effectLst/>
                        </a:rPr>
                        <a:t>Jabatan</a:t>
                      </a:r>
                      <a:r>
                        <a:rPr lang="en-US" sz="1400" b="1" dirty="0" smtClean="0">
                          <a:solidFill>
                            <a:schemeClr val="tx1"/>
                          </a:solidFill>
                          <a:effectLst/>
                        </a:rPr>
                        <a:t> SR, </a:t>
                      </a:r>
                      <a:r>
                        <a:rPr lang="en-US" sz="1400" b="1" dirty="0" err="1" smtClean="0">
                          <a:solidFill>
                            <a:schemeClr val="tx1"/>
                          </a:solidFill>
                          <a:effectLst/>
                        </a:rPr>
                        <a:t>Dr</a:t>
                      </a:r>
                      <a:r>
                        <a:rPr lang="en-US" sz="1400" b="1" dirty="0" smtClean="0">
                          <a:solidFill>
                            <a:schemeClr val="tx1"/>
                          </a:solidFill>
                          <a:effectLst/>
                        </a:rPr>
                        <a:t> </a:t>
                      </a:r>
                      <a:r>
                        <a:rPr lang="en-US" sz="1400" b="1" dirty="0" err="1" smtClean="0">
                          <a:solidFill>
                            <a:schemeClr val="tx1"/>
                          </a:solidFill>
                          <a:effectLst/>
                        </a:rPr>
                        <a:t>Daud</a:t>
                      </a:r>
                      <a:r>
                        <a:rPr lang="en-US" sz="1400" b="1" dirty="0" smtClean="0">
                          <a:solidFill>
                            <a:schemeClr val="tx1"/>
                          </a:solidFill>
                          <a:effectLst/>
                        </a:rPr>
                        <a:t> </a:t>
                      </a:r>
                      <a:r>
                        <a:rPr lang="en-US" sz="1400" b="1" dirty="0" err="1" smtClean="0">
                          <a:solidFill>
                            <a:schemeClr val="tx1"/>
                          </a:solidFill>
                          <a:effectLst/>
                        </a:rPr>
                        <a:t>Talib</a:t>
                      </a:r>
                      <a:endParaRPr lang="en-MY" sz="1400" b="1" dirty="0">
                        <a:solidFill>
                          <a:schemeClr val="tx1"/>
                        </a:solidFill>
                        <a:effectLst/>
                      </a:endParaRPr>
                    </a:p>
                  </a:txBody>
                  <a:tcPr marT="0" marB="0"/>
                </a:tc>
              </a:tr>
              <a:tr h="0">
                <a:tc>
                  <a:txBody>
                    <a:bodyPr/>
                    <a:lstStyle/>
                    <a:p>
                      <a:pPr algn="just">
                        <a:spcAft>
                          <a:spcPts val="0"/>
                        </a:spcAft>
                      </a:pPr>
                      <a:r>
                        <a:rPr lang="en-US" sz="1400" b="1">
                          <a:solidFill>
                            <a:schemeClr val="tx1"/>
                          </a:solidFill>
                          <a:effectLst/>
                        </a:rPr>
                        <a:t>12.00 – 2.00 ptg</a:t>
                      </a:r>
                      <a:endParaRPr lang="en-MY" sz="1400" b="1">
                        <a:solidFill>
                          <a:schemeClr val="tx1"/>
                        </a:solidFill>
                        <a:effectLst/>
                        <a:latin typeface="Times New Roman"/>
                        <a:ea typeface="Times New Roman"/>
                      </a:endParaRPr>
                    </a:p>
                  </a:txBody>
                  <a:tcPr marT="0" marB="0"/>
                </a:tc>
                <a:tc>
                  <a:txBody>
                    <a:bodyPr/>
                    <a:lstStyle/>
                    <a:p>
                      <a:pPr>
                        <a:spcAft>
                          <a:spcPts val="0"/>
                        </a:spcAft>
                      </a:pPr>
                      <a:r>
                        <a:rPr lang="en-US" sz="1400" b="1" dirty="0" err="1">
                          <a:solidFill>
                            <a:schemeClr val="tx1"/>
                          </a:solidFill>
                          <a:effectLst/>
                        </a:rPr>
                        <a:t>Rehat</a:t>
                      </a:r>
                      <a:r>
                        <a:rPr lang="en-US" sz="1400" b="1" dirty="0">
                          <a:solidFill>
                            <a:schemeClr val="tx1"/>
                          </a:solidFill>
                          <a:effectLst/>
                        </a:rPr>
                        <a:t>/</a:t>
                      </a:r>
                      <a:r>
                        <a:rPr lang="en-US" sz="1400" b="1" dirty="0" err="1">
                          <a:solidFill>
                            <a:schemeClr val="tx1"/>
                          </a:solidFill>
                          <a:effectLst/>
                        </a:rPr>
                        <a:t>Makan</a:t>
                      </a:r>
                      <a:r>
                        <a:rPr lang="en-US" sz="1400" b="1" dirty="0">
                          <a:solidFill>
                            <a:schemeClr val="tx1"/>
                          </a:solidFill>
                          <a:effectLst/>
                        </a:rPr>
                        <a:t> </a:t>
                      </a:r>
                      <a:r>
                        <a:rPr lang="en-US" sz="1400" b="1" dirty="0" err="1" smtClean="0">
                          <a:solidFill>
                            <a:schemeClr val="tx1"/>
                          </a:solidFill>
                          <a:effectLst/>
                        </a:rPr>
                        <a:t>tengahari</a:t>
                      </a:r>
                      <a:r>
                        <a:rPr lang="en-US" sz="1400" b="1" dirty="0" smtClean="0">
                          <a:solidFill>
                            <a:schemeClr val="tx1"/>
                          </a:solidFill>
                          <a:effectLst/>
                        </a:rPr>
                        <a:t>/</a:t>
                      </a:r>
                      <a:r>
                        <a:rPr lang="en-US" sz="1400" b="1" dirty="0" err="1" smtClean="0">
                          <a:solidFill>
                            <a:schemeClr val="tx1"/>
                          </a:solidFill>
                          <a:effectLst/>
                        </a:rPr>
                        <a:t>Bersurai</a:t>
                      </a:r>
                      <a:endParaRPr lang="en-US" sz="1400" b="1" dirty="0" smtClean="0">
                        <a:solidFill>
                          <a:schemeClr val="tx1"/>
                        </a:solidFill>
                        <a:effectLst/>
                      </a:endParaRPr>
                    </a:p>
                    <a:p>
                      <a:pPr>
                        <a:spcAft>
                          <a:spcPts val="0"/>
                        </a:spcAft>
                      </a:pPr>
                      <a:endParaRPr lang="en-MY" sz="1400" b="1" dirty="0">
                        <a:solidFill>
                          <a:schemeClr val="tx1"/>
                        </a:solidFill>
                        <a:effectLst/>
                      </a:endParaRPr>
                    </a:p>
                  </a:txBody>
                  <a:tcPr marT="0" marB="0"/>
                </a:tc>
              </a:tr>
            </a:tbl>
          </a:graphicData>
        </a:graphic>
      </p:graphicFrame>
    </p:spTree>
    <p:extLst>
      <p:ext uri="{BB962C8B-B14F-4D97-AF65-F5344CB8AC3E}">
        <p14:creationId xmlns:p14="http://schemas.microsoft.com/office/powerpoint/2010/main" val="214883843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876550"/>
            <a:ext cx="10363200" cy="2609850"/>
          </a:xfrm>
        </p:spPr>
        <p:txBody>
          <a:bodyPr>
            <a:normAutofit fontScale="90000"/>
          </a:bodyPr>
          <a:lstStyle/>
          <a:p>
            <a:r>
              <a:rPr lang="en-US" dirty="0" err="1" smtClean="0"/>
              <a:t>Cadangan</a:t>
            </a:r>
            <a:r>
              <a:rPr lang="en-US" dirty="0" smtClean="0"/>
              <a:t> </a:t>
            </a:r>
            <a:br>
              <a:rPr lang="en-US" dirty="0" smtClean="0"/>
            </a:br>
            <a:r>
              <a:rPr lang="en-US" dirty="0" err="1" smtClean="0"/>
              <a:t>Pelaksanaan</a:t>
            </a:r>
            <a:r>
              <a:rPr lang="en-US" dirty="0" smtClean="0"/>
              <a:t> </a:t>
            </a:r>
            <a:r>
              <a:rPr lang="en-US" dirty="0" err="1" smtClean="0"/>
              <a:t>Amalan</a:t>
            </a:r>
            <a:r>
              <a:rPr lang="en-US" dirty="0" smtClean="0"/>
              <a:t> </a:t>
            </a:r>
            <a:r>
              <a:rPr lang="en-US" dirty="0" err="1" smtClean="0"/>
              <a:t>Baik</a:t>
            </a:r>
            <a:r>
              <a:rPr lang="en-US" dirty="0" smtClean="0"/>
              <a:t> </a:t>
            </a:r>
            <a:r>
              <a:rPr lang="en-US" dirty="0" err="1" smtClean="0"/>
              <a:t>Peraturan</a:t>
            </a:r>
            <a:r>
              <a:rPr lang="en-US" dirty="0" smtClean="0"/>
              <a:t> </a:t>
            </a:r>
            <a:br>
              <a:rPr lang="en-US" dirty="0" smtClean="0"/>
            </a:br>
            <a:r>
              <a:rPr lang="en-US" dirty="0" smtClean="0"/>
              <a:t>(Good Regulatory Practice)</a:t>
            </a:r>
            <a:br>
              <a:rPr lang="en-US" dirty="0" smtClean="0"/>
            </a:br>
            <a:r>
              <a:rPr lang="en-US" dirty="0" err="1" smtClean="0"/>
              <a:t>di</a:t>
            </a:r>
            <a:r>
              <a:rPr lang="en-US" dirty="0" smtClean="0"/>
              <a:t> Kelantan</a:t>
            </a:r>
            <a:br>
              <a:rPr lang="en-US" dirty="0" smtClean="0"/>
            </a:br>
            <a:endParaRPr lang="en-US" dirty="0"/>
          </a:p>
        </p:txBody>
      </p:sp>
      <p:sp>
        <p:nvSpPr>
          <p:cNvPr id="4" name="Slide Number Placeholder 3"/>
          <p:cNvSpPr>
            <a:spLocks noGrp="1"/>
          </p:cNvSpPr>
          <p:nvPr>
            <p:ph type="sldNum" sz="quarter" idx="12"/>
          </p:nvPr>
        </p:nvSpPr>
        <p:spPr/>
        <p:txBody>
          <a:bodyPr/>
          <a:lstStyle/>
          <a:p>
            <a:fld id="{E688311D-8821-4418-B457-3F20A533ADFF}" type="slidenum">
              <a:rPr lang="en-US" smtClean="0"/>
              <a:pPr/>
              <a:t>20</a:t>
            </a:fld>
            <a:endParaRPr lang="en-US" dirty="0"/>
          </a:p>
        </p:txBody>
      </p:sp>
      <p:sp>
        <p:nvSpPr>
          <p:cNvPr id="16386" name="AutoShape 2" descr="Image result for kelantan"/>
          <p:cNvSpPr>
            <a:spLocks noChangeAspect="1" noChangeArrowheads="1"/>
          </p:cNvSpPr>
          <p:nvPr/>
        </p:nvSpPr>
        <p:spPr bwMode="auto">
          <a:xfrm>
            <a:off x="156633" y="-144463"/>
            <a:ext cx="4064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sp>
        <p:nvSpPr>
          <p:cNvPr id="16388" name="AutoShape 4" descr="Image result for kelantan"/>
          <p:cNvSpPr>
            <a:spLocks noChangeAspect="1" noChangeArrowheads="1"/>
          </p:cNvSpPr>
          <p:nvPr/>
        </p:nvSpPr>
        <p:spPr bwMode="auto">
          <a:xfrm>
            <a:off x="156633" y="-144463"/>
            <a:ext cx="406400" cy="304801"/>
          </a:xfrm>
          <a:prstGeom prst="rect">
            <a:avLst/>
          </a:prstGeom>
          <a:noFill/>
        </p:spPr>
        <p:txBody>
          <a:bodyPr vert="horz" wrap="square" lIns="91440" tIns="45720" rIns="91440" bIns="45720" numCol="1" anchor="t" anchorCtr="0" compatLnSpc="1">
            <a:prstTxWarp prst="textNoShape">
              <a:avLst/>
            </a:prstTxWarp>
          </a:bodyPr>
          <a:lstStyle/>
          <a:p>
            <a:endParaRPr lang="en-US"/>
          </a:p>
        </p:txBody>
      </p:sp>
      <p:pic>
        <p:nvPicPr>
          <p:cNvPr id="16390" name="Picture 6" descr="http://www.ngw.nl/heraldrywiki/images/e/ec/Kelantan.jpg">
            <a:hlinkClick r:id="rId2"/>
          </p:cNvPr>
          <p:cNvPicPr>
            <a:picLocks noChangeAspect="1" noChangeArrowheads="1"/>
          </p:cNvPicPr>
          <p:nvPr/>
        </p:nvPicPr>
        <p:blipFill>
          <a:blip r:embed="rId3" cstate="print"/>
          <a:srcRect/>
          <a:stretch>
            <a:fillRect/>
          </a:stretch>
        </p:blipFill>
        <p:spPr bwMode="auto">
          <a:xfrm>
            <a:off x="4572000" y="304800"/>
            <a:ext cx="3149600" cy="2304232"/>
          </a:xfrm>
          <a:prstGeom prst="rect">
            <a:avLst/>
          </a:prstGeom>
          <a:noFill/>
        </p:spPr>
      </p:pic>
    </p:spTree>
    <p:extLst>
      <p:ext uri="{BB962C8B-B14F-4D97-AF65-F5344CB8AC3E}">
        <p14:creationId xmlns:p14="http://schemas.microsoft.com/office/powerpoint/2010/main" val="202747935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1572861" y="211118"/>
            <a:ext cx="8486519" cy="709808"/>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r>
              <a:rPr lang="en-US" altLang="en-US" sz="3200" dirty="0" smtClean="0">
                <a:solidFill>
                  <a:schemeClr val="bg1"/>
                </a:solidFill>
                <a:latin typeface="Berlin Sans FB" panose="020E0602020502020306" pitchFamily="34" charset="0"/>
              </a:rPr>
              <a:t>GRP PROGRAM FOR STATE OF KELANTAN</a:t>
            </a:r>
            <a:endParaRPr lang="en-MY" sz="3200" dirty="0">
              <a:solidFill>
                <a:schemeClr val="bg1"/>
              </a:solidFill>
              <a:latin typeface="Berlin Sans FB" panose="020E0602020502020306" pitchFamily="34" charset="0"/>
            </a:endParaRPr>
          </a:p>
        </p:txBody>
      </p:sp>
      <p:grpSp>
        <p:nvGrpSpPr>
          <p:cNvPr id="3" name="Group 14"/>
          <p:cNvGrpSpPr>
            <a:grpSpLocks/>
          </p:cNvGrpSpPr>
          <p:nvPr/>
        </p:nvGrpSpPr>
        <p:grpSpPr bwMode="auto">
          <a:xfrm>
            <a:off x="774638" y="3829300"/>
            <a:ext cx="8764637" cy="2940412"/>
            <a:chOff x="1686016" y="2637687"/>
            <a:chExt cx="6216420" cy="3208948"/>
          </a:xfrm>
        </p:grpSpPr>
        <p:graphicFrame>
          <p:nvGraphicFramePr>
            <p:cNvPr id="4" name="Diagram 3"/>
            <p:cNvGraphicFramePr/>
            <p:nvPr>
              <p:extLst>
                <p:ext uri="{D42A27DB-BD31-4B8C-83A1-F6EECF244321}">
                  <p14:modId xmlns:p14="http://schemas.microsoft.com/office/powerpoint/2010/main" val="1861357627"/>
                </p:ext>
              </p:extLst>
            </p:nvPr>
          </p:nvGraphicFramePr>
          <p:xfrm>
            <a:off x="1806437" y="2637687"/>
            <a:ext cx="6095999" cy="28040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5"/>
            <p:cNvSpPr txBox="1">
              <a:spLocks noChangeArrowheads="1"/>
            </p:cNvSpPr>
            <p:nvPr/>
          </p:nvSpPr>
          <p:spPr bwMode="auto">
            <a:xfrm>
              <a:off x="1686016" y="3781441"/>
              <a:ext cx="3160555" cy="294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b="1" dirty="0" smtClean="0">
                  <a:latin typeface="Arial" panose="020B0604020202020204" pitchFamily="34" charset="0"/>
                </a:rPr>
                <a:t>PILOT PROJECT  OPERATION PHASE</a:t>
              </a:r>
              <a:endParaRPr lang="en-US" altLang="en-US" sz="1600" b="1" dirty="0">
                <a:latin typeface="Arial" panose="020B0604020202020204" pitchFamily="34" charset="0"/>
              </a:endParaRPr>
            </a:p>
          </p:txBody>
        </p:sp>
        <p:sp>
          <p:nvSpPr>
            <p:cNvPr id="6" name="TextBox 10"/>
            <p:cNvSpPr txBox="1">
              <a:spLocks noChangeArrowheads="1"/>
            </p:cNvSpPr>
            <p:nvPr/>
          </p:nvSpPr>
          <p:spPr bwMode="auto">
            <a:xfrm>
              <a:off x="2132271" y="5552144"/>
              <a:ext cx="1287725" cy="294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dirty="0" smtClean="0">
                  <a:latin typeface="Arial" panose="020B0604020202020204" pitchFamily="34" charset="0"/>
                </a:rPr>
                <a:t>Aug-Sept 2016 </a:t>
              </a:r>
              <a:endParaRPr lang="en-US" altLang="en-US" sz="1600" dirty="0">
                <a:latin typeface="Arial" panose="020B0604020202020204" pitchFamily="34" charset="0"/>
              </a:endParaRPr>
            </a:p>
          </p:txBody>
        </p:sp>
        <p:sp>
          <p:nvSpPr>
            <p:cNvPr id="7" name="TextBox 11"/>
            <p:cNvSpPr txBox="1">
              <a:spLocks noChangeArrowheads="1"/>
            </p:cNvSpPr>
            <p:nvPr/>
          </p:nvSpPr>
          <p:spPr bwMode="auto">
            <a:xfrm>
              <a:off x="4151033" y="5518217"/>
              <a:ext cx="1241561" cy="294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 typeface="Arial" panose="020B0604020202020204" pitchFamily="34" charset="0"/>
                <a:buNone/>
              </a:pPr>
              <a:r>
                <a:rPr lang="en-US" altLang="en-US" sz="1600" dirty="0" smtClean="0">
                  <a:latin typeface="Arial" panose="020B0604020202020204" pitchFamily="34" charset="0"/>
                </a:rPr>
                <a:t>Sept-Dec 2016</a:t>
              </a:r>
              <a:endParaRPr lang="en-US" altLang="en-US" sz="1600" dirty="0">
                <a:latin typeface="Arial" panose="020B0604020202020204" pitchFamily="34" charset="0"/>
              </a:endParaRPr>
            </a:p>
          </p:txBody>
        </p:sp>
        <p:sp>
          <p:nvSpPr>
            <p:cNvPr id="8" name="TextBox 12"/>
            <p:cNvSpPr txBox="1">
              <a:spLocks noChangeArrowheads="1"/>
            </p:cNvSpPr>
            <p:nvPr/>
          </p:nvSpPr>
          <p:spPr bwMode="auto">
            <a:xfrm>
              <a:off x="5741811" y="5446396"/>
              <a:ext cx="1920160" cy="294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 typeface="Arial" panose="020B0604020202020204" pitchFamily="34" charset="0"/>
                <a:buNone/>
              </a:pPr>
              <a:r>
                <a:rPr lang="en-US" altLang="en-US" sz="1600" dirty="0" smtClean="0">
                  <a:latin typeface="Arial" panose="020B0604020202020204" pitchFamily="34" charset="0"/>
                </a:rPr>
                <a:t>Nov - Dec 2016</a:t>
              </a:r>
              <a:endParaRPr lang="en-US" altLang="en-US" sz="1600" dirty="0">
                <a:latin typeface="Arial" panose="020B0604020202020204" pitchFamily="34" charset="0"/>
              </a:endParaRPr>
            </a:p>
          </p:txBody>
        </p:sp>
      </p:grpSp>
      <p:grpSp>
        <p:nvGrpSpPr>
          <p:cNvPr id="9" name="Group 2"/>
          <p:cNvGrpSpPr>
            <a:grpSpLocks/>
          </p:cNvGrpSpPr>
          <p:nvPr/>
        </p:nvGrpSpPr>
        <p:grpSpPr bwMode="auto">
          <a:xfrm>
            <a:off x="567559" y="1244100"/>
            <a:ext cx="11115856" cy="2938483"/>
            <a:chOff x="838298" y="309539"/>
            <a:chExt cx="7430146" cy="2662273"/>
          </a:xfrm>
        </p:grpSpPr>
        <p:graphicFrame>
          <p:nvGraphicFramePr>
            <p:cNvPr id="10" name="Diagram 9"/>
            <p:cNvGraphicFramePr/>
            <p:nvPr>
              <p:extLst>
                <p:ext uri="{D42A27DB-BD31-4B8C-83A1-F6EECF244321}">
                  <p14:modId xmlns:p14="http://schemas.microsoft.com/office/powerpoint/2010/main" val="108222695"/>
                </p:ext>
              </p:extLst>
            </p:nvPr>
          </p:nvGraphicFramePr>
          <p:xfrm>
            <a:off x="838298" y="515215"/>
            <a:ext cx="7430146" cy="245659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1" name="TextBox 4"/>
            <p:cNvSpPr txBox="1">
              <a:spLocks noChangeArrowheads="1"/>
            </p:cNvSpPr>
            <p:nvPr/>
          </p:nvSpPr>
          <p:spPr bwMode="auto">
            <a:xfrm>
              <a:off x="1115936" y="309539"/>
              <a:ext cx="3334522" cy="306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b="1" dirty="0" smtClean="0">
                  <a:latin typeface="Arial" panose="020B0604020202020204" pitchFamily="34" charset="0"/>
                  <a:cs typeface="Arial" panose="020B0604020202020204" pitchFamily="34" charset="0"/>
                </a:rPr>
                <a:t>CAPACITY BUILDING DEVELOPMENT PHASE</a:t>
              </a:r>
              <a:endParaRPr lang="en-US" altLang="en-US" sz="1600" b="1" dirty="0">
                <a:latin typeface="Arial" panose="020B0604020202020204" pitchFamily="34" charset="0"/>
                <a:cs typeface="Arial" panose="020B0604020202020204" pitchFamily="34" charset="0"/>
              </a:endParaRPr>
            </a:p>
          </p:txBody>
        </p:sp>
        <p:sp>
          <p:nvSpPr>
            <p:cNvPr id="12" name="TextBox 7"/>
            <p:cNvSpPr txBox="1">
              <a:spLocks noChangeArrowheads="1"/>
            </p:cNvSpPr>
            <p:nvPr/>
          </p:nvSpPr>
          <p:spPr bwMode="auto">
            <a:xfrm>
              <a:off x="1167401" y="1894667"/>
              <a:ext cx="1085408" cy="306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dirty="0" smtClean="0">
                  <a:latin typeface="Arial" panose="020B0604020202020204" pitchFamily="34" charset="0"/>
                </a:rPr>
                <a:t>Feb-April 2016</a:t>
              </a:r>
              <a:endParaRPr lang="en-US" altLang="en-US" sz="1600" dirty="0">
                <a:latin typeface="Arial" panose="020B0604020202020204" pitchFamily="34" charset="0"/>
              </a:endParaRPr>
            </a:p>
          </p:txBody>
        </p:sp>
        <p:sp>
          <p:nvSpPr>
            <p:cNvPr id="13" name="TextBox 8"/>
            <p:cNvSpPr txBox="1">
              <a:spLocks noChangeArrowheads="1"/>
            </p:cNvSpPr>
            <p:nvPr/>
          </p:nvSpPr>
          <p:spPr bwMode="auto">
            <a:xfrm>
              <a:off x="2921320" y="1883936"/>
              <a:ext cx="1110459" cy="306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dirty="0" smtClean="0">
                  <a:latin typeface="Arial" panose="020B0604020202020204" pitchFamily="34" charset="0"/>
                </a:rPr>
                <a:t>April-May 2016</a:t>
              </a:r>
              <a:endParaRPr lang="en-US" altLang="en-US" sz="1600" dirty="0">
                <a:latin typeface="Arial" panose="020B0604020202020204" pitchFamily="34" charset="0"/>
              </a:endParaRPr>
            </a:p>
          </p:txBody>
        </p:sp>
        <p:sp>
          <p:nvSpPr>
            <p:cNvPr id="14" name="TextBox 9"/>
            <p:cNvSpPr txBox="1">
              <a:spLocks noChangeArrowheads="1"/>
            </p:cNvSpPr>
            <p:nvPr/>
          </p:nvSpPr>
          <p:spPr bwMode="auto">
            <a:xfrm>
              <a:off x="6655477" y="1851741"/>
              <a:ext cx="988619" cy="306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dirty="0" smtClean="0">
                  <a:latin typeface="Arial" panose="020B0604020202020204" pitchFamily="34" charset="0"/>
                </a:rPr>
                <a:t>Jul-Aug 2016</a:t>
              </a:r>
              <a:endParaRPr lang="en-US" altLang="en-US" sz="1600" dirty="0">
                <a:latin typeface="Arial" panose="020B0604020202020204" pitchFamily="34" charset="0"/>
              </a:endParaRPr>
            </a:p>
          </p:txBody>
        </p:sp>
        <p:sp>
          <p:nvSpPr>
            <p:cNvPr id="15" name="TextBox 13"/>
            <p:cNvSpPr txBox="1">
              <a:spLocks noChangeArrowheads="1"/>
            </p:cNvSpPr>
            <p:nvPr/>
          </p:nvSpPr>
          <p:spPr bwMode="auto">
            <a:xfrm>
              <a:off x="4814077" y="1850806"/>
              <a:ext cx="1005699" cy="306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eaLnBrk="1" hangingPunct="1">
                <a:spcBef>
                  <a:spcPct val="0"/>
                </a:spcBef>
                <a:buFont typeface="Arial" panose="020B0604020202020204" pitchFamily="34" charset="0"/>
                <a:buNone/>
              </a:pPr>
              <a:r>
                <a:rPr lang="en-US" altLang="en-US" sz="1600" dirty="0" smtClean="0">
                  <a:latin typeface="Arial" panose="020B0604020202020204" pitchFamily="34" charset="0"/>
                </a:rPr>
                <a:t>May-Jul 2016</a:t>
              </a:r>
              <a:endParaRPr lang="en-US" altLang="en-US" sz="1600" dirty="0">
                <a:latin typeface="Arial" panose="020B0604020202020204" pitchFamily="34" charset="0"/>
              </a:endParaRPr>
            </a:p>
          </p:txBody>
        </p:sp>
      </p:grpSp>
      <p:sp>
        <p:nvSpPr>
          <p:cNvPr id="16" name="Oval 15"/>
          <p:cNvSpPr/>
          <p:nvPr/>
        </p:nvSpPr>
        <p:spPr>
          <a:xfrm>
            <a:off x="1047591" y="1246801"/>
            <a:ext cx="352086" cy="338554"/>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smtClean="0"/>
              <a:t>1</a:t>
            </a:r>
            <a:endParaRPr lang="en-MY" dirty="0"/>
          </a:p>
        </p:txBody>
      </p:sp>
      <p:sp>
        <p:nvSpPr>
          <p:cNvPr id="17" name="Oval 16"/>
          <p:cNvSpPr/>
          <p:nvPr/>
        </p:nvSpPr>
        <p:spPr>
          <a:xfrm>
            <a:off x="1047591" y="4873029"/>
            <a:ext cx="352086" cy="338554"/>
          </a:xfrm>
          <a:prstGeom prst="ellipse">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dirty="0"/>
              <a:t>2</a:t>
            </a:r>
            <a:endParaRPr lang="en-MY" dirty="0"/>
          </a:p>
        </p:txBody>
      </p:sp>
      <p:grpSp>
        <p:nvGrpSpPr>
          <p:cNvPr id="18" name="Group 17"/>
          <p:cNvGrpSpPr/>
          <p:nvPr/>
        </p:nvGrpSpPr>
        <p:grpSpPr>
          <a:xfrm>
            <a:off x="9176564" y="5293217"/>
            <a:ext cx="2507613" cy="1105441"/>
            <a:chOff x="4453648" y="910558"/>
            <a:chExt cx="2507613" cy="1003045"/>
          </a:xfrm>
        </p:grpSpPr>
        <p:sp>
          <p:nvSpPr>
            <p:cNvPr id="19" name="Chevron 18"/>
            <p:cNvSpPr/>
            <p:nvPr/>
          </p:nvSpPr>
          <p:spPr>
            <a:xfrm>
              <a:off x="4453648" y="910558"/>
              <a:ext cx="2507613" cy="1003045"/>
            </a:xfrm>
            <a:prstGeom prst="chevron">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20" name="Chevron 4"/>
            <p:cNvSpPr/>
            <p:nvPr/>
          </p:nvSpPr>
          <p:spPr>
            <a:xfrm>
              <a:off x="5017285" y="910558"/>
              <a:ext cx="1504568" cy="100304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4008" tIns="21336" rIns="21336" bIns="21336" numCol="1" spcCol="1270" anchor="ctr" anchorCtr="0">
              <a:noAutofit/>
            </a:bodyPr>
            <a:lstStyle/>
            <a:p>
              <a:pPr lvl="0" algn="ctr" defTabSz="711200">
                <a:lnSpc>
                  <a:spcPct val="90000"/>
                </a:lnSpc>
                <a:spcBef>
                  <a:spcPct val="0"/>
                </a:spcBef>
                <a:spcAft>
                  <a:spcPct val="35000"/>
                </a:spcAft>
              </a:pPr>
              <a:r>
                <a:rPr lang="en-US" sz="1600" kern="1200" dirty="0" smtClean="0">
                  <a:solidFill>
                    <a:schemeClr val="bg1"/>
                  </a:solidFill>
                </a:rPr>
                <a:t>Policy Endorsement by State</a:t>
              </a:r>
              <a:endParaRPr lang="en-US" sz="1600" i="1" kern="1200" dirty="0">
                <a:solidFill>
                  <a:schemeClr val="bg1"/>
                </a:solidFill>
              </a:endParaRPr>
            </a:p>
          </p:txBody>
        </p:sp>
      </p:grpSp>
      <p:sp>
        <p:nvSpPr>
          <p:cNvPr id="21" name="TextBox 12"/>
          <p:cNvSpPr txBox="1">
            <a:spLocks noChangeArrowheads="1"/>
          </p:cNvSpPr>
          <p:nvPr/>
        </p:nvSpPr>
        <p:spPr bwMode="auto">
          <a:xfrm>
            <a:off x="9205719" y="6398658"/>
            <a:ext cx="2212920" cy="3385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ea typeface="ＭＳ Ｐゴシック" panose="020B0600070205080204" pitchFamily="34" charset="-128"/>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ＭＳ Ｐゴシック" panose="020B0600070205080204" pitchFamily="34" charset="-128"/>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ＭＳ Ｐゴシック" panose="020B0600070205080204" pitchFamily="34" charset="-128"/>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ＭＳ Ｐゴシック" panose="020B0600070205080204" pitchFamily="34" charset="-128"/>
              </a:defRPr>
            </a:lvl9pPr>
          </a:lstStyle>
          <a:p>
            <a:pPr algn="ctr" eaLnBrk="1" hangingPunct="1">
              <a:spcBef>
                <a:spcPct val="0"/>
              </a:spcBef>
              <a:buFont typeface="Arial" panose="020B0604020202020204" pitchFamily="34" charset="0"/>
              <a:buNone/>
            </a:pPr>
            <a:r>
              <a:rPr lang="en-US" altLang="en-US" sz="1600" dirty="0" smtClean="0">
                <a:latin typeface="Arial" panose="020B0604020202020204" pitchFamily="34" charset="0"/>
              </a:rPr>
              <a:t>Nov - Dec 2016</a:t>
            </a:r>
            <a:endParaRPr lang="en-US" altLang="en-US" sz="1600" dirty="0">
              <a:latin typeface="Arial" panose="020B0604020202020204" pitchFamily="34" charset="0"/>
            </a:endParaRPr>
          </a:p>
        </p:txBody>
      </p:sp>
      <p:pic>
        <p:nvPicPr>
          <p:cNvPr id="22" name="Picture 4"/>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2858457" y="2560356"/>
            <a:ext cx="133138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11518" t="3617" r="14175" b="15164"/>
          <a:stretch/>
        </p:blipFill>
        <p:spPr bwMode="auto">
          <a:xfrm>
            <a:off x="149599" y="0"/>
            <a:ext cx="1250078" cy="113204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 name="Picture 4"/>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150429" y="2498917"/>
            <a:ext cx="133138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4"/>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13248" y="2521573"/>
            <a:ext cx="133138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TextBox 29"/>
          <p:cNvSpPr txBox="1"/>
          <p:nvPr/>
        </p:nvSpPr>
        <p:spPr>
          <a:xfrm>
            <a:off x="1223634" y="3297355"/>
            <a:ext cx="2417142" cy="1569660"/>
          </a:xfrm>
          <a:prstGeom prst="rect">
            <a:avLst/>
          </a:prstGeom>
          <a:solidFill>
            <a:srgbClr val="002060"/>
          </a:solidFill>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wrap="square" rtlCol="0">
            <a:spAutoFit/>
          </a:bodyPr>
          <a:lstStyle/>
          <a:p>
            <a:pPr marL="342900" indent="-342900">
              <a:buFontTx/>
              <a:buAutoNum type="arabicPeriod"/>
            </a:pPr>
            <a:r>
              <a:rPr lang="en-US" sz="1200" dirty="0" smtClean="0">
                <a:latin typeface="Arial Narrow" panose="020B0606020202030204" pitchFamily="34" charset="0"/>
              </a:rPr>
              <a:t>Courtesy Visit To YB </a:t>
            </a:r>
            <a:r>
              <a:rPr lang="en-US" sz="1200" dirty="0" err="1" smtClean="0">
                <a:latin typeface="Arial Narrow" panose="020B0606020202030204" pitchFamily="34" charset="0"/>
              </a:rPr>
              <a:t>Dato</a:t>
            </a:r>
            <a:r>
              <a:rPr lang="en-US" sz="1200" dirty="0" smtClean="0">
                <a:latin typeface="Arial Narrow" panose="020B0606020202030204" pitchFamily="34" charset="0"/>
              </a:rPr>
              <a:t> S.S Kelantan, YB </a:t>
            </a:r>
            <a:r>
              <a:rPr lang="en-US" sz="1200" dirty="0" err="1" smtClean="0">
                <a:latin typeface="Arial Narrow" panose="020B0606020202030204" pitchFamily="34" charset="0"/>
              </a:rPr>
              <a:t>Dato</a:t>
            </a:r>
            <a:r>
              <a:rPr lang="en-US" sz="1200" dirty="0" smtClean="0">
                <a:latin typeface="Arial Narrow" panose="020B0606020202030204" pitchFamily="34" charset="0"/>
              </a:rPr>
              <a:t> </a:t>
            </a:r>
            <a:r>
              <a:rPr lang="en-US" sz="1200" dirty="0" err="1" smtClean="0">
                <a:latin typeface="Arial Narrow" panose="020B0606020202030204" pitchFamily="34" charset="0"/>
              </a:rPr>
              <a:t>Mohd</a:t>
            </a:r>
            <a:r>
              <a:rPr lang="en-US" sz="1200" dirty="0" smtClean="0">
                <a:latin typeface="Arial Narrow" panose="020B0606020202030204" pitchFamily="34" charset="0"/>
              </a:rPr>
              <a:t> </a:t>
            </a:r>
            <a:r>
              <a:rPr lang="en-US" sz="1200" dirty="0" err="1" smtClean="0">
                <a:latin typeface="Arial Narrow" panose="020B0606020202030204" pitchFamily="34" charset="0"/>
              </a:rPr>
              <a:t>Faudzi</a:t>
            </a:r>
            <a:r>
              <a:rPr lang="en-US" sz="1200" dirty="0" smtClean="0">
                <a:latin typeface="Arial Narrow" panose="020B0606020202030204" pitchFamily="34" charset="0"/>
              </a:rPr>
              <a:t> </a:t>
            </a:r>
            <a:r>
              <a:rPr lang="en-US" sz="1200" dirty="0" err="1" smtClean="0">
                <a:latin typeface="Arial Narrow" panose="020B0606020202030204" pitchFamily="34" charset="0"/>
              </a:rPr>
              <a:t>Che</a:t>
            </a:r>
            <a:r>
              <a:rPr lang="en-US" sz="1200" dirty="0" smtClean="0">
                <a:latin typeface="Arial Narrow" panose="020B0606020202030204" pitchFamily="34" charset="0"/>
              </a:rPr>
              <a:t> </a:t>
            </a:r>
            <a:r>
              <a:rPr lang="en-US" sz="1200" dirty="0" err="1" smtClean="0">
                <a:latin typeface="Arial Narrow" panose="020B0606020202030204" pitchFamily="34" charset="0"/>
              </a:rPr>
              <a:t>Mamat</a:t>
            </a:r>
            <a:r>
              <a:rPr lang="en-US" sz="1200" dirty="0" smtClean="0">
                <a:latin typeface="Arial Narrow" panose="020B0606020202030204" pitchFamily="34" charset="0"/>
              </a:rPr>
              <a:t> (11/04/2016)</a:t>
            </a:r>
          </a:p>
          <a:p>
            <a:pPr marL="342900" indent="-342900">
              <a:buFontTx/>
              <a:buAutoNum type="arabicPeriod"/>
            </a:pPr>
            <a:r>
              <a:rPr lang="en-US" sz="1200" dirty="0" smtClean="0">
                <a:latin typeface="Arial Narrow" panose="020B0606020202030204" pitchFamily="34" charset="0"/>
              </a:rPr>
              <a:t>Discussion With YM </a:t>
            </a:r>
            <a:r>
              <a:rPr lang="en-US" sz="1200" dirty="0" err="1" smtClean="0">
                <a:latin typeface="Arial Narrow" panose="020B0606020202030204" pitchFamily="34" charset="0"/>
              </a:rPr>
              <a:t>Dato</a:t>
            </a:r>
            <a:r>
              <a:rPr lang="en-US" sz="1200" dirty="0" smtClean="0">
                <a:latin typeface="Arial Narrow" panose="020B0606020202030204" pitchFamily="34" charset="0"/>
              </a:rPr>
              <a:t> </a:t>
            </a:r>
            <a:r>
              <a:rPr lang="en-US" sz="1200" dirty="0" err="1" smtClean="0">
                <a:latin typeface="Arial Narrow" panose="020B0606020202030204" pitchFamily="34" charset="0"/>
              </a:rPr>
              <a:t>Dr</a:t>
            </a:r>
            <a:r>
              <a:rPr lang="en-US" sz="1200" dirty="0" smtClean="0">
                <a:latin typeface="Arial Narrow" panose="020B0606020202030204" pitchFamily="34" charset="0"/>
              </a:rPr>
              <a:t> </a:t>
            </a:r>
            <a:r>
              <a:rPr lang="en-US" sz="1200" dirty="0" err="1" smtClean="0">
                <a:latin typeface="Arial Narrow" panose="020B0606020202030204" pitchFamily="34" charset="0"/>
              </a:rPr>
              <a:t>Tengku</a:t>
            </a:r>
            <a:r>
              <a:rPr lang="en-US" sz="1200" dirty="0" smtClean="0">
                <a:latin typeface="Arial Narrow" panose="020B0606020202030204" pitchFamily="34" charset="0"/>
              </a:rPr>
              <a:t> </a:t>
            </a:r>
            <a:r>
              <a:rPr lang="en-US" sz="1200" dirty="0" err="1" smtClean="0">
                <a:latin typeface="Arial Narrow" panose="020B0606020202030204" pitchFamily="34" charset="0"/>
              </a:rPr>
              <a:t>Faziharudean</a:t>
            </a:r>
            <a:r>
              <a:rPr lang="en-US" sz="1200" dirty="0" smtClean="0">
                <a:latin typeface="Arial Narrow" panose="020B0606020202030204" pitchFamily="34" charset="0"/>
              </a:rPr>
              <a:t> </a:t>
            </a:r>
            <a:r>
              <a:rPr lang="en-US" sz="1200" dirty="0" err="1" smtClean="0">
                <a:latin typeface="Arial Narrow" panose="020B0606020202030204" pitchFamily="34" charset="0"/>
              </a:rPr>
              <a:t>Tengku</a:t>
            </a:r>
            <a:r>
              <a:rPr lang="en-US" sz="1200" dirty="0" smtClean="0">
                <a:latin typeface="Arial Narrow" panose="020B0606020202030204" pitchFamily="34" charset="0"/>
              </a:rPr>
              <a:t> </a:t>
            </a:r>
            <a:r>
              <a:rPr lang="en-US" sz="1200" dirty="0" err="1" smtClean="0">
                <a:latin typeface="Arial Narrow" panose="020B0606020202030204" pitchFamily="34" charset="0"/>
              </a:rPr>
              <a:t>Fiessal</a:t>
            </a:r>
            <a:r>
              <a:rPr lang="en-US" sz="1200" dirty="0" smtClean="0">
                <a:latin typeface="Arial Narrow" panose="020B0606020202030204" pitchFamily="34" charset="0"/>
              </a:rPr>
              <a:t>, Dep. </a:t>
            </a:r>
            <a:r>
              <a:rPr lang="en-US" sz="1200" dirty="0" err="1" smtClean="0">
                <a:latin typeface="Arial Narrow" panose="020B0606020202030204" pitchFamily="34" charset="0"/>
              </a:rPr>
              <a:t>S.S.Kelantan</a:t>
            </a:r>
            <a:r>
              <a:rPr lang="en-US" sz="1200" dirty="0" smtClean="0">
                <a:latin typeface="Arial Narrow" panose="020B0606020202030204" pitchFamily="34" charset="0"/>
              </a:rPr>
              <a:t> /EPU Director On Kelantan GRP Program (11/04/2016)</a:t>
            </a:r>
            <a:endParaRPr lang="en-MY" sz="1200" dirty="0">
              <a:latin typeface="Arial Narrow" panose="020B0606020202030204" pitchFamily="34" charset="0"/>
              <a:cs typeface="Arial" panose="020B0604020202020204" pitchFamily="34" charset="0"/>
            </a:endParaRPr>
          </a:p>
        </p:txBody>
      </p:sp>
      <p:sp>
        <p:nvSpPr>
          <p:cNvPr id="31" name="TextBox 30"/>
          <p:cNvSpPr txBox="1"/>
          <p:nvPr/>
        </p:nvSpPr>
        <p:spPr>
          <a:xfrm>
            <a:off x="3861804" y="3325476"/>
            <a:ext cx="2307176" cy="1384995"/>
          </a:xfrm>
          <a:prstGeom prst="rect">
            <a:avLst/>
          </a:prstGeom>
          <a:solidFill>
            <a:srgbClr val="002060"/>
          </a:solidFill>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wrap="square" rtlCol="0">
            <a:spAutoFit/>
          </a:bodyPr>
          <a:lstStyle/>
          <a:p>
            <a:pPr marL="342900" indent="-342900">
              <a:buFontTx/>
              <a:buAutoNum type="arabicPeriod"/>
            </a:pPr>
            <a:r>
              <a:rPr lang="en-US" sz="1200" dirty="0" smtClean="0">
                <a:latin typeface="Arial Narrow" panose="020B0606020202030204" pitchFamily="34" charset="0"/>
              </a:rPr>
              <a:t>First Meeting on Kelantan GRP Program Implementation With Task Force Members/Officers  And MPC Reps. (11/04/2016)</a:t>
            </a:r>
            <a:endParaRPr lang="en-MY" sz="1200" dirty="0" smtClean="0">
              <a:latin typeface="Arial Narrow" panose="020B0606020202030204" pitchFamily="34" charset="0"/>
            </a:endParaRPr>
          </a:p>
          <a:p>
            <a:pPr marL="342900" indent="-342900">
              <a:buFontTx/>
              <a:buAutoNum type="arabicPeriod"/>
            </a:pPr>
            <a:r>
              <a:rPr lang="en-US" sz="1200" dirty="0" smtClean="0">
                <a:latin typeface="Arial Narrow" panose="020B0606020202030204" pitchFamily="34" charset="0"/>
              </a:rPr>
              <a:t>GRP Briefing To Kelantan Head Of State/Agencies by </a:t>
            </a:r>
            <a:r>
              <a:rPr lang="en-US" sz="1200" dirty="0" err="1" smtClean="0">
                <a:latin typeface="Arial Narrow" panose="020B0606020202030204" pitchFamily="34" charset="0"/>
              </a:rPr>
              <a:t>Dato</a:t>
            </a:r>
            <a:r>
              <a:rPr lang="en-US" sz="1200" dirty="0" smtClean="0">
                <a:latin typeface="Arial Narrow" panose="020B0606020202030204" pitchFamily="34" charset="0"/>
              </a:rPr>
              <a:t> DDG MPC (12/04/2016)</a:t>
            </a:r>
            <a:endParaRPr lang="en-MY" sz="1200" dirty="0">
              <a:latin typeface="Arial Narrow" panose="020B0606020202030204" pitchFamily="34" charset="0"/>
              <a:cs typeface="Arial" panose="020B0604020202020204" pitchFamily="34" charset="0"/>
            </a:endParaRPr>
          </a:p>
        </p:txBody>
      </p:sp>
      <p:sp>
        <p:nvSpPr>
          <p:cNvPr id="32" name="TextBox 31"/>
          <p:cNvSpPr txBox="1"/>
          <p:nvPr/>
        </p:nvSpPr>
        <p:spPr>
          <a:xfrm>
            <a:off x="6401816" y="3330312"/>
            <a:ext cx="2600515" cy="1785104"/>
          </a:xfrm>
          <a:prstGeom prst="rect">
            <a:avLst/>
          </a:prstGeom>
          <a:solidFill>
            <a:srgbClr val="002060"/>
          </a:solidFill>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wrap="square" rtlCol="0">
            <a:spAutoFit/>
          </a:bodyPr>
          <a:lstStyle/>
          <a:p>
            <a:pPr marL="342900" indent="-342900">
              <a:buFontTx/>
              <a:buAutoNum type="arabicPeriod"/>
            </a:pPr>
            <a:r>
              <a:rPr lang="en-US" sz="1000" dirty="0" smtClean="0">
                <a:solidFill>
                  <a:schemeClr val="bg1"/>
                </a:solidFill>
                <a:latin typeface="Arial Narrow" panose="020B0606020202030204" pitchFamily="34" charset="0"/>
              </a:rPr>
              <a:t>Workshop on Good Regulatory Practices  </a:t>
            </a:r>
            <a:r>
              <a:rPr lang="en-US" sz="1000" dirty="0">
                <a:solidFill>
                  <a:schemeClr val="bg1"/>
                </a:solidFill>
                <a:latin typeface="Arial Narrow" panose="020B0606020202030204" pitchFamily="34" charset="0"/>
              </a:rPr>
              <a:t>(GRP) </a:t>
            </a:r>
            <a:r>
              <a:rPr lang="en-US" sz="1000" dirty="0" smtClean="0">
                <a:solidFill>
                  <a:schemeClr val="bg1"/>
                </a:solidFill>
                <a:latin typeface="Arial Narrow" panose="020B0606020202030204" pitchFamily="34" charset="0"/>
              </a:rPr>
              <a:t>for Officer of SUK and UPEN </a:t>
            </a:r>
            <a:r>
              <a:rPr lang="en-US" sz="1000" dirty="0" err="1" smtClean="0">
                <a:solidFill>
                  <a:schemeClr val="bg1"/>
                </a:solidFill>
                <a:latin typeface="Arial Narrow" panose="020B0606020202030204" pitchFamily="34" charset="0"/>
              </a:rPr>
              <a:t>Negeri</a:t>
            </a:r>
            <a:r>
              <a:rPr lang="en-US" sz="1000" dirty="0" smtClean="0">
                <a:solidFill>
                  <a:schemeClr val="bg1"/>
                </a:solidFill>
                <a:latin typeface="Arial Narrow" panose="020B0606020202030204" pitchFamily="34" charset="0"/>
              </a:rPr>
              <a:t> </a:t>
            </a:r>
            <a:r>
              <a:rPr lang="en-US" sz="1000" dirty="0">
                <a:solidFill>
                  <a:schemeClr val="bg1"/>
                </a:solidFill>
                <a:latin typeface="Arial Narrow" panose="020B0606020202030204" pitchFamily="34" charset="0"/>
              </a:rPr>
              <a:t>Kelantan, 4-6 M</a:t>
            </a:r>
            <a:r>
              <a:rPr lang="en-US" sz="1000" dirty="0" smtClean="0">
                <a:solidFill>
                  <a:schemeClr val="bg1"/>
                </a:solidFill>
                <a:latin typeface="Arial Narrow" panose="020B0606020202030204" pitchFamily="34" charset="0"/>
              </a:rPr>
              <a:t>ay </a:t>
            </a:r>
            <a:r>
              <a:rPr lang="en-US" sz="1000" dirty="0">
                <a:solidFill>
                  <a:schemeClr val="bg1"/>
                </a:solidFill>
                <a:latin typeface="Arial Narrow" panose="020B0606020202030204" pitchFamily="34" charset="0"/>
              </a:rPr>
              <a:t>2016, Bayview Hotel, </a:t>
            </a:r>
            <a:r>
              <a:rPr lang="en-US" sz="1000" dirty="0" smtClean="0">
                <a:solidFill>
                  <a:schemeClr val="bg1"/>
                </a:solidFill>
                <a:latin typeface="Arial Narrow" panose="020B0606020202030204" pitchFamily="34" charset="0"/>
              </a:rPr>
              <a:t>Langkawi</a:t>
            </a:r>
          </a:p>
          <a:p>
            <a:pPr marL="342900" indent="-342900">
              <a:buFontTx/>
              <a:buAutoNum type="arabicPeriod"/>
            </a:pPr>
            <a:r>
              <a:rPr lang="en-US" sz="1000" dirty="0" smtClean="0">
                <a:solidFill>
                  <a:schemeClr val="bg1"/>
                </a:solidFill>
                <a:latin typeface="Arial Narrow" panose="020B0606020202030204" pitchFamily="34" charset="0"/>
              </a:rPr>
              <a:t>Workshop on Regulatory Impact Analysis (RIA) for Officer PTN PBT </a:t>
            </a:r>
            <a:r>
              <a:rPr lang="en-US" sz="1000" dirty="0" err="1" smtClean="0">
                <a:solidFill>
                  <a:schemeClr val="bg1"/>
                </a:solidFill>
                <a:latin typeface="Arial Narrow" panose="020B0606020202030204" pitchFamily="34" charset="0"/>
              </a:rPr>
              <a:t>Negeri</a:t>
            </a:r>
            <a:r>
              <a:rPr lang="en-US" sz="1000" dirty="0" smtClean="0">
                <a:solidFill>
                  <a:schemeClr val="bg1"/>
                </a:solidFill>
                <a:latin typeface="Arial Narrow" panose="020B0606020202030204" pitchFamily="34" charset="0"/>
              </a:rPr>
              <a:t> Kelantan, </a:t>
            </a:r>
            <a:r>
              <a:rPr lang="en-US" sz="1000" dirty="0">
                <a:solidFill>
                  <a:schemeClr val="bg1"/>
                </a:solidFill>
                <a:latin typeface="Arial Narrow" panose="020B0606020202030204" pitchFamily="34" charset="0"/>
              </a:rPr>
              <a:t>7-8 </a:t>
            </a:r>
            <a:r>
              <a:rPr lang="en-US" sz="1000" dirty="0" smtClean="0">
                <a:solidFill>
                  <a:schemeClr val="bg1"/>
                </a:solidFill>
                <a:latin typeface="Arial Narrow" panose="020B0606020202030204" pitchFamily="34" charset="0"/>
              </a:rPr>
              <a:t>June </a:t>
            </a:r>
            <a:r>
              <a:rPr lang="en-US" sz="1000" dirty="0">
                <a:solidFill>
                  <a:schemeClr val="bg1"/>
                </a:solidFill>
                <a:latin typeface="Arial Narrow" panose="020B0606020202030204" pitchFamily="34" charset="0"/>
              </a:rPr>
              <a:t>2016, Hotel </a:t>
            </a:r>
            <a:r>
              <a:rPr lang="en-US" sz="1000" dirty="0" err="1">
                <a:solidFill>
                  <a:schemeClr val="bg1"/>
                </a:solidFill>
                <a:latin typeface="Arial Narrow" panose="020B0606020202030204" pitchFamily="34" charset="0"/>
              </a:rPr>
              <a:t>Perdana</a:t>
            </a:r>
            <a:r>
              <a:rPr lang="en-US" sz="1000" dirty="0">
                <a:solidFill>
                  <a:schemeClr val="bg1"/>
                </a:solidFill>
                <a:latin typeface="Arial Narrow" panose="020B0606020202030204" pitchFamily="34" charset="0"/>
              </a:rPr>
              <a:t> Kota </a:t>
            </a:r>
            <a:r>
              <a:rPr lang="en-US" sz="1000" dirty="0" err="1">
                <a:solidFill>
                  <a:schemeClr val="bg1"/>
                </a:solidFill>
                <a:latin typeface="Arial Narrow" panose="020B0606020202030204" pitchFamily="34" charset="0"/>
              </a:rPr>
              <a:t>Bharu</a:t>
            </a:r>
            <a:r>
              <a:rPr lang="en-US" sz="1000" dirty="0">
                <a:solidFill>
                  <a:schemeClr val="bg1"/>
                </a:solidFill>
                <a:latin typeface="Arial Narrow" panose="020B0606020202030204" pitchFamily="34" charset="0"/>
              </a:rPr>
              <a:t>.</a:t>
            </a:r>
          </a:p>
          <a:p>
            <a:pPr marL="342900" indent="-342900">
              <a:buFontTx/>
              <a:buAutoNum type="arabicPeriod"/>
            </a:pP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rPr>
              <a:t>Next Workshop: Workshop on </a:t>
            </a:r>
            <a:r>
              <a:rPr lang="en-US" sz="1000" dirty="0">
                <a:solidFill>
                  <a:srgbClr val="FFFF00"/>
                </a:solidFill>
                <a:latin typeface="Arial Narrow" panose="020B0606020202030204" pitchFamily="34" charset="0"/>
              </a:rPr>
              <a:t>Good Regulatory Practices  (GRP) for </a:t>
            </a:r>
            <a:r>
              <a:rPr lang="en-US" sz="1000" dirty="0" err="1"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Pegawai-pegawai</a:t>
            </a: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 </a:t>
            </a:r>
            <a:r>
              <a:rPr lang="en-US" sz="1000" dirty="0" err="1"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Pejabat</a:t>
            </a: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 Tanah Dan </a:t>
            </a:r>
            <a:r>
              <a:rPr lang="en-US" sz="1000" dirty="0" err="1"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Jajahan</a:t>
            </a: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 </a:t>
            </a:r>
            <a:r>
              <a:rPr lang="en-US" sz="1000" dirty="0" err="1"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Negeri</a:t>
            </a: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 Kelantan, 17 – 19 </a:t>
            </a:r>
            <a:r>
              <a:rPr lang="en-US" sz="1000" dirty="0" err="1"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Ogos</a:t>
            </a:r>
            <a:r>
              <a:rPr lang="en-US" sz="1000" dirty="0" smtClean="0">
                <a:solidFill>
                  <a:srgbClr val="FFFF00"/>
                </a:solidFill>
                <a:effectLst>
                  <a:outerShdw blurRad="38100" dist="38100" dir="2700000" algn="tl">
                    <a:srgbClr val="000000">
                      <a:alpha val="43137"/>
                    </a:srgbClr>
                  </a:outerShdw>
                </a:effectLst>
                <a:latin typeface="Arial Narrow" panose="020B0606020202030204" pitchFamily="34" charset="0"/>
                <a:cs typeface="Arial" panose="020B0604020202020204" pitchFamily="34" charset="0"/>
              </a:rPr>
              <a:t> 2016</a:t>
            </a:r>
            <a:endParaRPr lang="en-MY" sz="1000" dirty="0">
              <a:solidFill>
                <a:srgbClr val="FFFF00"/>
              </a:solidFill>
              <a:latin typeface="Arial Narrow" panose="020B0606020202030204" pitchFamily="34" charset="0"/>
              <a:cs typeface="Arial" panose="020B0604020202020204" pitchFamily="34" charset="0"/>
            </a:endParaRPr>
          </a:p>
        </p:txBody>
      </p:sp>
      <p:pic>
        <p:nvPicPr>
          <p:cNvPr id="33" name="Picture 4"/>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0059380" y="2560356"/>
            <a:ext cx="133138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Box 33"/>
          <p:cNvSpPr txBox="1"/>
          <p:nvPr/>
        </p:nvSpPr>
        <p:spPr>
          <a:xfrm>
            <a:off x="9190832" y="3330311"/>
            <a:ext cx="2493346" cy="900246"/>
          </a:xfrm>
          <a:prstGeom prst="rect">
            <a:avLst/>
          </a:prstGeom>
          <a:solidFill>
            <a:srgbClr val="002060"/>
          </a:solidFill>
          <a:effectLst>
            <a:innerShdw blurRad="63500" dist="50800" dir="13500000">
              <a:prstClr val="black">
                <a:alpha val="50000"/>
              </a:prstClr>
            </a:innerShdw>
          </a:effectLst>
        </p:spPr>
        <p:style>
          <a:lnRef idx="1">
            <a:schemeClr val="accent5"/>
          </a:lnRef>
          <a:fillRef idx="3">
            <a:schemeClr val="accent5"/>
          </a:fillRef>
          <a:effectRef idx="2">
            <a:schemeClr val="accent5"/>
          </a:effectRef>
          <a:fontRef idx="minor">
            <a:schemeClr val="lt1"/>
          </a:fontRef>
        </p:style>
        <p:txBody>
          <a:bodyPr wrap="square" rtlCol="0">
            <a:spAutoFit/>
          </a:bodyPr>
          <a:lstStyle/>
          <a:p>
            <a:pPr marL="342900" indent="-342900">
              <a:buFontTx/>
              <a:buAutoNum type="arabicPeriod"/>
            </a:pPr>
            <a:r>
              <a:rPr lang="en-MY" sz="1050" dirty="0" smtClean="0">
                <a:solidFill>
                  <a:schemeClr val="bg1"/>
                </a:solidFill>
                <a:latin typeface="Arial Narrow" panose="020B0606020202030204" pitchFamily="34" charset="0"/>
                <a:cs typeface="Arial" panose="020B0604020202020204" pitchFamily="34" charset="0"/>
              </a:rPr>
              <a:t>Policy paper on NPDIR Kelantan have been presented by YB </a:t>
            </a:r>
            <a:r>
              <a:rPr lang="en-MY" sz="1050" dirty="0" err="1" smtClean="0">
                <a:solidFill>
                  <a:schemeClr val="bg1"/>
                </a:solidFill>
                <a:latin typeface="Arial Narrow" panose="020B0606020202030204" pitchFamily="34" charset="0"/>
                <a:cs typeface="Arial" panose="020B0604020202020204" pitchFamily="34" charset="0"/>
              </a:rPr>
              <a:t>Dato</a:t>
            </a:r>
            <a:r>
              <a:rPr lang="en-MY" sz="1050" dirty="0" smtClean="0">
                <a:solidFill>
                  <a:schemeClr val="bg1"/>
                </a:solidFill>
                <a:latin typeface="Arial Narrow" panose="020B0606020202030204" pitchFamily="34" charset="0"/>
                <a:cs typeface="Arial" panose="020B0604020202020204" pitchFamily="34" charset="0"/>
              </a:rPr>
              <a:t> SUK </a:t>
            </a:r>
            <a:r>
              <a:rPr lang="en-MY" sz="1050" dirty="0" err="1" smtClean="0">
                <a:solidFill>
                  <a:schemeClr val="bg1"/>
                </a:solidFill>
                <a:latin typeface="Arial Narrow" panose="020B0606020202030204" pitchFamily="34" charset="0"/>
                <a:cs typeface="Arial" panose="020B0604020202020204" pitchFamily="34" charset="0"/>
              </a:rPr>
              <a:t>Negeri</a:t>
            </a:r>
            <a:r>
              <a:rPr lang="en-MY" sz="1050" dirty="0" smtClean="0">
                <a:solidFill>
                  <a:schemeClr val="bg1"/>
                </a:solidFill>
                <a:latin typeface="Arial Narrow" panose="020B0606020202030204" pitchFamily="34" charset="0"/>
                <a:cs typeface="Arial" panose="020B0604020202020204" pitchFamily="34" charset="0"/>
              </a:rPr>
              <a:t> Kelantan on 3 August 2016 during the meeting of </a:t>
            </a:r>
            <a:r>
              <a:rPr lang="en-MY" sz="1050" dirty="0" err="1" smtClean="0">
                <a:solidFill>
                  <a:schemeClr val="bg1"/>
                </a:solidFill>
                <a:latin typeface="Arial Narrow" panose="020B0606020202030204" pitchFamily="34" charset="0"/>
                <a:cs typeface="Arial" panose="020B0604020202020204" pitchFamily="34" charset="0"/>
              </a:rPr>
              <a:t>Majlis</a:t>
            </a:r>
            <a:r>
              <a:rPr lang="en-MY" sz="1050" dirty="0" smtClean="0">
                <a:solidFill>
                  <a:schemeClr val="bg1"/>
                </a:solidFill>
                <a:latin typeface="Arial Narrow" panose="020B0606020202030204" pitchFamily="34" charset="0"/>
                <a:cs typeface="Arial" panose="020B0604020202020204" pitchFamily="34" charset="0"/>
              </a:rPr>
              <a:t> </a:t>
            </a:r>
            <a:r>
              <a:rPr lang="en-MY" sz="1050" dirty="0" err="1" smtClean="0">
                <a:solidFill>
                  <a:schemeClr val="bg1"/>
                </a:solidFill>
                <a:latin typeface="Arial Narrow" panose="020B0606020202030204" pitchFamily="34" charset="0"/>
                <a:cs typeface="Arial" panose="020B0604020202020204" pitchFamily="34" charset="0"/>
              </a:rPr>
              <a:t>Mesyuarat</a:t>
            </a:r>
            <a:r>
              <a:rPr lang="en-MY" sz="1050" dirty="0" smtClean="0">
                <a:solidFill>
                  <a:schemeClr val="bg1"/>
                </a:solidFill>
                <a:latin typeface="Arial Narrow" panose="020B0606020202030204" pitchFamily="34" charset="0"/>
                <a:cs typeface="Arial" panose="020B0604020202020204" pitchFamily="34" charset="0"/>
              </a:rPr>
              <a:t> </a:t>
            </a:r>
            <a:r>
              <a:rPr lang="en-MY" sz="1050" dirty="0" err="1" smtClean="0">
                <a:solidFill>
                  <a:schemeClr val="bg1"/>
                </a:solidFill>
                <a:latin typeface="Arial Narrow" panose="020B0606020202030204" pitchFamily="34" charset="0"/>
                <a:cs typeface="Arial" panose="020B0604020202020204" pitchFamily="34" charset="0"/>
              </a:rPr>
              <a:t>Kerajaan</a:t>
            </a:r>
            <a:r>
              <a:rPr lang="en-MY" sz="1050" dirty="0" smtClean="0">
                <a:solidFill>
                  <a:schemeClr val="bg1"/>
                </a:solidFill>
                <a:latin typeface="Arial Narrow" panose="020B0606020202030204" pitchFamily="34" charset="0"/>
                <a:cs typeface="Arial" panose="020B0604020202020204" pitchFamily="34" charset="0"/>
              </a:rPr>
              <a:t> </a:t>
            </a:r>
            <a:r>
              <a:rPr lang="en-MY" sz="1050" dirty="0" err="1" smtClean="0">
                <a:solidFill>
                  <a:schemeClr val="bg1"/>
                </a:solidFill>
                <a:latin typeface="Arial Narrow" panose="020B0606020202030204" pitchFamily="34" charset="0"/>
                <a:cs typeface="Arial" panose="020B0604020202020204" pitchFamily="34" charset="0"/>
              </a:rPr>
              <a:t>Negeri</a:t>
            </a:r>
            <a:r>
              <a:rPr lang="en-MY" sz="1050" dirty="0" smtClean="0">
                <a:solidFill>
                  <a:schemeClr val="bg1"/>
                </a:solidFill>
                <a:latin typeface="Arial Narrow" panose="020B0606020202030204" pitchFamily="34" charset="0"/>
                <a:cs typeface="Arial" panose="020B0604020202020204" pitchFamily="34" charset="0"/>
              </a:rPr>
              <a:t>.</a:t>
            </a:r>
            <a:endParaRPr lang="en-MY" sz="1050" dirty="0">
              <a:solidFill>
                <a:schemeClr val="bg1"/>
              </a:solidFill>
              <a:latin typeface="Arial Narrow" panose="020B0606020202030204" pitchFamily="34" charset="0"/>
              <a:cs typeface="Arial" panose="020B0604020202020204" pitchFamily="34" charset="0"/>
            </a:endParaRPr>
          </a:p>
        </p:txBody>
      </p:sp>
    </p:spTree>
    <p:extLst>
      <p:ext uri="{BB962C8B-B14F-4D97-AF65-F5344CB8AC3E}">
        <p14:creationId xmlns:p14="http://schemas.microsoft.com/office/powerpoint/2010/main" val="368519104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734584" y="395784"/>
            <a:ext cx="10290411" cy="1017181"/>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COURTESY VISIT TO YB DATO S.S KELANTAN, YB DATO MOHD FAUDZI CHE MAMAT ON 11</a:t>
            </a:r>
            <a:r>
              <a:rPr lang="en-US" sz="2800" baseline="30000" dirty="0">
                <a:solidFill>
                  <a:schemeClr val="bg1"/>
                </a:solidFill>
                <a:latin typeface="Berlin Sans FB" panose="020E0602020502020306" pitchFamily="34" charset="0"/>
              </a:rPr>
              <a:t>TH</a:t>
            </a:r>
            <a:r>
              <a:rPr lang="en-US" sz="2800" dirty="0">
                <a:solidFill>
                  <a:schemeClr val="bg1"/>
                </a:solidFill>
                <a:latin typeface="Berlin Sans FB" panose="020E0602020502020306" pitchFamily="34" charset="0"/>
              </a:rPr>
              <a:t> APRIL 2016</a:t>
            </a:r>
            <a:endParaRPr lang="en-MY" sz="2800" dirty="0">
              <a:solidFill>
                <a:schemeClr val="bg1"/>
              </a:solidFill>
              <a:latin typeface="Berlin Sans FB" panose="020E0602020502020306" pitchFamily="34" charset="0"/>
            </a:endParaRPr>
          </a:p>
        </p:txBody>
      </p:sp>
      <p:pic>
        <p:nvPicPr>
          <p:cNvPr id="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74664" y="1651379"/>
            <a:ext cx="6569588" cy="43503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5139145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734584" y="395784"/>
            <a:ext cx="10756831" cy="1201004"/>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DISCUSSION WITH YM DATO DR TENGKU FAZIHARUDEAN TENGKU FIESSAL, DEP. S.S.KELANTAN </a:t>
            </a:r>
            <a:r>
              <a:rPr lang="en-US" sz="2800" dirty="0" smtClean="0">
                <a:solidFill>
                  <a:schemeClr val="bg1"/>
                </a:solidFill>
                <a:latin typeface="Berlin Sans FB" panose="020E0602020502020306" pitchFamily="34" charset="0"/>
              </a:rPr>
              <a:t>/ EPU </a:t>
            </a:r>
            <a:r>
              <a:rPr lang="en-US" sz="2800" dirty="0">
                <a:solidFill>
                  <a:schemeClr val="bg1"/>
                </a:solidFill>
                <a:latin typeface="Berlin Sans FB" panose="020E0602020502020306" pitchFamily="34" charset="0"/>
              </a:rPr>
              <a:t>DIRECTOR ON KELANTAN GRP PROGRAM ON 11</a:t>
            </a:r>
            <a:r>
              <a:rPr lang="en-US" sz="2800" baseline="30000" dirty="0">
                <a:solidFill>
                  <a:schemeClr val="bg1"/>
                </a:solidFill>
                <a:latin typeface="Berlin Sans FB" panose="020E0602020502020306" pitchFamily="34" charset="0"/>
              </a:rPr>
              <a:t>TH</a:t>
            </a:r>
            <a:r>
              <a:rPr lang="en-US" sz="2800" dirty="0">
                <a:solidFill>
                  <a:schemeClr val="bg1"/>
                </a:solidFill>
                <a:latin typeface="Berlin Sans FB" panose="020E0602020502020306" pitchFamily="34" charset="0"/>
              </a:rPr>
              <a:t> APRIL 2016</a:t>
            </a:r>
            <a:endParaRPr lang="en-MY" sz="2800" dirty="0">
              <a:solidFill>
                <a:schemeClr val="bg1"/>
              </a:solidFill>
              <a:latin typeface="Berlin Sans FB" panose="020E0602020502020306" pitchFamily="34" charset="0"/>
            </a:endParaRPr>
          </a:p>
        </p:txBody>
      </p:sp>
      <p:pic>
        <p:nvPicPr>
          <p:cNvPr id="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6203" y="2072502"/>
            <a:ext cx="6739242" cy="4175645"/>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645604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734584" y="395784"/>
            <a:ext cx="10825070" cy="1160061"/>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FIRST MEETING ON KELANTAN GRP PROGRAM IMPLEMENTATION WITH TASK FORCE MEMBERS/OFFICERS  AND MPC REPS. ON </a:t>
            </a:r>
            <a:r>
              <a:rPr lang="en-US" sz="2800" dirty="0" smtClean="0">
                <a:solidFill>
                  <a:schemeClr val="bg1"/>
                </a:solidFill>
                <a:latin typeface="Berlin Sans FB" panose="020E0602020502020306" pitchFamily="34" charset="0"/>
              </a:rPr>
              <a:t>11</a:t>
            </a:r>
            <a:r>
              <a:rPr lang="en-US" sz="2800" baseline="30000" dirty="0" smtClean="0">
                <a:solidFill>
                  <a:schemeClr val="bg1"/>
                </a:solidFill>
                <a:latin typeface="Berlin Sans FB" panose="020E0602020502020306" pitchFamily="34" charset="0"/>
              </a:rPr>
              <a:t>TH</a:t>
            </a:r>
            <a:r>
              <a:rPr lang="en-US" sz="2800" dirty="0" smtClean="0">
                <a:solidFill>
                  <a:schemeClr val="bg1"/>
                </a:solidFill>
                <a:latin typeface="Berlin Sans FB" panose="020E0602020502020306" pitchFamily="34" charset="0"/>
              </a:rPr>
              <a:t> APRIL </a:t>
            </a:r>
            <a:r>
              <a:rPr lang="en-US" sz="2800" dirty="0">
                <a:solidFill>
                  <a:schemeClr val="bg1"/>
                </a:solidFill>
                <a:latin typeface="Berlin Sans FB" panose="020E0602020502020306" pitchFamily="34" charset="0"/>
              </a:rPr>
              <a:t>2016</a:t>
            </a:r>
            <a:endParaRPr lang="en-MY" sz="2800" dirty="0">
              <a:solidFill>
                <a:schemeClr val="bg1"/>
              </a:solidFill>
              <a:latin typeface="Berlin Sans FB" panose="020E0602020502020306" pitchFamily="34" charset="0"/>
            </a:endParaRPr>
          </a:p>
        </p:txBody>
      </p:sp>
      <p:pic>
        <p:nvPicPr>
          <p:cNvPr id="2050" name="Picture 2" descr="C:\Users\Swanee.HQ\AppData\Local\Temp\notesC7A056\taklimat dato Ketua Ja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4584" y="1969814"/>
            <a:ext cx="5243790" cy="393284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85518" y="1969814"/>
            <a:ext cx="5274136" cy="395560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6444667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wanee.HQ\AppData\Local\Temp\notesC7A056\foto bersama DatoSUK.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43501" y="2227420"/>
            <a:ext cx="5248893" cy="393667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73" y="2227420"/>
            <a:ext cx="5568216" cy="393667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Title 1"/>
          <p:cNvSpPr txBox="1">
            <a:spLocks/>
          </p:cNvSpPr>
          <p:nvPr/>
        </p:nvSpPr>
        <p:spPr>
          <a:xfrm>
            <a:off x="734584" y="559557"/>
            <a:ext cx="10290411" cy="1017181"/>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GRP BRIEFING TO KELANTAN HEAD OF STATE/AGENCIES BY DATO DDG MPC ON 12</a:t>
            </a:r>
            <a:r>
              <a:rPr lang="en-US" sz="2800" baseline="30000" dirty="0">
                <a:solidFill>
                  <a:schemeClr val="bg1"/>
                </a:solidFill>
                <a:latin typeface="Berlin Sans FB" panose="020E0602020502020306" pitchFamily="34" charset="0"/>
              </a:rPr>
              <a:t>TH</a:t>
            </a:r>
            <a:r>
              <a:rPr lang="en-US" sz="2800" dirty="0">
                <a:solidFill>
                  <a:schemeClr val="bg1"/>
                </a:solidFill>
                <a:latin typeface="Berlin Sans FB" panose="020E0602020502020306" pitchFamily="34" charset="0"/>
              </a:rPr>
              <a:t> APRIL 2016</a:t>
            </a:r>
            <a:endParaRPr lang="en-MY" sz="2800" dirty="0">
              <a:solidFill>
                <a:schemeClr val="bg1"/>
              </a:solidFill>
              <a:latin typeface="Berlin Sans FB" panose="020E0602020502020306" pitchFamily="34" charset="0"/>
            </a:endParaRPr>
          </a:p>
        </p:txBody>
      </p:sp>
    </p:spTree>
    <p:extLst>
      <p:ext uri="{BB962C8B-B14F-4D97-AF65-F5344CB8AC3E}">
        <p14:creationId xmlns:p14="http://schemas.microsoft.com/office/powerpoint/2010/main" val="11510109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C:\Users\Swanee.HQ\Documents\2016\GRP Kelantan 2016\GRP Langkawi 04042016-06042016\Gambar GRP Kelantan\20160504_204619.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3322" y="2404784"/>
            <a:ext cx="5455591" cy="340916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074" name="Picture 2" descr="C:\Users\Swanee.HQ\Documents\2016\GRP Kelantan 2016\GRP Langkawi 04042016-06042016\Gambar GRP Kelantan\20160505_15460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32022" y="2404783"/>
            <a:ext cx="5702585" cy="338666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623706" y="458336"/>
            <a:ext cx="10895004" cy="1329521"/>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Workshop on Good Regulatory Practices </a:t>
            </a:r>
            <a:r>
              <a:rPr lang="en-US" sz="2800" dirty="0" smtClean="0">
                <a:solidFill>
                  <a:schemeClr val="bg1"/>
                </a:solidFill>
                <a:latin typeface="Berlin Sans FB" panose="020E0602020502020306" pitchFamily="34" charset="0"/>
              </a:rPr>
              <a:t>(</a:t>
            </a:r>
            <a:r>
              <a:rPr lang="en-US" sz="2800" dirty="0">
                <a:solidFill>
                  <a:schemeClr val="bg1"/>
                </a:solidFill>
                <a:latin typeface="Berlin Sans FB" panose="020E0602020502020306" pitchFamily="34" charset="0"/>
              </a:rPr>
              <a:t>GRP) for Officer of SUK and UPEN </a:t>
            </a:r>
            <a:r>
              <a:rPr lang="en-US" sz="2800" dirty="0" err="1">
                <a:solidFill>
                  <a:schemeClr val="bg1"/>
                </a:solidFill>
                <a:latin typeface="Berlin Sans FB" panose="020E0602020502020306" pitchFamily="34" charset="0"/>
              </a:rPr>
              <a:t>Negeri</a:t>
            </a:r>
            <a:r>
              <a:rPr lang="en-US" sz="2800" dirty="0">
                <a:solidFill>
                  <a:schemeClr val="bg1"/>
                </a:solidFill>
                <a:latin typeface="Berlin Sans FB" panose="020E0602020502020306" pitchFamily="34" charset="0"/>
              </a:rPr>
              <a:t> Kelantan, </a:t>
            </a:r>
            <a:endParaRPr lang="en-US" sz="2800" dirty="0" smtClean="0">
              <a:solidFill>
                <a:schemeClr val="bg1"/>
              </a:solidFill>
              <a:latin typeface="Berlin Sans FB" panose="020E0602020502020306" pitchFamily="34" charset="0"/>
            </a:endParaRPr>
          </a:p>
          <a:p>
            <a:pPr algn="ctr"/>
            <a:r>
              <a:rPr lang="en-US" sz="2800" dirty="0" smtClean="0">
                <a:solidFill>
                  <a:schemeClr val="bg1"/>
                </a:solidFill>
                <a:latin typeface="Berlin Sans FB" panose="020E0602020502020306" pitchFamily="34" charset="0"/>
              </a:rPr>
              <a:t>4-6 </a:t>
            </a:r>
            <a:r>
              <a:rPr lang="en-US" sz="2800" dirty="0">
                <a:solidFill>
                  <a:schemeClr val="bg1"/>
                </a:solidFill>
                <a:latin typeface="Berlin Sans FB" panose="020E0602020502020306" pitchFamily="34" charset="0"/>
              </a:rPr>
              <a:t>May 2016, Bayview Hotel, Langkawi</a:t>
            </a:r>
          </a:p>
        </p:txBody>
      </p:sp>
    </p:spTree>
    <p:extLst>
      <p:ext uri="{BB962C8B-B14F-4D97-AF65-F5344CB8AC3E}">
        <p14:creationId xmlns:p14="http://schemas.microsoft.com/office/powerpoint/2010/main" val="1780499119"/>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Swanee.HQ\AppData\Local\Temp\notesC7A056\foto perdana.JPG"/>
          <p:cNvPicPr>
            <a:picLocks noChangeAspect="1" noChangeArrowheads="1"/>
          </p:cNvPicPr>
          <p:nvPr/>
        </p:nvPicPr>
        <p:blipFill>
          <a:blip r:embed="rId2">
            <a:extLst>
              <a:ext uri="{BEBA8EAE-BF5A-486C-A8C5-ECC9F3942E4B}">
                <a14:imgProps xmlns:a14="http://schemas.microsoft.com/office/drawing/2010/main">
                  <a14:imgLayer r:embed="rId3">
                    <a14:imgEffect>
                      <a14:brightnessContrast bright="20000" contrast="-20000"/>
                    </a14:imgEffect>
                  </a14:imgLayer>
                </a14:imgProps>
              </a:ext>
              <a:ext uri="{28A0092B-C50C-407E-A947-70E740481C1C}">
                <a14:useLocalDpi xmlns:a14="http://schemas.microsoft.com/office/drawing/2010/main" val="0"/>
              </a:ext>
            </a:extLst>
          </a:blip>
          <a:srcRect/>
          <a:stretch>
            <a:fillRect/>
          </a:stretch>
        </p:blipFill>
        <p:spPr bwMode="auto">
          <a:xfrm>
            <a:off x="695459" y="1910686"/>
            <a:ext cx="5304430" cy="397832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4099" name="Picture 3" descr="C:\Users\Swanee.HQ\AppData\Local\Temp\notesC7A056\foto perdanaZul.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6125" y="1910685"/>
            <a:ext cx="5340823" cy="400561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623706" y="280915"/>
            <a:ext cx="10895004" cy="1329521"/>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anchor="ctr">
            <a:noAutofit/>
          </a:bodyPr>
          <a:lstStyle>
            <a:lvl1pPr algn="l" defTabSz="914400" rtl="0" eaLnBrk="1" latinLnBrk="0" hangingPunct="1">
              <a:lnSpc>
                <a:spcPct val="80000"/>
              </a:lnSpc>
              <a:spcBef>
                <a:spcPct val="0"/>
              </a:spcBef>
              <a:buNone/>
              <a:defRPr sz="5000" kern="1200" cap="all" spc="100" baseline="0">
                <a:solidFill>
                  <a:schemeClr val="tx1">
                    <a:lumMod val="95000"/>
                    <a:lumOff val="5000"/>
                  </a:schemeClr>
                </a:solidFill>
                <a:latin typeface="+mj-lt"/>
                <a:ea typeface="+mj-ea"/>
                <a:cs typeface="+mj-cs"/>
              </a:defRPr>
            </a:lvl1pPr>
          </a:lstStyle>
          <a:p>
            <a:pPr algn="ctr"/>
            <a:r>
              <a:rPr lang="en-US" sz="2800" dirty="0">
                <a:solidFill>
                  <a:schemeClr val="bg1"/>
                </a:solidFill>
                <a:latin typeface="Berlin Sans FB" panose="020E0602020502020306" pitchFamily="34" charset="0"/>
              </a:rPr>
              <a:t>Workshop on Regulatory Impact Analysis (RIA) for </a:t>
            </a:r>
            <a:r>
              <a:rPr lang="en-US" sz="2800" dirty="0" smtClean="0">
                <a:solidFill>
                  <a:schemeClr val="bg1"/>
                </a:solidFill>
                <a:latin typeface="Berlin Sans FB" panose="020E0602020502020306" pitchFamily="34" charset="0"/>
              </a:rPr>
              <a:t>OFFICER </a:t>
            </a:r>
            <a:r>
              <a:rPr lang="en-US" sz="2800" dirty="0">
                <a:solidFill>
                  <a:schemeClr val="bg1"/>
                </a:solidFill>
                <a:latin typeface="Berlin Sans FB" panose="020E0602020502020306" pitchFamily="34" charset="0"/>
              </a:rPr>
              <a:t>PTN PBT </a:t>
            </a:r>
            <a:r>
              <a:rPr lang="en-US" sz="2800" dirty="0" err="1">
                <a:solidFill>
                  <a:schemeClr val="bg1"/>
                </a:solidFill>
                <a:latin typeface="Berlin Sans FB" panose="020E0602020502020306" pitchFamily="34" charset="0"/>
              </a:rPr>
              <a:t>Negeri</a:t>
            </a:r>
            <a:r>
              <a:rPr lang="en-US" sz="2800" dirty="0">
                <a:solidFill>
                  <a:schemeClr val="bg1"/>
                </a:solidFill>
                <a:latin typeface="Berlin Sans FB" panose="020E0602020502020306" pitchFamily="34" charset="0"/>
              </a:rPr>
              <a:t> Kelantan, </a:t>
            </a:r>
            <a:endParaRPr lang="en-US" sz="2800" dirty="0" smtClean="0">
              <a:solidFill>
                <a:schemeClr val="bg1"/>
              </a:solidFill>
              <a:latin typeface="Berlin Sans FB" panose="020E0602020502020306" pitchFamily="34" charset="0"/>
            </a:endParaRPr>
          </a:p>
          <a:p>
            <a:pPr algn="ctr"/>
            <a:r>
              <a:rPr lang="en-US" sz="2800" dirty="0" smtClean="0">
                <a:solidFill>
                  <a:schemeClr val="bg1"/>
                </a:solidFill>
                <a:latin typeface="Berlin Sans FB" panose="020E0602020502020306" pitchFamily="34" charset="0"/>
              </a:rPr>
              <a:t>7-8 </a:t>
            </a:r>
            <a:r>
              <a:rPr lang="en-US" sz="2800" dirty="0" err="1" smtClean="0">
                <a:solidFill>
                  <a:schemeClr val="bg1"/>
                </a:solidFill>
                <a:latin typeface="Berlin Sans FB" panose="020E0602020502020306" pitchFamily="34" charset="0"/>
              </a:rPr>
              <a:t>JunE</a:t>
            </a:r>
            <a:r>
              <a:rPr lang="en-US" sz="2800" dirty="0" smtClean="0">
                <a:solidFill>
                  <a:schemeClr val="bg1"/>
                </a:solidFill>
                <a:latin typeface="Berlin Sans FB" panose="020E0602020502020306" pitchFamily="34" charset="0"/>
              </a:rPr>
              <a:t> </a:t>
            </a:r>
            <a:r>
              <a:rPr lang="en-US" sz="2800" dirty="0">
                <a:solidFill>
                  <a:schemeClr val="bg1"/>
                </a:solidFill>
                <a:latin typeface="Berlin Sans FB" panose="020E0602020502020306" pitchFamily="34" charset="0"/>
              </a:rPr>
              <a:t>2016, Hotel </a:t>
            </a:r>
            <a:r>
              <a:rPr lang="en-US" sz="2800" dirty="0" err="1">
                <a:solidFill>
                  <a:schemeClr val="bg1"/>
                </a:solidFill>
                <a:latin typeface="Berlin Sans FB" panose="020E0602020502020306" pitchFamily="34" charset="0"/>
              </a:rPr>
              <a:t>Perdana</a:t>
            </a:r>
            <a:r>
              <a:rPr lang="en-US" sz="2800" dirty="0">
                <a:solidFill>
                  <a:schemeClr val="bg1"/>
                </a:solidFill>
                <a:latin typeface="Berlin Sans FB" panose="020E0602020502020306" pitchFamily="34" charset="0"/>
              </a:rPr>
              <a:t> Kota </a:t>
            </a:r>
            <a:r>
              <a:rPr lang="en-US" sz="2800" dirty="0" err="1">
                <a:solidFill>
                  <a:schemeClr val="bg1"/>
                </a:solidFill>
                <a:latin typeface="Berlin Sans FB" panose="020E0602020502020306" pitchFamily="34" charset="0"/>
              </a:rPr>
              <a:t>Bharu</a:t>
            </a:r>
            <a:endParaRPr lang="en-US" sz="2800" dirty="0">
              <a:solidFill>
                <a:schemeClr val="bg1"/>
              </a:solidFill>
              <a:latin typeface="Berlin Sans FB" panose="020E0602020502020306" pitchFamily="34" charset="0"/>
            </a:endParaRPr>
          </a:p>
        </p:txBody>
      </p:sp>
    </p:spTree>
    <p:extLst>
      <p:ext uri="{BB962C8B-B14F-4D97-AF65-F5344CB8AC3E}">
        <p14:creationId xmlns:p14="http://schemas.microsoft.com/office/powerpoint/2010/main" val="13178577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
            <a:ext cx="10972800" cy="785648"/>
          </a:xfrm>
        </p:spPr>
        <p:txBody>
          <a:bodyPr>
            <a:noAutofit/>
          </a:bodyPr>
          <a:lstStyle/>
          <a:p>
            <a:r>
              <a:rPr lang="en-US" sz="2400" b="1" dirty="0" err="1" smtClean="0"/>
              <a:t>Pelan</a:t>
            </a:r>
            <a:r>
              <a:rPr lang="en-US" sz="2400" b="1" dirty="0" smtClean="0"/>
              <a:t> </a:t>
            </a:r>
            <a:r>
              <a:rPr lang="en-US" sz="2400" b="1" dirty="0" err="1" smtClean="0"/>
              <a:t>Tindakan</a:t>
            </a:r>
            <a:r>
              <a:rPr lang="en-US" sz="2400" b="1" dirty="0" smtClean="0"/>
              <a:t> </a:t>
            </a:r>
            <a:r>
              <a:rPr lang="en-US" sz="2400" b="1" dirty="0" err="1" smtClean="0"/>
              <a:t>untuk</a:t>
            </a:r>
            <a:r>
              <a:rPr lang="en-US" sz="2400" b="1" dirty="0" smtClean="0"/>
              <a:t> </a:t>
            </a:r>
            <a:r>
              <a:rPr lang="en-US" sz="2400" b="1" dirty="0" err="1" smtClean="0"/>
              <a:t>Membangunkan</a:t>
            </a:r>
            <a:r>
              <a:rPr lang="en-US" sz="2400" b="1" dirty="0" smtClean="0"/>
              <a:t> </a:t>
            </a:r>
            <a:r>
              <a:rPr lang="en-US" sz="2400" b="1" dirty="0" err="1" smtClean="0"/>
              <a:t>Polisi</a:t>
            </a:r>
            <a:r>
              <a:rPr lang="en-US" sz="2400" b="1" dirty="0" smtClean="0"/>
              <a:t> </a:t>
            </a:r>
            <a:r>
              <a:rPr lang="en-US" sz="2400" b="1" dirty="0" err="1" smtClean="0"/>
              <a:t>Negeri</a:t>
            </a:r>
            <a:endParaRPr lang="en-US" sz="2400" b="1"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273180203"/>
              </p:ext>
            </p:extLst>
          </p:nvPr>
        </p:nvGraphicFramePr>
        <p:xfrm>
          <a:off x="203199" y="762000"/>
          <a:ext cx="11384456" cy="6040120"/>
        </p:xfrm>
        <a:graphic>
          <a:graphicData uri="http://schemas.openxmlformats.org/drawingml/2006/table">
            <a:tbl>
              <a:tblPr firstRow="1" bandRow="1">
                <a:tableStyleId>{5C22544A-7EE6-4342-B048-85BDC9FD1C3A}</a:tableStyleId>
              </a:tblPr>
              <a:tblGrid>
                <a:gridCol w="2529096"/>
                <a:gridCol w="6821608"/>
                <a:gridCol w="2033752"/>
              </a:tblGrid>
              <a:tr h="370840">
                <a:tc>
                  <a:txBody>
                    <a:bodyPr/>
                    <a:lstStyle/>
                    <a:p>
                      <a:r>
                        <a:rPr lang="en-US" sz="1600" dirty="0" err="1" smtClean="0"/>
                        <a:t>Tugasan</a:t>
                      </a:r>
                      <a:endParaRPr lang="en-US" sz="1600" dirty="0"/>
                    </a:p>
                  </a:txBody>
                  <a:tcPr marL="121920" marR="121920"/>
                </a:tc>
                <a:tc>
                  <a:txBody>
                    <a:bodyPr/>
                    <a:lstStyle/>
                    <a:p>
                      <a:r>
                        <a:rPr lang="en-US" sz="1600" dirty="0" err="1" smtClean="0"/>
                        <a:t>Aktiviti</a:t>
                      </a:r>
                      <a:endParaRPr lang="en-US" sz="1600" dirty="0"/>
                    </a:p>
                  </a:txBody>
                  <a:tcPr marL="121920" marR="121920"/>
                </a:tc>
                <a:tc>
                  <a:txBody>
                    <a:bodyPr/>
                    <a:lstStyle/>
                    <a:p>
                      <a:r>
                        <a:rPr lang="en-US" sz="1600" dirty="0" err="1" smtClean="0"/>
                        <a:t>Tanggungjawab</a:t>
                      </a:r>
                      <a:endParaRPr lang="en-US" sz="1600" dirty="0"/>
                    </a:p>
                  </a:txBody>
                  <a:tcPr marL="121920" marR="121920"/>
                </a:tc>
              </a:tr>
              <a:tr h="370840">
                <a:tc>
                  <a:txBody>
                    <a:bodyPr/>
                    <a:lstStyle/>
                    <a:p>
                      <a:r>
                        <a:rPr lang="en-US" sz="1600" dirty="0" err="1" smtClean="0"/>
                        <a:t>Kajian</a:t>
                      </a:r>
                      <a:r>
                        <a:rPr lang="en-US" sz="1600" dirty="0" smtClean="0"/>
                        <a:t> </a:t>
                      </a:r>
                      <a:r>
                        <a:rPr lang="en-US" sz="1600" dirty="0" err="1" smtClean="0"/>
                        <a:t>Asas</a:t>
                      </a:r>
                      <a:r>
                        <a:rPr lang="en-US" sz="1600" dirty="0" smtClean="0"/>
                        <a:t> </a:t>
                      </a:r>
                      <a:r>
                        <a:rPr lang="en-US" sz="1600" dirty="0" err="1" smtClean="0"/>
                        <a:t>Proses</a:t>
                      </a:r>
                      <a:r>
                        <a:rPr lang="en-US" sz="1600" dirty="0" smtClean="0"/>
                        <a:t> Pembangunan </a:t>
                      </a:r>
                      <a:r>
                        <a:rPr lang="en-US" sz="1600" dirty="0" err="1" smtClean="0"/>
                        <a:t>Peraturan</a:t>
                      </a:r>
                      <a:r>
                        <a:rPr lang="en-US" sz="1600" dirty="0" smtClean="0"/>
                        <a:t> </a:t>
                      </a:r>
                      <a:r>
                        <a:rPr lang="en-US" sz="1600" dirty="0" err="1" smtClean="0"/>
                        <a:t>Agensi</a:t>
                      </a:r>
                      <a:r>
                        <a:rPr lang="en-US" sz="1600" baseline="0" dirty="0" smtClean="0"/>
                        <a:t> </a:t>
                      </a:r>
                      <a:r>
                        <a:rPr lang="en-US" sz="1600" baseline="0" dirty="0" err="1" smtClean="0"/>
                        <a:t>Negeri</a:t>
                      </a:r>
                      <a:r>
                        <a:rPr lang="en-US" sz="1600" baseline="0" dirty="0" smtClean="0"/>
                        <a:t> </a:t>
                      </a:r>
                      <a:r>
                        <a:rPr lang="en-US" sz="1600" baseline="0" dirty="0" err="1" smtClean="0"/>
                        <a:t>dan</a:t>
                      </a:r>
                      <a:r>
                        <a:rPr lang="en-US" sz="1600" baseline="0" dirty="0" smtClean="0"/>
                        <a:t> PBT</a:t>
                      </a:r>
                      <a:endParaRPr lang="en-US" sz="1600" dirty="0"/>
                    </a:p>
                  </a:txBody>
                  <a:tcPr marL="121920" marR="121920"/>
                </a:tc>
                <a:tc>
                  <a:txBody>
                    <a:bodyPr/>
                    <a:lstStyle/>
                    <a:p>
                      <a:pPr lvl="0">
                        <a:buFont typeface="Arial" pitchFamily="34" charset="0"/>
                        <a:buChar char="•"/>
                      </a:pPr>
                      <a:r>
                        <a:rPr lang="en-US" sz="1600" baseline="0" dirty="0" err="1" smtClean="0"/>
                        <a:t>Memeta</a:t>
                      </a:r>
                      <a:r>
                        <a:rPr lang="en-US" sz="1600" baseline="0" dirty="0" smtClean="0"/>
                        <a:t> </a:t>
                      </a:r>
                      <a:r>
                        <a:rPr lang="en-US" sz="1600" baseline="0" dirty="0" err="1" smtClean="0"/>
                        <a:t>proses</a:t>
                      </a:r>
                      <a:r>
                        <a:rPr lang="en-US" sz="1600" baseline="0" dirty="0" smtClean="0"/>
                        <a:t> </a:t>
                      </a:r>
                      <a:r>
                        <a:rPr lang="en-US" sz="1600" baseline="0" dirty="0" err="1" smtClean="0"/>
                        <a:t>pembangunan</a:t>
                      </a:r>
                      <a:r>
                        <a:rPr lang="en-US" sz="1600" baseline="0" dirty="0" smtClean="0"/>
                        <a:t> </a:t>
                      </a:r>
                      <a:r>
                        <a:rPr lang="en-US" sz="1600" baseline="0" dirty="0" err="1" smtClean="0"/>
                        <a:t>Peraturan</a:t>
                      </a:r>
                      <a:r>
                        <a:rPr lang="en-US" sz="1600" baseline="0" dirty="0" smtClean="0"/>
                        <a:t> </a:t>
                      </a:r>
                      <a:r>
                        <a:rPr lang="en-US" sz="1600" baseline="0" dirty="0" err="1" smtClean="0"/>
                        <a:t>Agensi</a:t>
                      </a:r>
                      <a:r>
                        <a:rPr lang="en-US" sz="1600" baseline="0" dirty="0" smtClean="0"/>
                        <a:t>  </a:t>
                      </a:r>
                      <a:r>
                        <a:rPr lang="en-US" sz="1600" baseline="0" dirty="0" err="1" smtClean="0"/>
                        <a:t>Negeri</a:t>
                      </a:r>
                      <a:r>
                        <a:rPr lang="en-US" sz="1600" baseline="0" dirty="0" smtClean="0"/>
                        <a:t> </a:t>
                      </a:r>
                      <a:r>
                        <a:rPr lang="en-US" sz="1600" baseline="0" dirty="0" err="1" smtClean="0"/>
                        <a:t>dan</a:t>
                      </a:r>
                      <a:r>
                        <a:rPr lang="en-US" sz="1600" baseline="0" dirty="0" smtClean="0"/>
                        <a:t> PBT (</a:t>
                      </a:r>
                      <a:r>
                        <a:rPr lang="en-US" sz="1600" baseline="0" dirty="0" err="1" smtClean="0"/>
                        <a:t>sampel</a:t>
                      </a:r>
                      <a:r>
                        <a:rPr lang="en-US" sz="1600" baseline="0" dirty="0" smtClean="0"/>
                        <a:t> 4 </a:t>
                      </a:r>
                      <a:r>
                        <a:rPr lang="en-US" sz="1600" baseline="0" dirty="0" err="1" smtClean="0"/>
                        <a:t>Agensi</a:t>
                      </a:r>
                      <a:r>
                        <a:rPr lang="en-US" sz="1600" baseline="0" dirty="0" smtClean="0"/>
                        <a:t> </a:t>
                      </a:r>
                      <a:r>
                        <a:rPr lang="en-US" sz="1600" baseline="0" dirty="0" err="1" smtClean="0"/>
                        <a:t>Negeri</a:t>
                      </a:r>
                      <a:r>
                        <a:rPr lang="en-US" sz="1600" baseline="0" dirty="0" smtClean="0"/>
                        <a:t> </a:t>
                      </a:r>
                      <a:r>
                        <a:rPr lang="en-US" sz="1600" baseline="0" dirty="0" err="1" smtClean="0"/>
                        <a:t>dan</a:t>
                      </a:r>
                      <a:r>
                        <a:rPr lang="en-US" sz="1600" baseline="0" dirty="0" smtClean="0"/>
                        <a:t> PBT)</a:t>
                      </a:r>
                    </a:p>
                    <a:p>
                      <a:pPr lvl="0">
                        <a:buFont typeface="Arial" pitchFamily="34" charset="0"/>
                        <a:buChar char="•"/>
                      </a:pPr>
                      <a:r>
                        <a:rPr lang="en-US" sz="1600" baseline="0" dirty="0" err="1" smtClean="0"/>
                        <a:t>Mengumpul</a:t>
                      </a:r>
                      <a:r>
                        <a:rPr lang="en-US" sz="1600" baseline="0" dirty="0" smtClean="0"/>
                        <a:t> </a:t>
                      </a:r>
                      <a:r>
                        <a:rPr lang="en-US" sz="1600" baseline="0" dirty="0" err="1" smtClean="0"/>
                        <a:t>maklumat</a:t>
                      </a:r>
                      <a:r>
                        <a:rPr lang="en-US" sz="1600" baseline="0" dirty="0" smtClean="0"/>
                        <a:t> </a:t>
                      </a:r>
                      <a:r>
                        <a:rPr lang="en-US" sz="1600" baseline="0" dirty="0" err="1" smtClean="0"/>
                        <a:t>peraturan</a:t>
                      </a:r>
                      <a:r>
                        <a:rPr lang="en-US" sz="1600" baseline="0" dirty="0" smtClean="0"/>
                        <a:t> </a:t>
                      </a:r>
                      <a:r>
                        <a:rPr lang="en-US" sz="1600" baseline="0" dirty="0" err="1" smtClean="0"/>
                        <a:t>diperkenalkan</a:t>
                      </a:r>
                      <a:r>
                        <a:rPr lang="en-US" sz="1600" baseline="0" dirty="0" smtClean="0"/>
                        <a:t> </a:t>
                      </a:r>
                      <a:r>
                        <a:rPr lang="en-US" sz="1600" baseline="0" dirty="0" err="1" smtClean="0"/>
                        <a:t>tahun</a:t>
                      </a:r>
                      <a:r>
                        <a:rPr lang="en-US" sz="1600" baseline="0" dirty="0" smtClean="0"/>
                        <a:t> 2014-15</a:t>
                      </a:r>
                    </a:p>
                    <a:p>
                      <a:pPr lvl="0">
                        <a:buFont typeface="Arial" pitchFamily="34" charset="0"/>
                        <a:buChar char="•"/>
                      </a:pPr>
                      <a:r>
                        <a:rPr lang="en-US" sz="1600" baseline="0" dirty="0" err="1" smtClean="0"/>
                        <a:t>Pengenalan</a:t>
                      </a:r>
                      <a:r>
                        <a:rPr lang="en-US" sz="1600" baseline="0" dirty="0" smtClean="0"/>
                        <a:t> </a:t>
                      </a:r>
                      <a:r>
                        <a:rPr lang="en-US" sz="1600" baseline="0" dirty="0" err="1" smtClean="0"/>
                        <a:t>Amalan</a:t>
                      </a:r>
                      <a:r>
                        <a:rPr lang="en-US" sz="1600" baseline="0" dirty="0" smtClean="0"/>
                        <a:t> </a:t>
                      </a:r>
                      <a:r>
                        <a:rPr lang="en-US" sz="1600" baseline="0" dirty="0" err="1" smtClean="0"/>
                        <a:t>Baik</a:t>
                      </a:r>
                      <a:r>
                        <a:rPr lang="en-US" sz="1600" baseline="0" dirty="0" smtClean="0"/>
                        <a:t> </a:t>
                      </a:r>
                      <a:r>
                        <a:rPr lang="en-US" sz="1600" baseline="0" dirty="0" err="1" smtClean="0"/>
                        <a:t>Peraturan</a:t>
                      </a:r>
                      <a:r>
                        <a:rPr lang="en-US" sz="1600" baseline="0" dirty="0" smtClean="0"/>
                        <a:t> </a:t>
                      </a:r>
                      <a:r>
                        <a:rPr lang="en-US" sz="1600" baseline="0" dirty="0" err="1" smtClean="0"/>
                        <a:t>kepada</a:t>
                      </a:r>
                      <a:r>
                        <a:rPr lang="en-US" sz="1600" baseline="0" dirty="0" smtClean="0"/>
                        <a:t> </a:t>
                      </a:r>
                      <a:r>
                        <a:rPr lang="en-US" sz="1600" baseline="0" dirty="0" err="1" smtClean="0"/>
                        <a:t>Agensi</a:t>
                      </a:r>
                      <a:r>
                        <a:rPr lang="en-US" sz="1600" baseline="0" dirty="0" smtClean="0"/>
                        <a:t> </a:t>
                      </a:r>
                      <a:r>
                        <a:rPr lang="en-US" sz="1600" baseline="0" dirty="0" err="1" smtClean="0"/>
                        <a:t>dan</a:t>
                      </a:r>
                      <a:r>
                        <a:rPr lang="en-US" sz="1600" baseline="0" dirty="0" smtClean="0"/>
                        <a:t> PBT</a:t>
                      </a:r>
                    </a:p>
                  </a:txBody>
                  <a:tcPr marL="121920" marR="121920"/>
                </a:tc>
                <a:tc>
                  <a:txBody>
                    <a:bodyPr/>
                    <a:lstStyle/>
                    <a:p>
                      <a:pPr lvl="0">
                        <a:buFont typeface="Arial" pitchFamily="34" charset="0"/>
                        <a:buChar char="•"/>
                      </a:pPr>
                      <a:r>
                        <a:rPr lang="en-US" sz="1600" baseline="0" dirty="0" err="1" smtClean="0"/>
                        <a:t>Jemputan</a:t>
                      </a:r>
                      <a:r>
                        <a:rPr lang="en-US" sz="1600" baseline="0" dirty="0" smtClean="0"/>
                        <a:t> </a:t>
                      </a:r>
                      <a:r>
                        <a:rPr lang="en-US" sz="1600" baseline="0" dirty="0" err="1" smtClean="0"/>
                        <a:t>agensi</a:t>
                      </a:r>
                      <a:r>
                        <a:rPr lang="en-US" sz="1600" baseline="0" dirty="0" smtClean="0"/>
                        <a:t> </a:t>
                      </a:r>
                      <a:r>
                        <a:rPr lang="en-US" sz="1600" baseline="0" dirty="0" err="1" smtClean="0"/>
                        <a:t>dan</a:t>
                      </a:r>
                      <a:r>
                        <a:rPr lang="en-US" sz="1600" baseline="0" dirty="0" smtClean="0"/>
                        <a:t> PBT </a:t>
                      </a:r>
                      <a:r>
                        <a:rPr lang="en-US" sz="1600" baseline="0" dirty="0" err="1" smtClean="0"/>
                        <a:t>oleh</a:t>
                      </a:r>
                      <a:r>
                        <a:rPr lang="en-US" sz="1600" baseline="0" dirty="0" smtClean="0"/>
                        <a:t> UPEN</a:t>
                      </a:r>
                    </a:p>
                  </a:txBody>
                  <a:tcPr marL="121920" marR="121920"/>
                </a:tc>
              </a:tr>
              <a:tr h="370840">
                <a:tc>
                  <a:txBody>
                    <a:bodyPr/>
                    <a:lstStyle/>
                    <a:p>
                      <a:r>
                        <a:rPr lang="en-US" sz="1600" dirty="0" err="1" smtClean="0"/>
                        <a:t>Pengesahan</a:t>
                      </a:r>
                      <a:r>
                        <a:rPr lang="en-US" sz="1600" dirty="0" smtClean="0"/>
                        <a:t> </a:t>
                      </a:r>
                      <a:r>
                        <a:rPr lang="en-US" sz="1600" dirty="0" err="1" smtClean="0"/>
                        <a:t>Pengurusan</a:t>
                      </a:r>
                      <a:r>
                        <a:rPr lang="en-US" sz="1600" dirty="0" smtClean="0"/>
                        <a:t> </a:t>
                      </a:r>
                      <a:r>
                        <a:rPr lang="en-US" sz="1600" dirty="0" err="1" smtClean="0"/>
                        <a:t>Tertinggi</a:t>
                      </a:r>
                      <a:endParaRPr lang="en-US" sz="1600" dirty="0"/>
                    </a:p>
                  </a:txBody>
                  <a:tcPr marL="121920" marR="121920"/>
                </a:tc>
                <a:tc>
                  <a:txBody>
                    <a:bodyPr/>
                    <a:lstStyle/>
                    <a:p>
                      <a:pPr lvl="0">
                        <a:buFont typeface="Arial" pitchFamily="34" charset="0"/>
                        <a:buChar char="•"/>
                      </a:pPr>
                      <a:r>
                        <a:rPr lang="en-US" sz="1600" dirty="0" err="1" smtClean="0"/>
                        <a:t>Pembentangan</a:t>
                      </a:r>
                      <a:r>
                        <a:rPr lang="en-US" sz="1600" dirty="0" smtClean="0"/>
                        <a:t> </a:t>
                      </a:r>
                      <a:r>
                        <a:rPr lang="en-US" sz="1600" dirty="0" err="1" smtClean="0"/>
                        <a:t>pada</a:t>
                      </a:r>
                      <a:r>
                        <a:rPr lang="en-US" sz="1600" dirty="0" smtClean="0"/>
                        <a:t> SUK/MB</a:t>
                      </a:r>
                    </a:p>
                    <a:p>
                      <a:pPr lvl="0">
                        <a:buFont typeface="Arial" pitchFamily="34" charset="0"/>
                        <a:buChar char="•"/>
                      </a:pPr>
                      <a:r>
                        <a:rPr lang="en-US" sz="1600" baseline="0" dirty="0" err="1" smtClean="0"/>
                        <a:t>Menyedia</a:t>
                      </a:r>
                      <a:r>
                        <a:rPr lang="en-US" sz="1600" baseline="0" dirty="0" smtClean="0"/>
                        <a:t> </a:t>
                      </a:r>
                      <a:r>
                        <a:rPr lang="en-US" sz="1600" baseline="0" dirty="0" err="1" smtClean="0"/>
                        <a:t>Kertas</a:t>
                      </a:r>
                      <a:r>
                        <a:rPr lang="en-US" sz="1600" baseline="0" dirty="0" smtClean="0"/>
                        <a:t> </a:t>
                      </a:r>
                      <a:r>
                        <a:rPr lang="en-US" sz="1600" baseline="0" dirty="0" err="1" smtClean="0"/>
                        <a:t>Cadangan</a:t>
                      </a:r>
                      <a:r>
                        <a:rPr lang="en-US" sz="1600" baseline="0" dirty="0" smtClean="0"/>
                        <a:t> </a:t>
                      </a:r>
                      <a:r>
                        <a:rPr lang="en-US" sz="1600" baseline="0" dirty="0" err="1" smtClean="0"/>
                        <a:t>kepada</a:t>
                      </a:r>
                      <a:r>
                        <a:rPr lang="en-US" sz="1600" baseline="0" dirty="0" smtClean="0"/>
                        <a:t> </a:t>
                      </a:r>
                      <a:r>
                        <a:rPr lang="en-US" sz="1600" baseline="0" dirty="0" err="1" smtClean="0"/>
                        <a:t>Negeri</a:t>
                      </a:r>
                      <a:endParaRPr lang="en-US" sz="1600" baseline="0" dirty="0" smtClean="0"/>
                    </a:p>
                  </a:txBody>
                  <a:tcPr marL="121920" marR="121920"/>
                </a:tc>
                <a:tc>
                  <a:txBody>
                    <a:bodyPr/>
                    <a:lstStyle/>
                    <a:p>
                      <a:pPr lvl="0">
                        <a:buFont typeface="Arial" pitchFamily="34" charset="0"/>
                        <a:buChar char="•"/>
                      </a:pPr>
                      <a:r>
                        <a:rPr lang="en-US" sz="1600" baseline="0" dirty="0" smtClean="0"/>
                        <a:t>MPC (KP)</a:t>
                      </a:r>
                    </a:p>
                    <a:p>
                      <a:pPr lvl="0">
                        <a:buFont typeface="Arial" pitchFamily="34" charset="0"/>
                        <a:buChar char="•"/>
                      </a:pPr>
                      <a:r>
                        <a:rPr lang="en-US" sz="1600" baseline="0" dirty="0" smtClean="0"/>
                        <a:t>MPC</a:t>
                      </a:r>
                    </a:p>
                  </a:txBody>
                  <a:tcPr marL="121920" marR="121920"/>
                </a:tc>
              </a:tr>
              <a:tr h="370840">
                <a:tc>
                  <a:txBody>
                    <a:bodyPr/>
                    <a:lstStyle/>
                    <a:p>
                      <a:r>
                        <a:rPr lang="en-US" sz="1600" dirty="0" err="1" smtClean="0"/>
                        <a:t>Pembentukan</a:t>
                      </a:r>
                      <a:r>
                        <a:rPr lang="en-US" sz="1600" dirty="0" smtClean="0"/>
                        <a:t> J/K</a:t>
                      </a:r>
                      <a:r>
                        <a:rPr lang="en-US" sz="1600" baseline="0" dirty="0" smtClean="0"/>
                        <a:t> </a:t>
                      </a:r>
                      <a:r>
                        <a:rPr lang="en-US" sz="1600" baseline="0" dirty="0" err="1" smtClean="0"/>
                        <a:t>Kerja</a:t>
                      </a:r>
                      <a:endParaRPr lang="en-US" sz="1600" dirty="0"/>
                    </a:p>
                  </a:txBody>
                  <a:tcPr marL="121920" marR="121920"/>
                </a:tc>
                <a:tc>
                  <a:txBody>
                    <a:bodyPr/>
                    <a:lstStyle/>
                    <a:p>
                      <a:pPr lvl="0">
                        <a:buFont typeface="Arial" pitchFamily="34" charset="0"/>
                        <a:buChar char="•"/>
                      </a:pPr>
                      <a:r>
                        <a:rPr lang="en-US" sz="1600" baseline="0" dirty="0" err="1" smtClean="0"/>
                        <a:t>Melantik</a:t>
                      </a:r>
                      <a:r>
                        <a:rPr lang="en-US" sz="1600" baseline="0" dirty="0" smtClean="0"/>
                        <a:t> J/K </a:t>
                      </a:r>
                      <a:r>
                        <a:rPr lang="en-US" sz="1600" baseline="0" dirty="0" err="1" smtClean="0"/>
                        <a:t>Kerja</a:t>
                      </a:r>
                      <a:endParaRPr lang="en-US" sz="1600" baseline="0" dirty="0" smtClean="0"/>
                    </a:p>
                    <a:p>
                      <a:pPr lvl="1">
                        <a:buFont typeface="Arial" pitchFamily="34" charset="0"/>
                        <a:buChar char="•"/>
                      </a:pPr>
                      <a:r>
                        <a:rPr lang="en-US" sz="1600" baseline="0" dirty="0" err="1" smtClean="0"/>
                        <a:t>Deraf</a:t>
                      </a:r>
                      <a:r>
                        <a:rPr lang="en-US" sz="1600" baseline="0" dirty="0" smtClean="0"/>
                        <a:t> </a:t>
                      </a:r>
                      <a:r>
                        <a:rPr lang="en-US" sz="1600" baseline="0" dirty="0" err="1" smtClean="0"/>
                        <a:t>surat</a:t>
                      </a:r>
                      <a:r>
                        <a:rPr lang="en-US" sz="1600" baseline="0" dirty="0" smtClean="0"/>
                        <a:t> </a:t>
                      </a:r>
                      <a:r>
                        <a:rPr lang="en-US" sz="1600" baseline="0" dirty="0" err="1" smtClean="0"/>
                        <a:t>lantikan</a:t>
                      </a:r>
                      <a:r>
                        <a:rPr lang="en-US" sz="1600" baseline="0" dirty="0" smtClean="0"/>
                        <a:t> </a:t>
                      </a:r>
                    </a:p>
                    <a:p>
                      <a:pPr lvl="1">
                        <a:buFont typeface="Arial" pitchFamily="34" charset="0"/>
                        <a:buChar char="•"/>
                      </a:pPr>
                      <a:r>
                        <a:rPr lang="en-US" sz="1600" baseline="0" dirty="0" err="1" smtClean="0"/>
                        <a:t>Mengeluarkan</a:t>
                      </a:r>
                      <a:r>
                        <a:rPr lang="en-US" sz="1600" baseline="0" dirty="0" smtClean="0"/>
                        <a:t> </a:t>
                      </a:r>
                      <a:r>
                        <a:rPr lang="en-US" sz="1600" baseline="0" dirty="0" err="1" smtClean="0"/>
                        <a:t>surat</a:t>
                      </a:r>
                      <a:r>
                        <a:rPr lang="en-US" sz="1600" baseline="0" dirty="0" smtClean="0"/>
                        <a:t> </a:t>
                      </a:r>
                      <a:r>
                        <a:rPr lang="en-US" sz="1600" baseline="0" dirty="0" err="1" smtClean="0"/>
                        <a:t>lantikan</a:t>
                      </a:r>
                      <a:r>
                        <a:rPr lang="en-US" sz="1600" baseline="0" dirty="0" smtClean="0"/>
                        <a:t> </a:t>
                      </a:r>
                    </a:p>
                    <a:p>
                      <a:pPr lvl="0">
                        <a:buFont typeface="Arial" pitchFamily="34" charset="0"/>
                        <a:buChar char="•"/>
                      </a:pPr>
                      <a:r>
                        <a:rPr lang="en-US" sz="1600" baseline="0" dirty="0" err="1" smtClean="0"/>
                        <a:t>Melantik</a:t>
                      </a:r>
                      <a:r>
                        <a:rPr lang="en-US" sz="1600" baseline="0" dirty="0" smtClean="0"/>
                        <a:t> MPC </a:t>
                      </a:r>
                      <a:r>
                        <a:rPr lang="en-US" sz="1600" baseline="0" dirty="0" err="1" smtClean="0"/>
                        <a:t>sebagai</a:t>
                      </a:r>
                      <a:r>
                        <a:rPr lang="en-US" sz="1600" baseline="0" dirty="0" smtClean="0"/>
                        <a:t> </a:t>
                      </a:r>
                      <a:r>
                        <a:rPr lang="en-US" sz="1600" baseline="0" dirty="0" err="1" smtClean="0"/>
                        <a:t>penasihat</a:t>
                      </a:r>
                      <a:endParaRPr lang="en-US" sz="1600" baseline="0" dirty="0" smtClean="0"/>
                    </a:p>
                  </a:txBody>
                  <a:tcPr marL="121920" marR="121920"/>
                </a:tc>
                <a:tc>
                  <a:txBody>
                    <a:bodyPr/>
                    <a:lstStyle/>
                    <a:p>
                      <a:pPr lvl="0">
                        <a:buFont typeface="Arial" pitchFamily="34" charset="0"/>
                        <a:buChar char="•"/>
                      </a:pPr>
                      <a:endParaRPr lang="en-US" sz="1600" baseline="0" dirty="0" smtClean="0"/>
                    </a:p>
                    <a:p>
                      <a:pPr lvl="0">
                        <a:buFont typeface="Arial" pitchFamily="34" charset="0"/>
                        <a:buChar char="•"/>
                      </a:pPr>
                      <a:r>
                        <a:rPr lang="en-US" sz="1600" baseline="0" dirty="0" smtClean="0"/>
                        <a:t>MPC</a:t>
                      </a:r>
                    </a:p>
                    <a:p>
                      <a:pPr lvl="0">
                        <a:buFont typeface="Arial" pitchFamily="34" charset="0"/>
                        <a:buChar char="•"/>
                      </a:pPr>
                      <a:r>
                        <a:rPr lang="en-US" sz="1600" baseline="0" dirty="0" err="1" smtClean="0"/>
                        <a:t>Dasar</a:t>
                      </a:r>
                      <a:r>
                        <a:rPr lang="en-US" sz="1600" baseline="0" dirty="0" smtClean="0"/>
                        <a:t> SUK</a:t>
                      </a:r>
                    </a:p>
                  </a:txBody>
                  <a:tcPr marL="121920" marR="121920"/>
                </a:tc>
              </a:tr>
              <a:tr h="370840">
                <a:tc>
                  <a:txBody>
                    <a:bodyPr/>
                    <a:lstStyle/>
                    <a:p>
                      <a:r>
                        <a:rPr lang="en-US" sz="1600" dirty="0" smtClean="0"/>
                        <a:t> </a:t>
                      </a:r>
                      <a:r>
                        <a:rPr lang="en-US" sz="1600" dirty="0" err="1" smtClean="0"/>
                        <a:t>Instrumen</a:t>
                      </a:r>
                      <a:r>
                        <a:rPr lang="en-US" sz="1600" dirty="0" smtClean="0"/>
                        <a:t> </a:t>
                      </a:r>
                      <a:r>
                        <a:rPr lang="en-US" sz="1600" dirty="0" err="1" smtClean="0"/>
                        <a:t>Polisi</a:t>
                      </a:r>
                      <a:endParaRPr lang="en-US" sz="1600" dirty="0"/>
                    </a:p>
                  </a:txBody>
                  <a:tcPr marL="121920" marR="121920"/>
                </a:tc>
                <a:tc>
                  <a:txBody>
                    <a:bodyPr/>
                    <a:lstStyle/>
                    <a:p>
                      <a:pPr lvl="0">
                        <a:buFont typeface="Arial" pitchFamily="34" charset="0"/>
                        <a:buChar char="•"/>
                      </a:pPr>
                      <a:r>
                        <a:rPr lang="en-US" sz="1600" baseline="0" dirty="0" err="1" smtClean="0"/>
                        <a:t>Membangunkan</a:t>
                      </a:r>
                      <a:r>
                        <a:rPr lang="en-US" sz="1600" baseline="0" dirty="0" smtClean="0"/>
                        <a:t> </a:t>
                      </a:r>
                      <a:r>
                        <a:rPr lang="en-US" sz="1600" baseline="0" dirty="0" err="1" smtClean="0"/>
                        <a:t>intrumen</a:t>
                      </a:r>
                      <a:r>
                        <a:rPr lang="en-US" sz="1600" baseline="0" dirty="0" smtClean="0"/>
                        <a:t> </a:t>
                      </a:r>
                      <a:r>
                        <a:rPr lang="en-US" sz="1600" baseline="0" dirty="0" err="1" smtClean="0"/>
                        <a:t>polisi</a:t>
                      </a:r>
                      <a:r>
                        <a:rPr lang="en-US" sz="1600" baseline="0" dirty="0" smtClean="0"/>
                        <a:t> </a:t>
                      </a:r>
                    </a:p>
                    <a:p>
                      <a:pPr lvl="0">
                        <a:buFont typeface="Arial" pitchFamily="34" charset="0"/>
                        <a:buChar char="•"/>
                      </a:pPr>
                      <a:r>
                        <a:rPr lang="en-US" sz="1600" baseline="0" dirty="0" err="1" smtClean="0"/>
                        <a:t>Seranta</a:t>
                      </a:r>
                      <a:r>
                        <a:rPr lang="en-US" sz="1600" baseline="0" dirty="0" smtClean="0"/>
                        <a:t> </a:t>
                      </a:r>
                      <a:r>
                        <a:rPr lang="en-US" sz="1600" baseline="0" dirty="0" err="1" smtClean="0"/>
                        <a:t>Awam</a:t>
                      </a:r>
                      <a:r>
                        <a:rPr lang="en-US" sz="1600" baseline="0" dirty="0" smtClean="0"/>
                        <a:t> (public consultation) </a:t>
                      </a:r>
                      <a:r>
                        <a:rPr lang="en-US" sz="1600" baseline="0" dirty="0" err="1" smtClean="0"/>
                        <a:t>bagi</a:t>
                      </a:r>
                      <a:r>
                        <a:rPr lang="en-US" sz="1600" baseline="0" dirty="0" smtClean="0"/>
                        <a:t> </a:t>
                      </a:r>
                      <a:r>
                        <a:rPr lang="en-US" sz="1600" baseline="0" dirty="0" err="1" smtClean="0"/>
                        <a:t>deraf</a:t>
                      </a:r>
                      <a:r>
                        <a:rPr lang="en-US" sz="1600" baseline="0" dirty="0" smtClean="0"/>
                        <a:t>  </a:t>
                      </a:r>
                      <a:r>
                        <a:rPr lang="en-US" sz="1600" baseline="0" dirty="0" err="1" smtClean="0"/>
                        <a:t>polisi</a:t>
                      </a:r>
                      <a:endParaRPr lang="en-US" sz="1600" baseline="0" dirty="0" smtClean="0"/>
                    </a:p>
                    <a:p>
                      <a:pPr lvl="0">
                        <a:buFont typeface="Arial" pitchFamily="34" charset="0"/>
                        <a:buChar char="•"/>
                      </a:pPr>
                      <a:r>
                        <a:rPr lang="en-US" sz="1600" baseline="0" dirty="0" smtClean="0"/>
                        <a:t>MMKN </a:t>
                      </a:r>
                      <a:r>
                        <a:rPr lang="en-US" sz="1600" baseline="0" dirty="0" err="1" smtClean="0"/>
                        <a:t>mengesah</a:t>
                      </a:r>
                      <a:r>
                        <a:rPr lang="en-US" sz="1600" baseline="0" dirty="0" smtClean="0"/>
                        <a:t> </a:t>
                      </a:r>
                      <a:r>
                        <a:rPr lang="en-US" sz="1600" baseline="0" dirty="0" err="1" smtClean="0"/>
                        <a:t>polisi</a:t>
                      </a:r>
                      <a:endParaRPr lang="en-US" sz="1600" baseline="0" dirty="0" smtClean="0"/>
                    </a:p>
                    <a:p>
                      <a:pPr lvl="0">
                        <a:buFont typeface="Arial" pitchFamily="34" charset="0"/>
                        <a:buChar char="•"/>
                      </a:pPr>
                      <a:r>
                        <a:rPr lang="en-US" sz="1600" baseline="0" dirty="0" err="1" smtClean="0"/>
                        <a:t>Polisi</a:t>
                      </a:r>
                      <a:r>
                        <a:rPr lang="en-US" sz="1600" baseline="0" dirty="0" smtClean="0"/>
                        <a:t> </a:t>
                      </a:r>
                      <a:r>
                        <a:rPr lang="en-US" sz="1600" baseline="0" dirty="0" err="1" smtClean="0"/>
                        <a:t>digazetkan</a:t>
                      </a:r>
                      <a:endParaRPr lang="en-US" sz="1600" baseline="0" dirty="0" smtClean="0"/>
                    </a:p>
                  </a:txBody>
                  <a:tcPr marL="121920" marR="121920"/>
                </a:tc>
                <a:tc>
                  <a:txBody>
                    <a:bodyPr/>
                    <a:lstStyle/>
                    <a:p>
                      <a:pPr lvl="0">
                        <a:buFont typeface="Arial" pitchFamily="34" charset="0"/>
                        <a:buChar char="•"/>
                      </a:pPr>
                      <a:r>
                        <a:rPr lang="en-US" sz="1600" baseline="0" dirty="0" smtClean="0"/>
                        <a:t>MPC</a:t>
                      </a:r>
                    </a:p>
                    <a:p>
                      <a:pPr lvl="0">
                        <a:buFont typeface="Arial" pitchFamily="34" charset="0"/>
                        <a:buChar char="•"/>
                      </a:pPr>
                      <a:r>
                        <a:rPr lang="en-US" sz="1600" baseline="0" dirty="0" smtClean="0"/>
                        <a:t>SUK </a:t>
                      </a:r>
                      <a:r>
                        <a:rPr lang="en-US" sz="1600" baseline="0" dirty="0" err="1" smtClean="0"/>
                        <a:t>dan</a:t>
                      </a:r>
                      <a:r>
                        <a:rPr lang="en-US" sz="1600" baseline="0" dirty="0" smtClean="0"/>
                        <a:t> MPC</a:t>
                      </a:r>
                    </a:p>
                    <a:p>
                      <a:pPr lvl="0">
                        <a:buFont typeface="Arial" pitchFamily="34" charset="0"/>
                        <a:buChar char="•"/>
                      </a:pPr>
                      <a:r>
                        <a:rPr lang="en-US" sz="1600" baseline="0" dirty="0" smtClean="0"/>
                        <a:t>SUK</a:t>
                      </a:r>
                    </a:p>
                    <a:p>
                      <a:pPr lvl="0">
                        <a:buFont typeface="Arial" pitchFamily="34" charset="0"/>
                        <a:buChar char="•"/>
                      </a:pPr>
                      <a:r>
                        <a:rPr lang="en-US" sz="1600" baseline="0" dirty="0" smtClean="0"/>
                        <a:t>SUK</a:t>
                      </a:r>
                    </a:p>
                  </a:txBody>
                  <a:tcPr marL="121920" marR="121920"/>
                </a:tc>
              </a:tr>
              <a:tr h="370840">
                <a:tc>
                  <a:txBody>
                    <a:bodyPr/>
                    <a:lstStyle/>
                    <a:p>
                      <a:r>
                        <a:rPr lang="en-US" sz="1600" baseline="0" dirty="0" err="1" smtClean="0"/>
                        <a:t>Pelaksanaan</a:t>
                      </a:r>
                      <a:endParaRPr lang="en-US" sz="1600" dirty="0"/>
                    </a:p>
                  </a:txBody>
                  <a:tcPr marL="121920" marR="121920"/>
                </a:tc>
                <a:tc>
                  <a:txBody>
                    <a:bodyPr/>
                    <a:lstStyle/>
                    <a:p>
                      <a:pPr lvl="0">
                        <a:buFont typeface="Arial" pitchFamily="34" charset="0"/>
                        <a:buChar char="•"/>
                      </a:pPr>
                      <a:r>
                        <a:rPr lang="en-US" sz="1600" baseline="0" dirty="0" err="1" smtClean="0"/>
                        <a:t>Memberi</a:t>
                      </a:r>
                      <a:r>
                        <a:rPr lang="en-US" sz="1600" baseline="0" dirty="0" smtClean="0"/>
                        <a:t> </a:t>
                      </a:r>
                      <a:r>
                        <a:rPr lang="en-US" sz="1600" baseline="0" dirty="0" err="1" smtClean="0"/>
                        <a:t>latihan</a:t>
                      </a:r>
                      <a:r>
                        <a:rPr lang="en-US" sz="1600" baseline="0" dirty="0" smtClean="0"/>
                        <a:t> RIA </a:t>
                      </a:r>
                      <a:r>
                        <a:rPr lang="en-US" sz="1600" baseline="0" dirty="0" err="1" smtClean="0"/>
                        <a:t>dan</a:t>
                      </a:r>
                      <a:r>
                        <a:rPr lang="en-US" sz="1600" baseline="0" dirty="0" smtClean="0"/>
                        <a:t> RIS </a:t>
                      </a:r>
                      <a:r>
                        <a:rPr lang="en-US" sz="1600" baseline="0" dirty="0" err="1" smtClean="0"/>
                        <a:t>kepada</a:t>
                      </a:r>
                      <a:r>
                        <a:rPr lang="en-US" sz="1600" baseline="0" dirty="0" smtClean="0"/>
                        <a:t> </a:t>
                      </a:r>
                      <a:r>
                        <a:rPr lang="en-US" sz="1600" baseline="0" dirty="0" err="1" smtClean="0"/>
                        <a:t>Agensi</a:t>
                      </a:r>
                      <a:r>
                        <a:rPr lang="en-US" sz="1600" baseline="0" dirty="0" smtClean="0"/>
                        <a:t> </a:t>
                      </a:r>
                      <a:r>
                        <a:rPr lang="en-US" sz="1600" baseline="0" dirty="0" err="1" smtClean="0"/>
                        <a:t>dan</a:t>
                      </a:r>
                      <a:r>
                        <a:rPr lang="en-US" sz="1600" baseline="0" dirty="0" smtClean="0"/>
                        <a:t> PBT </a:t>
                      </a:r>
                    </a:p>
                    <a:p>
                      <a:pPr lvl="0">
                        <a:buFont typeface="Arial" pitchFamily="34" charset="0"/>
                        <a:buChar char="•"/>
                      </a:pPr>
                      <a:r>
                        <a:rPr lang="en-US" sz="1600" baseline="0" dirty="0" err="1" smtClean="0"/>
                        <a:t>Melantik</a:t>
                      </a:r>
                      <a:r>
                        <a:rPr lang="en-US" sz="1600" baseline="0" dirty="0" smtClean="0"/>
                        <a:t> RC</a:t>
                      </a:r>
                    </a:p>
                    <a:p>
                      <a:pPr lvl="0">
                        <a:buFont typeface="Arial" pitchFamily="34" charset="0"/>
                        <a:buChar char="•"/>
                      </a:pPr>
                      <a:r>
                        <a:rPr lang="en-US" sz="1600" baseline="0" dirty="0" err="1" smtClean="0"/>
                        <a:t>Melaksana</a:t>
                      </a:r>
                      <a:r>
                        <a:rPr lang="en-US" sz="1600" baseline="0" dirty="0" smtClean="0"/>
                        <a:t> </a:t>
                      </a:r>
                      <a:r>
                        <a:rPr lang="en-US" sz="1600" baseline="0" dirty="0" err="1" smtClean="0"/>
                        <a:t>projek</a:t>
                      </a:r>
                      <a:r>
                        <a:rPr lang="en-US" sz="1600" baseline="0" dirty="0" smtClean="0"/>
                        <a:t> pilot (Hand holding) </a:t>
                      </a:r>
                    </a:p>
                    <a:p>
                      <a:pPr lvl="0">
                        <a:buFont typeface="Arial" pitchFamily="34" charset="0"/>
                        <a:buChar char="•"/>
                      </a:pPr>
                      <a:r>
                        <a:rPr lang="en-US" sz="1600" baseline="0" dirty="0" err="1" smtClean="0"/>
                        <a:t>Laman</a:t>
                      </a:r>
                      <a:r>
                        <a:rPr lang="en-US" sz="1600" baseline="0" dirty="0" smtClean="0"/>
                        <a:t> web yang </a:t>
                      </a:r>
                      <a:r>
                        <a:rPr lang="en-US" sz="1600" baseline="0" dirty="0" err="1" smtClean="0"/>
                        <a:t>berpusat</a:t>
                      </a:r>
                      <a:r>
                        <a:rPr lang="en-US" sz="1600" baseline="0" dirty="0" smtClean="0"/>
                        <a:t> </a:t>
                      </a:r>
                      <a:r>
                        <a:rPr lang="en-US" sz="1600" baseline="0" dirty="0" err="1" smtClean="0"/>
                        <a:t>bagi</a:t>
                      </a:r>
                      <a:r>
                        <a:rPr lang="en-US" sz="1600" baseline="0" dirty="0" smtClean="0"/>
                        <a:t> </a:t>
                      </a:r>
                      <a:r>
                        <a:rPr lang="en-US" sz="1600" baseline="0" dirty="0" err="1" smtClean="0"/>
                        <a:t>seranta</a:t>
                      </a:r>
                      <a:r>
                        <a:rPr lang="en-US" sz="1600" baseline="0" dirty="0" smtClean="0"/>
                        <a:t> </a:t>
                      </a:r>
                      <a:r>
                        <a:rPr lang="en-US" sz="1600" baseline="0" dirty="0" err="1" smtClean="0"/>
                        <a:t>awam</a:t>
                      </a:r>
                      <a:r>
                        <a:rPr lang="en-US" sz="1600" baseline="0" dirty="0" smtClean="0"/>
                        <a:t> </a:t>
                      </a:r>
                      <a:r>
                        <a:rPr lang="en-US" sz="1600" baseline="0" dirty="0" err="1" smtClean="0"/>
                        <a:t>dan</a:t>
                      </a:r>
                      <a:r>
                        <a:rPr lang="en-US" sz="1600" baseline="0" dirty="0" smtClean="0"/>
                        <a:t> RIS</a:t>
                      </a:r>
                    </a:p>
                  </a:txBody>
                  <a:tcPr marL="121920" marR="121920"/>
                </a:tc>
                <a:tc>
                  <a:txBody>
                    <a:bodyPr/>
                    <a:lstStyle/>
                    <a:p>
                      <a:pPr lvl="0">
                        <a:buFont typeface="Arial" pitchFamily="34" charset="0"/>
                        <a:buChar char="•"/>
                      </a:pPr>
                      <a:r>
                        <a:rPr lang="en-US" sz="1600" baseline="0" dirty="0" smtClean="0"/>
                        <a:t>MPC</a:t>
                      </a:r>
                    </a:p>
                    <a:p>
                      <a:pPr lvl="0">
                        <a:buFont typeface="Arial" pitchFamily="34" charset="0"/>
                        <a:buChar char="•"/>
                      </a:pPr>
                      <a:r>
                        <a:rPr lang="en-US" sz="1600" baseline="0" dirty="0" smtClean="0"/>
                        <a:t>SUK </a:t>
                      </a:r>
                      <a:r>
                        <a:rPr lang="en-US" sz="1600" baseline="0" dirty="0" err="1" smtClean="0"/>
                        <a:t>dan</a:t>
                      </a:r>
                      <a:r>
                        <a:rPr lang="en-US" sz="1600" baseline="0" dirty="0" smtClean="0"/>
                        <a:t> MPC</a:t>
                      </a:r>
                    </a:p>
                    <a:p>
                      <a:pPr lvl="0">
                        <a:buFont typeface="Arial" pitchFamily="34" charset="0"/>
                        <a:buChar char="•"/>
                      </a:pPr>
                      <a:r>
                        <a:rPr lang="en-US" sz="1600" baseline="0" dirty="0" smtClean="0"/>
                        <a:t>MPC</a:t>
                      </a:r>
                    </a:p>
                    <a:p>
                      <a:pPr lvl="0">
                        <a:buFont typeface="Arial" pitchFamily="34" charset="0"/>
                        <a:buChar char="•"/>
                      </a:pPr>
                      <a:r>
                        <a:rPr lang="en-US" sz="1600" baseline="0" dirty="0" smtClean="0"/>
                        <a:t>SUK</a:t>
                      </a:r>
                    </a:p>
                  </a:txBody>
                  <a:tcPr marL="121920" marR="121920"/>
                </a:tc>
              </a:tr>
              <a:tr h="370840">
                <a:tc>
                  <a:txBody>
                    <a:bodyPr/>
                    <a:lstStyle/>
                    <a:p>
                      <a:r>
                        <a:rPr lang="en-US" sz="1600" dirty="0" err="1" smtClean="0"/>
                        <a:t>Pemantauan</a:t>
                      </a:r>
                      <a:r>
                        <a:rPr lang="en-US" sz="1600" baseline="0" dirty="0" smtClean="0"/>
                        <a:t> </a:t>
                      </a:r>
                      <a:r>
                        <a:rPr lang="en-US" sz="1600" baseline="0" dirty="0" err="1" smtClean="0"/>
                        <a:t>dan</a:t>
                      </a:r>
                      <a:r>
                        <a:rPr lang="en-US" sz="1600" baseline="0" dirty="0" smtClean="0"/>
                        <a:t> </a:t>
                      </a:r>
                      <a:r>
                        <a:rPr lang="en-US" sz="1600" baseline="0" dirty="0" err="1" smtClean="0"/>
                        <a:t>Semaksemula</a:t>
                      </a:r>
                      <a:endParaRPr lang="en-US" sz="1600" dirty="0"/>
                    </a:p>
                  </a:txBody>
                  <a:tcPr marL="121920" marR="121920"/>
                </a:tc>
                <a:tc>
                  <a:txBody>
                    <a:bodyPr/>
                    <a:lstStyle/>
                    <a:p>
                      <a:pPr marL="92075" lvl="0" indent="-92075">
                        <a:buFont typeface="Arial"/>
                        <a:buChar char="•"/>
                      </a:pPr>
                      <a:r>
                        <a:rPr lang="en-US" sz="1600" baseline="0" dirty="0" err="1" smtClean="0"/>
                        <a:t>Memantau</a:t>
                      </a:r>
                      <a:r>
                        <a:rPr lang="en-US" sz="1600" baseline="0" dirty="0" smtClean="0"/>
                        <a:t> </a:t>
                      </a:r>
                      <a:r>
                        <a:rPr lang="en-US" sz="1600" baseline="0" dirty="0" err="1" smtClean="0"/>
                        <a:t>pelaksanaan</a:t>
                      </a:r>
                      <a:r>
                        <a:rPr lang="en-US" sz="1600" baseline="0" dirty="0" smtClean="0"/>
                        <a:t> RIA (</a:t>
                      </a:r>
                      <a:r>
                        <a:rPr lang="en-US" sz="1600" baseline="0" dirty="0" err="1" smtClean="0"/>
                        <a:t>agensi</a:t>
                      </a:r>
                      <a:r>
                        <a:rPr lang="en-US" sz="1600" baseline="0" dirty="0" smtClean="0"/>
                        <a:t>)</a:t>
                      </a:r>
                    </a:p>
                    <a:p>
                      <a:pPr marL="92075" lvl="0" indent="-92075">
                        <a:buFont typeface="Arial"/>
                        <a:buChar char="•"/>
                      </a:pPr>
                      <a:r>
                        <a:rPr lang="en-US" sz="1600" baseline="0" dirty="0" err="1" smtClean="0"/>
                        <a:t>Menyemaksemula</a:t>
                      </a:r>
                      <a:r>
                        <a:rPr lang="en-US" sz="1600" baseline="0" dirty="0" smtClean="0"/>
                        <a:t> </a:t>
                      </a:r>
                      <a:r>
                        <a:rPr lang="en-US" sz="1600" baseline="0" dirty="0" err="1" smtClean="0"/>
                        <a:t>prestasi</a:t>
                      </a:r>
                      <a:r>
                        <a:rPr lang="en-US" sz="1600" baseline="0" dirty="0" smtClean="0"/>
                        <a:t> </a:t>
                      </a:r>
                      <a:r>
                        <a:rPr lang="en-US" sz="1600" baseline="0" dirty="0" err="1" smtClean="0"/>
                        <a:t>pelaksanaan</a:t>
                      </a:r>
                      <a:r>
                        <a:rPr lang="en-US" sz="1600" baseline="0" dirty="0" smtClean="0"/>
                        <a:t> </a:t>
                      </a:r>
                      <a:r>
                        <a:rPr lang="en-US" sz="1600" baseline="0" dirty="0" err="1" smtClean="0"/>
                        <a:t>polisi</a:t>
                      </a:r>
                      <a:r>
                        <a:rPr lang="en-US" sz="1600" baseline="0" dirty="0" smtClean="0"/>
                        <a:t> </a:t>
                      </a:r>
                      <a:r>
                        <a:rPr lang="en-US" sz="1600" baseline="0" dirty="0" err="1" smtClean="0"/>
                        <a:t>negeri</a:t>
                      </a:r>
                      <a:endParaRPr lang="en-US" sz="1600" baseline="0" dirty="0" smtClean="0"/>
                    </a:p>
                    <a:p>
                      <a:pPr marL="92075" lvl="0" indent="-92075">
                        <a:buFont typeface="Arial"/>
                        <a:buChar char="•"/>
                      </a:pPr>
                      <a:r>
                        <a:rPr lang="en-US" sz="1600" baseline="0" dirty="0" err="1" smtClean="0"/>
                        <a:t>Bangunkan</a:t>
                      </a:r>
                      <a:r>
                        <a:rPr lang="en-US" sz="1600" baseline="0" dirty="0" smtClean="0"/>
                        <a:t> KPI SPDIR</a:t>
                      </a:r>
                    </a:p>
                  </a:txBody>
                  <a:tcPr marL="121920" marR="121920"/>
                </a:tc>
                <a:tc>
                  <a:txBody>
                    <a:bodyPr/>
                    <a:lstStyle/>
                    <a:p>
                      <a:pPr lvl="0">
                        <a:buFont typeface="Arial" pitchFamily="34" charset="0"/>
                        <a:buChar char="•"/>
                      </a:pPr>
                      <a:r>
                        <a:rPr lang="en-US" sz="1600" baseline="0" dirty="0" smtClean="0"/>
                        <a:t>SUK </a:t>
                      </a:r>
                      <a:r>
                        <a:rPr lang="en-US" sz="1600" baseline="0" dirty="0" err="1" smtClean="0"/>
                        <a:t>dan</a:t>
                      </a:r>
                      <a:r>
                        <a:rPr lang="en-US" sz="1600" baseline="0" dirty="0" smtClean="0"/>
                        <a:t> MPC</a:t>
                      </a:r>
                    </a:p>
                    <a:p>
                      <a:pPr lvl="0">
                        <a:buFont typeface="Arial" pitchFamily="34" charset="0"/>
                        <a:buChar char="•"/>
                      </a:pPr>
                      <a:r>
                        <a:rPr lang="en-US" sz="1600" baseline="0" dirty="0" smtClean="0"/>
                        <a:t>MPC</a:t>
                      </a:r>
                    </a:p>
                  </a:txBody>
                  <a:tcPr marL="121920" marR="121920"/>
                </a:tc>
              </a:tr>
            </a:tbl>
          </a:graphicData>
        </a:graphic>
      </p:graphicFrame>
      <p:sp>
        <p:nvSpPr>
          <p:cNvPr id="3" name="Slide Number Placeholder 2"/>
          <p:cNvSpPr>
            <a:spLocks noGrp="1"/>
          </p:cNvSpPr>
          <p:nvPr>
            <p:ph type="sldNum" sz="quarter" idx="12"/>
          </p:nvPr>
        </p:nvSpPr>
        <p:spPr/>
        <p:txBody>
          <a:bodyPr/>
          <a:lstStyle/>
          <a:p>
            <a:fld id="{E688311D-8821-4418-B457-3F20A533ADFF}" type="slidenum">
              <a:rPr lang="en-US" smtClean="0"/>
              <a:pPr/>
              <a:t>28</a:t>
            </a:fld>
            <a:endParaRPr lang="en-US"/>
          </a:p>
        </p:txBody>
      </p:sp>
    </p:spTree>
    <p:extLst>
      <p:ext uri="{BB962C8B-B14F-4D97-AF65-F5344CB8AC3E}">
        <p14:creationId xmlns:p14="http://schemas.microsoft.com/office/powerpoint/2010/main" val="414307527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29</a:t>
            </a:fld>
            <a:endParaRPr lang="en-MY">
              <a:solidFill>
                <a:prstClr val="black">
                  <a:tint val="75000"/>
                </a:prstClr>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8000" y="304800"/>
            <a:ext cx="11887201" cy="6248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9455155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683211" y="3376844"/>
            <a:ext cx="3016471" cy="307777"/>
          </a:xfrm>
          <a:prstGeom prst="rect">
            <a:avLst/>
          </a:prstGeom>
          <a:noFill/>
        </p:spPr>
        <p:txBody>
          <a:bodyPr wrap="square" rtlCol="0">
            <a:spAutoFit/>
          </a:bodyPr>
          <a:lstStyle/>
          <a:p>
            <a:pPr fontAlgn="auto">
              <a:spcBef>
                <a:spcPts val="0"/>
              </a:spcBef>
              <a:spcAft>
                <a:spcPts val="0"/>
              </a:spcAft>
            </a:pPr>
            <a:r>
              <a:rPr lang="en-US" sz="1400" b="1" dirty="0" err="1" smtClean="0">
                <a:solidFill>
                  <a:srgbClr val="FF0000"/>
                </a:solidFill>
                <a:latin typeface="Tw Cen MT"/>
                <a:cs typeface="+mn-cs"/>
              </a:rPr>
              <a:t>Rengkasan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Eksekutif</a:t>
            </a:r>
            <a:r>
              <a:rPr lang="en-US" sz="1400" b="1" dirty="0" smtClean="0">
                <a:solidFill>
                  <a:srgbClr val="FF0000"/>
                </a:solidFill>
                <a:latin typeface="Tw Cen MT"/>
                <a:cs typeface="+mn-cs"/>
              </a:rPr>
              <a:t>, PTE., m/s 27</a:t>
            </a:r>
            <a:endParaRPr lang="en-US" sz="1400" b="1" dirty="0">
              <a:solidFill>
                <a:srgbClr val="FF0000"/>
              </a:solidFill>
              <a:latin typeface="Tw Cen MT"/>
              <a:cs typeface="+mn-cs"/>
            </a:endParaRPr>
          </a:p>
        </p:txBody>
      </p:sp>
      <p:sp>
        <p:nvSpPr>
          <p:cNvPr id="9" name="Title 1"/>
          <p:cNvSpPr>
            <a:spLocks noGrp="1"/>
          </p:cNvSpPr>
          <p:nvPr>
            <p:ph type="title"/>
          </p:nvPr>
        </p:nvSpPr>
        <p:spPr>
          <a:xfrm>
            <a:off x="295112" y="18"/>
            <a:ext cx="10372889" cy="614855"/>
          </a:xfrm>
        </p:spPr>
        <p:txBody>
          <a:bodyPr>
            <a:normAutofit fontScale="90000"/>
          </a:bodyPr>
          <a:lstStyle/>
          <a:p>
            <a:pPr algn="l"/>
            <a:r>
              <a:rPr lang="en-US" dirty="0" err="1" smtClean="0"/>
              <a:t>Latar</a:t>
            </a:r>
            <a:r>
              <a:rPr lang="en-US" dirty="0" smtClean="0"/>
              <a:t> </a:t>
            </a:r>
            <a:r>
              <a:rPr lang="en-US" dirty="0" err="1" smtClean="0"/>
              <a:t>Belakang</a:t>
            </a:r>
            <a:r>
              <a:rPr lang="en-US" dirty="0" smtClean="0"/>
              <a:t>- </a:t>
            </a:r>
            <a:r>
              <a:rPr lang="en-US" dirty="0" err="1" smtClean="0"/>
              <a:t>mandat</a:t>
            </a:r>
            <a:r>
              <a:rPr lang="en-US" dirty="0" smtClean="0"/>
              <a:t> KEPADA MPC</a:t>
            </a:r>
            <a:endParaRPr lang="en-US" dirty="0"/>
          </a:p>
        </p:txBody>
      </p:sp>
      <p:pic>
        <p:nvPicPr>
          <p:cNvPr id="10" name="Picture 9"/>
          <p:cNvPicPr preferRelativeResize="0">
            <a:picLocks/>
          </p:cNvPicPr>
          <p:nvPr/>
        </p:nvPicPr>
        <p:blipFill>
          <a:blip r:embed="rId2"/>
          <a:stretch>
            <a:fillRect/>
          </a:stretch>
        </p:blipFill>
        <p:spPr>
          <a:xfrm>
            <a:off x="190021" y="607881"/>
            <a:ext cx="3183800" cy="2596388"/>
          </a:xfrm>
          <a:prstGeom prst="rect">
            <a:avLst/>
          </a:prstGeom>
          <a:ln>
            <a:noFill/>
          </a:ln>
          <a:effectLst>
            <a:softEdge rad="112500"/>
          </a:effectLst>
        </p:spPr>
      </p:pic>
      <p:sp>
        <p:nvSpPr>
          <p:cNvPr id="3" name="Rectangle 2"/>
          <p:cNvSpPr/>
          <p:nvPr/>
        </p:nvSpPr>
        <p:spPr>
          <a:xfrm>
            <a:off x="126959" y="3581401"/>
            <a:ext cx="3672532" cy="2031325"/>
          </a:xfrm>
          <a:prstGeom prst="rect">
            <a:avLst/>
          </a:prstGeom>
        </p:spPr>
        <p:txBody>
          <a:bodyPr wrap="square">
            <a:spAutoFit/>
          </a:bodyPr>
          <a:lstStyle/>
          <a:p>
            <a:pPr algn="just" fontAlgn="auto">
              <a:spcBef>
                <a:spcPts val="0"/>
              </a:spcBef>
              <a:spcAft>
                <a:spcPts val="0"/>
              </a:spcAft>
            </a:pPr>
            <a:r>
              <a:rPr lang="en-MY" sz="1400" b="1" dirty="0" smtClean="0">
                <a:solidFill>
                  <a:srgbClr val="0070C0"/>
                </a:solidFill>
                <a:latin typeface="Arial" panose="020B0604020202020204" pitchFamily="34" charset="0"/>
                <a:cs typeface="Arial" panose="020B0604020202020204" pitchFamily="34" charset="0"/>
              </a:rPr>
              <a:t>MPC </a:t>
            </a:r>
            <a:r>
              <a:rPr lang="en-MY" sz="1400" b="1" dirty="0" err="1" smtClean="0">
                <a:solidFill>
                  <a:srgbClr val="0070C0"/>
                </a:solidFill>
                <a:latin typeface="Arial" panose="020B0604020202020204" pitchFamily="34" charset="0"/>
                <a:cs typeface="Arial" panose="020B0604020202020204" pitchFamily="34" charset="0"/>
              </a:rPr>
              <a:t>mengkaji</a:t>
            </a:r>
            <a:r>
              <a:rPr lang="en-MY" sz="1400" b="1" dirty="0" smtClean="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semula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peraturan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perniagaan</a:t>
            </a:r>
            <a:r>
              <a:rPr lang="en-MY" sz="1400" b="1" dirty="0">
                <a:solidFill>
                  <a:prstClr val="black"/>
                </a:solidFill>
                <a:latin typeface="Arial" panose="020B0604020202020204" pitchFamily="34" charset="0"/>
                <a:cs typeface="Arial" panose="020B0604020202020204" pitchFamily="34" charset="0"/>
              </a:rPr>
              <a:t> </a:t>
            </a:r>
            <a:r>
              <a:rPr lang="en-MY" sz="1400" b="1" dirty="0" smtClean="0">
                <a:solidFill>
                  <a:srgbClr val="0070C0"/>
                </a:solidFill>
                <a:latin typeface="Arial" panose="020B0604020202020204" pitchFamily="34" charset="0"/>
                <a:cs typeface="Arial" panose="020B0604020202020204" pitchFamily="34" charset="0"/>
              </a:rPr>
              <a:t>yang </a:t>
            </a:r>
            <a:r>
              <a:rPr lang="en-MY" sz="1400" b="1" dirty="0" err="1">
                <a:solidFill>
                  <a:srgbClr val="0070C0"/>
                </a:solidFill>
                <a:latin typeface="Arial" panose="020B0604020202020204" pitchFamily="34" charset="0"/>
                <a:cs typeface="Arial" panose="020B0604020202020204" pitchFamily="34" charset="0"/>
              </a:rPr>
              <a:t>memberi</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kesan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kepada</a:t>
            </a:r>
            <a:r>
              <a:rPr lang="en-MY" sz="1400" b="1" dirty="0">
                <a:solidFill>
                  <a:srgbClr val="0070C0"/>
                </a:solidFill>
                <a:latin typeface="Arial" panose="020B0604020202020204" pitchFamily="34" charset="0"/>
                <a:cs typeface="Arial" panose="020B0604020202020204" pitchFamily="34" charset="0"/>
              </a:rPr>
              <a:t> NKEA. </a:t>
            </a:r>
            <a:r>
              <a:rPr lang="en-MY" sz="1400" b="1" dirty="0" err="1">
                <a:solidFill>
                  <a:srgbClr val="0070C0"/>
                </a:solidFill>
                <a:latin typeface="Arial" panose="020B0604020202020204" pitchFamily="34" charset="0"/>
                <a:cs typeface="Arial" panose="020B0604020202020204" pitchFamily="34" charset="0"/>
              </a:rPr>
              <a:t>Peraturan</a:t>
            </a:r>
            <a:r>
              <a:rPr lang="en-MY" sz="1400" b="1" dirty="0">
                <a:solidFill>
                  <a:srgbClr val="0070C0"/>
                </a:solidFill>
                <a:latin typeface="Arial" panose="020B0604020202020204" pitchFamily="34" charset="0"/>
                <a:cs typeface="Arial" panose="020B0604020202020204" pitchFamily="34" charset="0"/>
              </a:rPr>
              <a:t> yang </a:t>
            </a:r>
            <a:r>
              <a:rPr lang="en-MY" sz="1400" b="1" dirty="0" err="1">
                <a:solidFill>
                  <a:srgbClr val="0070C0"/>
                </a:solidFill>
                <a:latin typeface="Arial" panose="020B0604020202020204" pitchFamily="34" charset="0"/>
                <a:cs typeface="Arial" panose="020B0604020202020204" pitchFamily="34" charset="0"/>
              </a:rPr>
              <a:t>menyumbang</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kepada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penambahbaikan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pencapaian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negara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akan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dikekalkan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manakala</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peraturan</a:t>
            </a:r>
            <a:r>
              <a:rPr lang="en-MY" sz="1400" b="1" dirty="0">
                <a:solidFill>
                  <a:srgbClr val="0070C0"/>
                </a:solidFill>
                <a:latin typeface="Arial" panose="020B0604020202020204" pitchFamily="34" charset="0"/>
                <a:cs typeface="Arial" panose="020B0604020202020204" pitchFamily="34" charset="0"/>
              </a:rPr>
              <a:t> yang </a:t>
            </a:r>
            <a:r>
              <a:rPr lang="en-MY" sz="1400" b="1" dirty="0" err="1">
                <a:solidFill>
                  <a:srgbClr val="0070C0"/>
                </a:solidFill>
                <a:latin typeface="Arial" panose="020B0604020202020204" pitchFamily="34" charset="0"/>
                <a:cs typeface="Arial" panose="020B0604020202020204" pitchFamily="34" charset="0"/>
              </a:rPr>
              <a:t>tidak</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diperlukan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lapuk</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akan</a:t>
            </a:r>
            <a:r>
              <a:rPr lang="en-MY" sz="1400" b="1" dirty="0">
                <a:solidFill>
                  <a:srgbClr val="0070C0"/>
                </a:solidFill>
                <a:latin typeface="Arial" panose="020B0604020202020204" pitchFamily="34" charset="0"/>
                <a:cs typeface="Arial" panose="020B0604020202020204" pitchFamily="34" charset="0"/>
              </a:rPr>
              <a:t> </a:t>
            </a:r>
            <a:r>
              <a:rPr lang="en-MY" sz="1400" b="1" dirty="0" err="1">
                <a:solidFill>
                  <a:srgbClr val="0070C0"/>
                </a:solidFill>
                <a:latin typeface="Arial" panose="020B0604020202020204" pitchFamily="34" charset="0"/>
                <a:cs typeface="Arial" panose="020B0604020202020204" pitchFamily="34" charset="0"/>
              </a:rPr>
              <a:t>dihapuskan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Kajian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semula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ini</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akan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diteraju</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oleh</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Perbadanan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Produktiviti</a:t>
            </a:r>
            <a:r>
              <a:rPr lang="en-MY" sz="1400" b="1" dirty="0">
                <a:solidFill>
                  <a:prstClr val="black"/>
                </a:solidFill>
                <a:latin typeface="Arial" panose="020B0604020202020204" pitchFamily="34" charset="0"/>
                <a:cs typeface="Arial" panose="020B0604020202020204" pitchFamily="34" charset="0"/>
              </a:rPr>
              <a:t> Malaysia (MPC</a:t>
            </a:r>
            <a:r>
              <a:rPr lang="en-MY" sz="1400" b="1" dirty="0" smtClean="0">
                <a:solidFill>
                  <a:prstClr val="black"/>
                </a:solidFill>
                <a:latin typeface="Arial" panose="020B0604020202020204" pitchFamily="34" charset="0"/>
                <a:cs typeface="Arial" panose="020B0604020202020204" pitchFamily="34" charset="0"/>
              </a:rPr>
              <a:t>)… </a:t>
            </a:r>
            <a:endParaRPr lang="en-MY" sz="1400" b="1" dirty="0">
              <a:solidFill>
                <a:prstClr val="black"/>
              </a:solidFill>
              <a:latin typeface="Arial" panose="020B0604020202020204" pitchFamily="34" charset="0"/>
              <a:cs typeface="Arial" panose="020B0604020202020204" pitchFamily="34" charset="0"/>
            </a:endParaRPr>
          </a:p>
        </p:txBody>
      </p:sp>
      <p:sp>
        <p:nvSpPr>
          <p:cNvPr id="11" name="TextBox 10"/>
          <p:cNvSpPr txBox="1"/>
          <p:nvPr/>
        </p:nvSpPr>
        <p:spPr>
          <a:xfrm>
            <a:off x="190036" y="3026942"/>
            <a:ext cx="3183801" cy="523220"/>
          </a:xfrm>
          <a:prstGeom prst="rect">
            <a:avLst/>
          </a:prstGeom>
          <a:noFill/>
        </p:spPr>
        <p:txBody>
          <a:bodyPr wrap="square" rtlCol="0">
            <a:spAutoFit/>
          </a:bodyPr>
          <a:lstStyle/>
          <a:p>
            <a:pPr fontAlgn="auto">
              <a:spcBef>
                <a:spcPts val="0"/>
              </a:spcBef>
              <a:spcAft>
                <a:spcPts val="0"/>
              </a:spcAft>
            </a:pPr>
            <a:r>
              <a:rPr lang="en-US" sz="1400" b="1" dirty="0" smtClean="0">
                <a:solidFill>
                  <a:srgbClr val="FF0000"/>
                </a:solidFill>
                <a:latin typeface="Tw Cen MT"/>
                <a:cs typeface="+mn-cs"/>
              </a:rPr>
              <a:t>BAB 3, </a:t>
            </a:r>
            <a:r>
              <a:rPr lang="en-US" sz="1400" b="1" dirty="0" err="1" smtClean="0">
                <a:solidFill>
                  <a:srgbClr val="FF0000"/>
                </a:solidFill>
                <a:latin typeface="Tw Cen MT"/>
                <a:cs typeface="+mn-cs"/>
              </a:rPr>
              <a:t>Memodenkan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Peraturan</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Perniagaan</a:t>
            </a:r>
            <a:r>
              <a:rPr lang="en-US" sz="1400" b="1" dirty="0" smtClean="0">
                <a:solidFill>
                  <a:srgbClr val="FF0000"/>
                </a:solidFill>
                <a:latin typeface="Tw Cen MT"/>
                <a:cs typeface="+mn-cs"/>
              </a:rPr>
              <a:t> m/s 74</a:t>
            </a:r>
            <a:endParaRPr lang="en-US" sz="1400" b="1" dirty="0">
              <a:solidFill>
                <a:srgbClr val="FF0000"/>
              </a:solidFill>
              <a:latin typeface="Tw Cen MT"/>
              <a:cs typeface="+mn-cs"/>
            </a:endParaRPr>
          </a:p>
        </p:txBody>
      </p:sp>
      <p:sp>
        <p:nvSpPr>
          <p:cNvPr id="4" name="Rectangle 3"/>
          <p:cNvSpPr/>
          <p:nvPr/>
        </p:nvSpPr>
        <p:spPr>
          <a:xfrm>
            <a:off x="4459867" y="3710646"/>
            <a:ext cx="3463159" cy="2246769"/>
          </a:xfrm>
          <a:prstGeom prst="rect">
            <a:avLst/>
          </a:prstGeom>
        </p:spPr>
        <p:txBody>
          <a:bodyPr wrap="square">
            <a:spAutoFit/>
          </a:bodyPr>
          <a:lstStyle/>
          <a:p>
            <a:pPr algn="just" fontAlgn="auto">
              <a:spcBef>
                <a:spcPts val="0"/>
              </a:spcBef>
              <a:spcAft>
                <a:spcPts val="0"/>
              </a:spcAft>
            </a:pPr>
            <a:r>
              <a:rPr lang="en-MY" sz="1400" b="1" dirty="0" smtClean="0">
                <a:solidFill>
                  <a:srgbClr val="3333FF"/>
                </a:solidFill>
                <a:latin typeface="Arial" panose="020B0604020202020204" pitchFamily="34" charset="0"/>
                <a:cs typeface="Arial" panose="020B0604020202020204" pitchFamily="34" charset="0"/>
              </a:rPr>
              <a:t>MPC yang di </a:t>
            </a:r>
            <a:r>
              <a:rPr lang="en-MY" sz="1400" b="1" dirty="0" err="1" smtClean="0">
                <a:solidFill>
                  <a:srgbClr val="3333FF"/>
                </a:solidFill>
                <a:latin typeface="Arial" panose="020B0604020202020204" pitchFamily="34" charset="0"/>
                <a:cs typeface="Arial" panose="020B0604020202020204" pitchFamily="34" charset="0"/>
              </a:rPr>
              <a:t>struktur</a:t>
            </a:r>
            <a:r>
              <a:rPr lang="en-MY" sz="1400" b="1" dirty="0" smtClean="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smtClean="0">
                <a:solidFill>
                  <a:srgbClr val="3333FF"/>
                </a:solidFill>
                <a:latin typeface="Arial" panose="020B0604020202020204" pitchFamily="34" charset="0"/>
                <a:cs typeface="Arial" panose="020B0604020202020204" pitchFamily="34" charset="0"/>
              </a:rPr>
              <a:t>di </a:t>
            </a:r>
            <a:r>
              <a:rPr lang="en-MY" sz="1400" b="1" dirty="0" err="1" smtClean="0">
                <a:solidFill>
                  <a:srgbClr val="3333FF"/>
                </a:solidFill>
                <a:latin typeface="Arial" panose="020B0604020202020204" pitchFamily="34" charset="0"/>
                <a:cs typeface="Arial" panose="020B0604020202020204" pitchFamily="34" charset="0"/>
              </a:rPr>
              <a:t>jenamakan</a:t>
            </a:r>
            <a:r>
              <a:rPr lang="en-MY" sz="1400" b="1" dirty="0" smtClean="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semula</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akan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menyediakan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sokongan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kepada</a:t>
            </a:r>
            <a:r>
              <a:rPr lang="en-MY" sz="1400" b="1" dirty="0">
                <a:solidFill>
                  <a:prstClr val="black"/>
                </a:solidFill>
                <a:latin typeface="Arial" panose="020B0604020202020204" pitchFamily="34" charset="0"/>
                <a:cs typeface="Arial" panose="020B0604020202020204" pitchFamily="34" charset="0"/>
              </a:rPr>
              <a:t> NKEA </a:t>
            </a:r>
            <a:r>
              <a:rPr lang="en-MY" sz="1400" b="1" dirty="0" err="1">
                <a:solidFill>
                  <a:prstClr val="black"/>
                </a:solidFill>
                <a:latin typeface="Arial" panose="020B0604020202020204" pitchFamily="34" charset="0"/>
                <a:cs typeface="Arial" panose="020B0604020202020204" pitchFamily="34" charset="0"/>
              </a:rPr>
              <a:t>dengan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menyemak</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menyarankan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perubahan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kepada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peraturan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dan</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polisi</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sedia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prstClr val="black"/>
                </a:solidFill>
                <a:latin typeface="Arial" panose="020B0604020202020204" pitchFamily="34" charset="0"/>
                <a:cs typeface="Arial" panose="020B0604020202020204" pitchFamily="34" charset="0"/>
              </a:rPr>
              <a:t>ada</a:t>
            </a:r>
            <a:r>
              <a:rPr lang="en-MY" sz="1400" b="1" dirty="0">
                <a:solidFill>
                  <a:prstClr val="black"/>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dengan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tujuan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mengeluarkan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peraturan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kos</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pematuhan</a:t>
            </a:r>
            <a:r>
              <a:rPr lang="en-MY" sz="1400" b="1" dirty="0">
                <a:solidFill>
                  <a:srgbClr val="3333FF"/>
                </a:solidFill>
                <a:latin typeface="Arial" panose="020B0604020202020204" pitchFamily="34" charset="0"/>
                <a:cs typeface="Arial" panose="020B0604020202020204" pitchFamily="34" charset="0"/>
              </a:rPr>
              <a:t> yang </a:t>
            </a:r>
            <a:r>
              <a:rPr lang="en-MY" sz="1400" b="1" dirty="0" err="1">
                <a:solidFill>
                  <a:srgbClr val="3333FF"/>
                </a:solidFill>
                <a:latin typeface="Arial" panose="020B0604020202020204" pitchFamily="34" charset="0"/>
                <a:cs typeface="Arial" panose="020B0604020202020204" pitchFamily="34" charset="0"/>
              </a:rPr>
              <a:t>tidak</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diperlukan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serta</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mempertingkatkan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kepantasan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dan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kemudahan</a:t>
            </a:r>
            <a:r>
              <a:rPr lang="en-MY" sz="1400" b="1" dirty="0">
                <a:solidFill>
                  <a:srgbClr val="3333FF"/>
                </a:solidFill>
                <a:latin typeface="Arial" panose="020B0604020202020204" pitchFamily="34" charset="0"/>
                <a:cs typeface="Arial" panose="020B0604020202020204" pitchFamily="34" charset="0"/>
              </a:rPr>
              <a:t> </a:t>
            </a:r>
            <a:r>
              <a:rPr lang="en-MY" sz="1400" b="1" dirty="0" err="1">
                <a:solidFill>
                  <a:srgbClr val="3333FF"/>
                </a:solidFill>
                <a:latin typeface="Arial" panose="020B0604020202020204" pitchFamily="34" charset="0"/>
                <a:cs typeface="Arial" panose="020B0604020202020204" pitchFamily="34" charset="0"/>
              </a:rPr>
              <a:t>penyampaian</a:t>
            </a:r>
            <a:r>
              <a:rPr lang="en-MY" sz="1400" b="1" dirty="0">
                <a:solidFill>
                  <a:srgbClr val="3333FF"/>
                </a:solidFill>
                <a:latin typeface="Arial" panose="020B0604020202020204" pitchFamily="34" charset="0"/>
                <a:cs typeface="Arial" panose="020B0604020202020204" pitchFamily="34" charset="0"/>
              </a:rPr>
              <a:t>;</a:t>
            </a:r>
          </a:p>
        </p:txBody>
      </p:sp>
      <p:pic>
        <p:nvPicPr>
          <p:cNvPr id="1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31185" y="543290"/>
            <a:ext cx="2720499" cy="2750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Screen Shot 2015-12-14 at 1.22.49 PM.png"/>
          <p:cNvPicPr>
            <a:picLocks noChangeAspect="1"/>
          </p:cNvPicPr>
          <p:nvPr/>
        </p:nvPicPr>
        <p:blipFill rotWithShape="1">
          <a:blip r:embed="rId4" cstate="print">
            <a:extLst>
              <a:ext uri="{28A0092B-C50C-407E-A947-70E740481C1C}">
                <a14:useLocalDpi xmlns:a14="http://schemas.microsoft.com/office/drawing/2010/main" val="0"/>
              </a:ext>
            </a:extLst>
          </a:blip>
          <a:srcRect l="8857" t="36696" r="45244" b="15642"/>
          <a:stretch/>
        </p:blipFill>
        <p:spPr>
          <a:xfrm>
            <a:off x="8737600" y="504784"/>
            <a:ext cx="2642904" cy="2619416"/>
          </a:xfrm>
          <a:prstGeom prst="rect">
            <a:avLst/>
          </a:prstGeom>
        </p:spPr>
      </p:pic>
      <p:sp>
        <p:nvSpPr>
          <p:cNvPr id="14" name="Rectangle 13"/>
          <p:cNvSpPr/>
          <p:nvPr/>
        </p:nvSpPr>
        <p:spPr>
          <a:xfrm>
            <a:off x="8560694" y="3519313"/>
            <a:ext cx="3529708" cy="2462213"/>
          </a:xfrm>
          <a:prstGeom prst="rect">
            <a:avLst/>
          </a:prstGeom>
        </p:spPr>
        <p:txBody>
          <a:bodyPr wrap="square">
            <a:spAutoFit/>
          </a:bodyPr>
          <a:lstStyle/>
          <a:p>
            <a:pPr algn="just" fontAlgn="auto">
              <a:spcBef>
                <a:spcPts val="0"/>
              </a:spcBef>
              <a:spcAft>
                <a:spcPts val="0"/>
              </a:spcAft>
            </a:pPr>
            <a:r>
              <a:rPr lang="en-US" sz="1400" b="1" dirty="0" err="1" smtClean="0">
                <a:solidFill>
                  <a:prstClr val="black"/>
                </a:solidFill>
                <a:latin typeface="Arial" panose="020B0604020202020204" pitchFamily="34" charset="0"/>
                <a:cs typeface="Arial" panose="020B0604020202020204" pitchFamily="34" charset="0"/>
              </a:rPr>
              <a:t>Dasar</a:t>
            </a:r>
            <a:r>
              <a:rPr lang="en-US" sz="1400" b="1" dirty="0" smtClean="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Kebangsaan</a:t>
            </a:r>
            <a:r>
              <a:rPr lang="en-US" sz="1400" b="1" dirty="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Mengenai</a:t>
            </a:r>
            <a:r>
              <a:rPr lang="en-US" sz="1400" b="1" dirty="0">
                <a:solidFill>
                  <a:prstClr val="black"/>
                </a:solidFill>
                <a:latin typeface="Arial" panose="020B0604020202020204" pitchFamily="34" charset="0"/>
                <a:cs typeface="Arial" panose="020B0604020202020204" pitchFamily="34" charset="0"/>
              </a:rPr>
              <a:t> Pembangunan </a:t>
            </a:r>
            <a:r>
              <a:rPr lang="en-US" sz="1400" b="1" dirty="0" err="1">
                <a:solidFill>
                  <a:prstClr val="black"/>
                </a:solidFill>
                <a:latin typeface="Arial" panose="020B0604020202020204" pitchFamily="34" charset="0"/>
                <a:cs typeface="Arial" panose="020B0604020202020204" pitchFamily="34" charset="0"/>
              </a:rPr>
              <a:t>dan</a:t>
            </a:r>
            <a:r>
              <a:rPr lang="en-US" sz="1400" b="1" dirty="0">
                <a:solidFill>
                  <a:prstClr val="black"/>
                </a:solidFill>
                <a:latin typeface="Arial" panose="020B0604020202020204" pitchFamily="34" charset="0"/>
                <a:cs typeface="Arial" panose="020B0604020202020204" pitchFamily="34" charset="0"/>
              </a:rPr>
              <a:t> </a:t>
            </a:r>
            <a:r>
              <a:rPr lang="en-US" sz="1400" b="1" dirty="0" err="1" smtClean="0">
                <a:solidFill>
                  <a:prstClr val="black"/>
                </a:solidFill>
                <a:latin typeface="Arial" panose="020B0604020202020204" pitchFamily="34" charset="0"/>
                <a:cs typeface="Arial" panose="020B0604020202020204" pitchFamily="34" charset="0"/>
              </a:rPr>
              <a:t>Pelaksanaan</a:t>
            </a:r>
            <a:r>
              <a:rPr lang="en-US" sz="1400" b="1" dirty="0" smtClean="0">
                <a:solidFill>
                  <a:prstClr val="black"/>
                </a:solidFill>
                <a:latin typeface="Arial" panose="020B0604020202020204" pitchFamily="34" charset="0"/>
                <a:cs typeface="Arial" panose="020B0604020202020204" pitchFamily="34" charset="0"/>
              </a:rPr>
              <a:t> </a:t>
            </a:r>
            <a:r>
              <a:rPr lang="en-US" sz="1400" b="1" dirty="0" err="1">
                <a:solidFill>
                  <a:prstClr val="black"/>
                </a:solidFill>
                <a:latin typeface="Arial" panose="020B0604020202020204" pitchFamily="34" charset="0"/>
                <a:cs typeface="Arial" panose="020B0604020202020204" pitchFamily="34" charset="0"/>
              </a:rPr>
              <a:t>Peraturan</a:t>
            </a:r>
            <a:r>
              <a:rPr lang="en-US" sz="1400" b="1" dirty="0">
                <a:solidFill>
                  <a:prstClr val="black"/>
                </a:solidFill>
                <a:latin typeface="Arial" panose="020B0604020202020204" pitchFamily="34" charset="0"/>
                <a:cs typeface="Arial" panose="020B0604020202020204" pitchFamily="34" charset="0"/>
              </a:rPr>
              <a:t> (NPDIR) </a:t>
            </a:r>
            <a:r>
              <a:rPr lang="en-US" sz="1400" b="1" dirty="0" err="1">
                <a:solidFill>
                  <a:srgbClr val="3366FF"/>
                </a:solidFill>
                <a:latin typeface="Arial" panose="020B0604020202020204" pitchFamily="34" charset="0"/>
                <a:cs typeface="Arial" panose="020B0604020202020204" pitchFamily="34" charset="0"/>
              </a:rPr>
              <a:t>untuk</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memodenkan</a:t>
            </a:r>
            <a:r>
              <a:rPr lang="en-US" sz="1400" b="1" dirty="0">
                <a:solidFill>
                  <a:srgbClr val="3366FF"/>
                </a:solidFill>
                <a:latin typeface="Arial" panose="020B0604020202020204" pitchFamily="34" charset="0"/>
                <a:cs typeface="Arial" panose="020B0604020202020204" pitchFamily="34" charset="0"/>
              </a:rPr>
              <a:t> </a:t>
            </a:r>
            <a:r>
              <a:rPr lang="en-US" sz="1400" b="1" dirty="0" err="1" smtClean="0">
                <a:solidFill>
                  <a:srgbClr val="3366FF"/>
                </a:solidFill>
                <a:latin typeface="Arial" panose="020B0604020202020204" pitchFamily="34" charset="0"/>
                <a:cs typeface="Arial" panose="020B0604020202020204" pitchFamily="34" charset="0"/>
              </a:rPr>
              <a:t>kaedah</a:t>
            </a:r>
            <a:r>
              <a:rPr lang="en-US" sz="1400" b="1" dirty="0" smtClean="0">
                <a:solidFill>
                  <a:srgbClr val="3366FF"/>
                </a:solidFill>
                <a:latin typeface="Arial" panose="020B0604020202020204" pitchFamily="34" charset="0"/>
                <a:cs typeface="Arial" panose="020B0604020202020204" pitchFamily="34" charset="0"/>
              </a:rPr>
              <a:t> </a:t>
            </a:r>
            <a:r>
              <a:rPr lang="en-US" sz="1400" b="1" dirty="0" err="1" smtClean="0">
                <a:solidFill>
                  <a:srgbClr val="3366FF"/>
                </a:solidFill>
                <a:latin typeface="Arial" panose="020B0604020202020204" pitchFamily="34" charset="0"/>
                <a:cs typeface="Arial" panose="020B0604020202020204" pitchFamily="34" charset="0"/>
              </a:rPr>
              <a:t>kawal</a:t>
            </a:r>
            <a:r>
              <a:rPr lang="en-US" sz="1400" b="1" dirty="0" smtClean="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selia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akan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dilaksanakan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sepenuhnya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dengan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penyertaan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kerajaan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negeri</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dan</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pihak</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berkuasa</a:t>
            </a:r>
            <a:r>
              <a:rPr lang="en-US" sz="1400" b="1" dirty="0">
                <a:solidFill>
                  <a:srgbClr val="3366FF"/>
                </a:solidFill>
                <a:latin typeface="Arial" panose="020B0604020202020204" pitchFamily="34" charset="0"/>
                <a:cs typeface="Arial" panose="020B0604020202020204" pitchFamily="34" charset="0"/>
              </a:rPr>
              <a:t> </a:t>
            </a:r>
            <a:r>
              <a:rPr lang="en-US" sz="1400" b="1" dirty="0" err="1">
                <a:solidFill>
                  <a:srgbClr val="3366FF"/>
                </a:solidFill>
                <a:latin typeface="Arial" panose="020B0604020202020204" pitchFamily="34" charset="0"/>
                <a:cs typeface="Arial" panose="020B0604020202020204" pitchFamily="34" charset="0"/>
              </a:rPr>
              <a:t>tempatan</a:t>
            </a:r>
            <a:r>
              <a:rPr lang="en-US" sz="1400" b="1" dirty="0" smtClean="0">
                <a:solidFill>
                  <a:srgbClr val="3366FF"/>
                </a:solidFill>
                <a:latin typeface="Arial" panose="020B0604020202020204" pitchFamily="34" charset="0"/>
                <a:cs typeface="Arial" panose="020B0604020202020204" pitchFamily="34" charset="0"/>
              </a:rPr>
              <a:t>.</a:t>
            </a:r>
            <a:r>
              <a:rPr lang="en-MY" sz="1400" b="1" dirty="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Keupayaan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pegawai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penyelaras</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peraturan</a:t>
            </a:r>
            <a:r>
              <a:rPr lang="en-MY" sz="1400" b="1" dirty="0" smtClean="0">
                <a:solidFill>
                  <a:prstClr val="black"/>
                </a:solidFill>
                <a:latin typeface="Arial" panose="020B0604020202020204" pitchFamily="34" charset="0"/>
                <a:cs typeface="Arial" panose="020B0604020202020204" pitchFamily="34" charset="0"/>
              </a:rPr>
              <a:t> di </a:t>
            </a:r>
            <a:r>
              <a:rPr lang="en-MY" sz="1400" b="1" dirty="0" err="1" smtClean="0">
                <a:solidFill>
                  <a:prstClr val="black"/>
                </a:solidFill>
                <a:latin typeface="Arial" panose="020B0604020202020204" pitchFamily="34" charset="0"/>
                <a:cs typeface="Arial" panose="020B0604020202020204" pitchFamily="34" charset="0"/>
              </a:rPr>
              <a:t>kementerian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dan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agensi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akan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diperkukuh</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bagi</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memastikan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pematuhan</a:t>
            </a:r>
            <a:r>
              <a:rPr lang="en-MY" sz="1400" b="1" dirty="0" smtClean="0">
                <a:solidFill>
                  <a:prstClr val="black"/>
                </a:solidFill>
                <a:latin typeface="Arial" panose="020B0604020202020204" pitchFamily="34" charset="0"/>
                <a:cs typeface="Arial" panose="020B0604020202020204" pitchFamily="34" charset="0"/>
              </a:rPr>
              <a:t> </a:t>
            </a:r>
            <a:r>
              <a:rPr lang="en-MY" sz="1400" b="1" dirty="0" err="1" smtClean="0">
                <a:solidFill>
                  <a:prstClr val="black"/>
                </a:solidFill>
                <a:latin typeface="Arial" panose="020B0604020202020204" pitchFamily="34" charset="0"/>
                <a:cs typeface="Arial" panose="020B0604020202020204" pitchFamily="34" charset="0"/>
              </a:rPr>
              <a:t>kepada</a:t>
            </a:r>
            <a:r>
              <a:rPr lang="en-MY" sz="1400" b="1" dirty="0" smtClean="0">
                <a:solidFill>
                  <a:prstClr val="black"/>
                </a:solidFill>
                <a:latin typeface="Arial" panose="020B0604020202020204" pitchFamily="34" charset="0"/>
                <a:cs typeface="Arial" panose="020B0604020202020204" pitchFamily="34" charset="0"/>
              </a:rPr>
              <a:t> NPDIR.</a:t>
            </a:r>
            <a:r>
              <a:rPr lang="en-US" sz="1400" b="1" dirty="0" smtClean="0">
                <a:solidFill>
                  <a:srgbClr val="3366FF"/>
                </a:solidFill>
                <a:latin typeface="Arial" panose="020B0604020202020204" pitchFamily="34" charset="0"/>
                <a:cs typeface="Arial" panose="020B0604020202020204" pitchFamily="34" charset="0"/>
              </a:rPr>
              <a:t>”</a:t>
            </a:r>
          </a:p>
        </p:txBody>
      </p:sp>
      <p:sp>
        <p:nvSpPr>
          <p:cNvPr id="15" name="TextBox 14"/>
          <p:cNvSpPr txBox="1"/>
          <p:nvPr/>
        </p:nvSpPr>
        <p:spPr>
          <a:xfrm>
            <a:off x="8708240" y="3031956"/>
            <a:ext cx="2973597" cy="523220"/>
          </a:xfrm>
          <a:prstGeom prst="rect">
            <a:avLst/>
          </a:prstGeom>
          <a:noFill/>
        </p:spPr>
        <p:txBody>
          <a:bodyPr wrap="square" rtlCol="0">
            <a:spAutoFit/>
          </a:bodyPr>
          <a:lstStyle/>
          <a:p>
            <a:pPr fontAlgn="auto">
              <a:spcBef>
                <a:spcPts val="0"/>
              </a:spcBef>
              <a:spcAft>
                <a:spcPts val="0"/>
              </a:spcAft>
            </a:pPr>
            <a:r>
              <a:rPr lang="en-US" sz="1400" b="1" dirty="0" smtClean="0">
                <a:solidFill>
                  <a:srgbClr val="FF0000"/>
                </a:solidFill>
                <a:latin typeface="Tw Cen MT"/>
                <a:cs typeface="+mn-cs"/>
              </a:rPr>
              <a:t>BAB 8, </a:t>
            </a:r>
            <a:r>
              <a:rPr lang="en-US" sz="1400" b="1" dirty="0" err="1" smtClean="0">
                <a:solidFill>
                  <a:srgbClr val="FF0000"/>
                </a:solidFill>
                <a:latin typeface="Tw Cen MT"/>
                <a:cs typeface="+mn-cs"/>
              </a:rPr>
              <a:t>Mentransformasi</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Sektor</a:t>
            </a:r>
            <a:r>
              <a:rPr lang="en-US" sz="1400" b="1" dirty="0" smtClean="0">
                <a:solidFill>
                  <a:srgbClr val="FF0000"/>
                </a:solidFill>
                <a:latin typeface="Tw Cen MT"/>
                <a:cs typeface="+mn-cs"/>
              </a:rPr>
              <a:t> </a:t>
            </a:r>
            <a:r>
              <a:rPr lang="en-US" sz="1400" b="1" dirty="0" err="1" smtClean="0">
                <a:solidFill>
                  <a:srgbClr val="FF0000"/>
                </a:solidFill>
                <a:latin typeface="Tw Cen MT"/>
                <a:cs typeface="+mn-cs"/>
              </a:rPr>
              <a:t>Perkhid</a:t>
            </a:r>
            <a:r>
              <a:rPr lang="en-US" sz="1400" b="1" dirty="0" smtClean="0">
                <a:solidFill>
                  <a:srgbClr val="FF0000"/>
                </a:solidFill>
                <a:latin typeface="Tw Cen MT"/>
                <a:cs typeface="+mn-cs"/>
              </a:rPr>
              <a:t>., m/s 8-17</a:t>
            </a:r>
            <a:endParaRPr lang="en-US" sz="1400" b="1" dirty="0">
              <a:solidFill>
                <a:srgbClr val="FF0000"/>
              </a:solidFill>
              <a:latin typeface="Tw Cen MT"/>
              <a:cs typeface="+mn-cs"/>
            </a:endParaRPr>
          </a:p>
        </p:txBody>
      </p:sp>
    </p:spTree>
    <p:extLst>
      <p:ext uri="{BB962C8B-B14F-4D97-AF65-F5344CB8AC3E}">
        <p14:creationId xmlns:p14="http://schemas.microsoft.com/office/powerpoint/2010/main" val="285943682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09901" y="126126"/>
            <a:ext cx="9900747" cy="846083"/>
          </a:xfrm>
        </p:spPr>
        <p:txBody>
          <a:bodyPr>
            <a:noAutofit/>
          </a:bodyPr>
          <a:lstStyle/>
          <a:p>
            <a:pPr>
              <a:defRPr/>
            </a:pPr>
            <a:r>
              <a:rPr lang="en-US" sz="2800" i="1" dirty="0" smtClean="0">
                <a:latin typeface="Arial" panose="020B0604020202020204" pitchFamily="34" charset="0"/>
                <a:cs typeface="Arial" panose="020B0604020202020204" pitchFamily="34" charset="0"/>
              </a:rPr>
              <a:t>HALA TUJU AMALAN BAIK PERATURAN</a:t>
            </a:r>
            <a:br>
              <a:rPr lang="en-US" sz="2800" i="1" dirty="0" smtClean="0">
                <a:latin typeface="Arial" panose="020B0604020202020204" pitchFamily="34" charset="0"/>
                <a:cs typeface="Arial" panose="020B0604020202020204" pitchFamily="34" charset="0"/>
              </a:rPr>
            </a:br>
            <a:r>
              <a:rPr lang="en-US" sz="2800" i="1" dirty="0" smtClean="0">
                <a:latin typeface="Arial" panose="020B0604020202020204" pitchFamily="34" charset="0"/>
                <a:cs typeface="Arial" panose="020B0604020202020204" pitchFamily="34" charset="0"/>
              </a:rPr>
              <a:t>(GRP)</a:t>
            </a:r>
            <a:endParaRPr lang="en-US" sz="2800" i="1" dirty="0">
              <a:latin typeface="Arial" panose="020B0604020202020204" pitchFamily="34" charset="0"/>
              <a:cs typeface="Arial" panose="020B0604020202020204" pitchFamily="34" charset="0"/>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4068033515"/>
              </p:ext>
            </p:extLst>
          </p:nvPr>
        </p:nvGraphicFramePr>
        <p:xfrm>
          <a:off x="609601" y="1600201"/>
          <a:ext cx="7462345" cy="48478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p:cNvGrpSpPr/>
          <p:nvPr/>
        </p:nvGrpSpPr>
        <p:grpSpPr>
          <a:xfrm>
            <a:off x="646388" y="5107541"/>
            <a:ext cx="7462345" cy="1102725"/>
            <a:chOff x="0" y="1233512"/>
            <a:chExt cx="7462345" cy="1102725"/>
          </a:xfrm>
        </p:grpSpPr>
        <p:sp>
          <p:nvSpPr>
            <p:cNvPr id="7" name="Rounded Rectangle 6"/>
            <p:cNvSpPr/>
            <p:nvPr/>
          </p:nvSpPr>
          <p:spPr>
            <a:xfrm>
              <a:off x="0" y="1233512"/>
              <a:ext cx="7462345" cy="1102725"/>
            </a:xfrm>
            <a:prstGeom prst="roundRect">
              <a:avLst/>
            </a:prstGeom>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8" name="Rounded Rectangle 4"/>
            <p:cNvSpPr/>
            <p:nvPr/>
          </p:nvSpPr>
          <p:spPr>
            <a:xfrm>
              <a:off x="53831" y="1287343"/>
              <a:ext cx="7354683" cy="995063"/>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110490" tIns="110490" rIns="110490" bIns="110490" numCol="1" spcCol="1270" anchor="ctr" anchorCtr="0">
              <a:noAutofit/>
            </a:bodyPr>
            <a:lstStyle/>
            <a:p>
              <a:pPr lvl="0" algn="l" defTabSz="1289050">
                <a:lnSpc>
                  <a:spcPct val="90000"/>
                </a:lnSpc>
                <a:spcBef>
                  <a:spcPct val="0"/>
                </a:spcBef>
                <a:spcAft>
                  <a:spcPct val="35000"/>
                </a:spcAft>
              </a:pPr>
              <a:r>
                <a:rPr lang="ms-MY" sz="2900" b="1" kern="1200" dirty="0" smtClean="0">
                  <a:solidFill>
                    <a:schemeClr val="tx1"/>
                  </a:solidFill>
                  <a:latin typeface="Arial" pitchFamily="34" charset="0"/>
                  <a:cs typeface="Arial" pitchFamily="34" charset="0"/>
                </a:rPr>
                <a:t>Membudayakan GRP melalui Projek Perintis RIA/RURB</a:t>
              </a:r>
              <a:endParaRPr lang="ms-MY" sz="2900" b="1" kern="1200" dirty="0">
                <a:solidFill>
                  <a:schemeClr val="tx1"/>
                </a:solidFill>
                <a:latin typeface="Arial" pitchFamily="34" charset="0"/>
                <a:cs typeface="Arial" pitchFamily="34" charset="0"/>
              </a:endParaRPr>
            </a:p>
          </p:txBody>
        </p:sp>
      </p:grpSp>
      <p:pic>
        <p:nvPicPr>
          <p:cNvPr id="9" name="Picture 2"/>
          <p:cNvPicPr>
            <a:picLocks noChangeAspect="1"/>
          </p:cNvPicPr>
          <p:nvPr/>
        </p:nvPicPr>
        <p:blipFill>
          <a:blip r:embed="rId7"/>
          <a:srcRect/>
          <a:stretch>
            <a:fillRect/>
          </a:stretch>
        </p:blipFill>
        <p:spPr bwMode="auto">
          <a:xfrm rot="21017317">
            <a:off x="8464181" y="987903"/>
            <a:ext cx="2398172" cy="5056322"/>
          </a:xfrm>
          <a:prstGeom prst="rect">
            <a:avLst/>
          </a:prstGeom>
          <a:noFill/>
          <a:ln w="9525">
            <a:noFill/>
            <a:miter lim="800000"/>
            <a:headEnd/>
            <a:tailEnd/>
          </a:ln>
        </p:spPr>
      </p:pic>
      <p:pic>
        <p:nvPicPr>
          <p:cNvPr id="10" name="Picture 4" descr="http://www.walesbusiness.org/wp-content/uploads/2010/11/cut_red_tape-300x173.jpg"/>
          <p:cNvPicPr>
            <a:picLocks noChangeAspect="1" noChangeArrowheads="1"/>
          </p:cNvPicPr>
          <p:nvPr/>
        </p:nvPicPr>
        <p:blipFill>
          <a:blip r:embed="rId8"/>
          <a:srcRect/>
          <a:stretch>
            <a:fillRect/>
          </a:stretch>
        </p:blipFill>
        <p:spPr bwMode="auto">
          <a:xfrm>
            <a:off x="9612890" y="252248"/>
            <a:ext cx="2395935" cy="2160752"/>
          </a:xfrm>
          <a:prstGeom prst="rect">
            <a:avLst/>
          </a:prstGeom>
          <a:noFill/>
          <a:ln w="9525">
            <a:noFill/>
            <a:miter lim="800000"/>
            <a:headEnd/>
            <a:tailEnd/>
          </a:ln>
        </p:spPr>
      </p:pic>
      <p:pic>
        <p:nvPicPr>
          <p:cNvPr id="11" name="Picture 2"/>
          <p:cNvPicPr>
            <a:picLocks noChangeAspect="1" noChangeArrowheads="1"/>
          </p:cNvPicPr>
          <p:nvPr/>
        </p:nvPicPr>
        <p:blipFill>
          <a:blip r:embed="rId9"/>
          <a:srcRect/>
          <a:stretch>
            <a:fillRect/>
          </a:stretch>
        </p:blipFill>
        <p:spPr bwMode="auto">
          <a:xfrm>
            <a:off x="10581600" y="2460626"/>
            <a:ext cx="1380067" cy="1780299"/>
          </a:xfrm>
          <a:prstGeom prst="rect">
            <a:avLst/>
          </a:prstGeom>
          <a:noFill/>
          <a:ln w="9525">
            <a:noFill/>
            <a:miter lim="800000"/>
            <a:headEnd/>
            <a:tailEnd/>
          </a:ln>
        </p:spPr>
      </p:pic>
    </p:spTree>
    <p:extLst>
      <p:ext uri="{BB962C8B-B14F-4D97-AF65-F5344CB8AC3E}">
        <p14:creationId xmlns:p14="http://schemas.microsoft.com/office/powerpoint/2010/main" val="16849209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31</a:t>
            </a:fld>
            <a:endParaRPr lang="en-MY">
              <a:solidFill>
                <a:prstClr val="black">
                  <a:tint val="75000"/>
                </a:prstClr>
              </a:solidFill>
            </a:endParaRPr>
          </a:p>
        </p:txBody>
      </p:sp>
      <p:sp>
        <p:nvSpPr>
          <p:cNvPr id="3" name="TextBox 15"/>
          <p:cNvSpPr txBox="1">
            <a:spLocks noChangeArrowheads="1"/>
          </p:cNvSpPr>
          <p:nvPr/>
        </p:nvSpPr>
        <p:spPr bwMode="auto">
          <a:xfrm>
            <a:off x="3531658" y="1384300"/>
            <a:ext cx="3230033" cy="569912"/>
          </a:xfrm>
          <a:prstGeom prst="rect">
            <a:avLst/>
          </a:prstGeom>
          <a:solidFill>
            <a:schemeClr val="accent2"/>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chemeClr val="bg1"/>
                </a:solidFill>
                <a:effectLst/>
                <a:latin typeface="Calibri" pitchFamily="34" charset="0"/>
                <a:ea typeface="Times New Roman" pitchFamily="18" charset="0"/>
                <a:cs typeface="Times New Roman" pitchFamily="18" charset="0"/>
              </a:rPr>
              <a:t>Tindakan</a:t>
            </a:r>
            <a:r>
              <a:rPr kumimoji="0" lang="en-US" altLang="en-US" sz="1400" b="0" i="0" u="none" strike="noStrike" cap="none" normalizeH="0" baseline="0" dirty="0" smtClean="0">
                <a:ln>
                  <a:noFill/>
                </a:ln>
                <a:solidFill>
                  <a:schemeClr val="bg1"/>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chemeClr val="bg1"/>
                </a:solidFill>
                <a:effectLst/>
                <a:latin typeface="Calibri" pitchFamily="34" charset="0"/>
                <a:ea typeface="Times New Roman" pitchFamily="18" charset="0"/>
                <a:cs typeface="Times New Roman" pitchFamily="18" charset="0"/>
              </a:rPr>
              <a:t>Sekretariat</a:t>
            </a:r>
            <a:r>
              <a:rPr kumimoji="0" lang="en-US" altLang="en-US" sz="1400" b="0" i="0" u="none" strike="noStrike" cap="none" normalizeH="0" baseline="0" dirty="0" smtClean="0">
                <a:ln>
                  <a:noFill/>
                </a:ln>
                <a:solidFill>
                  <a:schemeClr val="bg1"/>
                </a:solidFill>
                <a:effectLst/>
                <a:latin typeface="Calibri" pitchFamily="34" charset="0"/>
                <a:ea typeface="Times New Roman" pitchFamily="18" charset="0"/>
                <a:cs typeface="Times New Roman" pitchFamily="18" charset="0"/>
              </a:rPr>
              <a:t> GRP</a:t>
            </a:r>
            <a:endParaRPr kumimoji="0" lang="en-US" altLang="en-US" sz="1800" b="0" i="0" u="none" strike="noStrike" cap="none" normalizeH="0" baseline="0" dirty="0" smtClean="0">
              <a:ln>
                <a:noFill/>
              </a:ln>
              <a:solidFill>
                <a:schemeClr val="bg1"/>
              </a:solidFill>
              <a:effectLst/>
              <a:latin typeface="Arial" pitchFamily="34" charset="0"/>
              <a:cs typeface="Arial" pitchFamily="34" charset="0"/>
            </a:endParaRPr>
          </a:p>
        </p:txBody>
      </p:sp>
      <p:sp>
        <p:nvSpPr>
          <p:cNvPr id="4" name="TextBox 53"/>
          <p:cNvSpPr txBox="1">
            <a:spLocks noChangeArrowheads="1"/>
          </p:cNvSpPr>
          <p:nvPr/>
        </p:nvSpPr>
        <p:spPr bwMode="auto">
          <a:xfrm>
            <a:off x="3556001" y="4732338"/>
            <a:ext cx="3272367" cy="5847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smtClean="0">
                <a:ln>
                  <a:noFill/>
                </a:ln>
                <a:solidFill>
                  <a:srgbClr val="000000"/>
                </a:solidFill>
                <a:effectLst/>
                <a:latin typeface="Calibri" pitchFamily="34" charset="0"/>
                <a:ea typeface="Times New Roman" pitchFamily="18" charset="0"/>
                <a:cs typeface="Times New Roman" pitchFamily="18" charset="0"/>
              </a:rPr>
              <a:t>Pewartaan oleh Pejabat LA</a:t>
            </a:r>
            <a:endParaRPr kumimoji="0" lang="en-US" altLang="en-US" sz="1200" b="0" i="0" u="none" strike="noStrike" cap="none" normalizeH="0" baseline="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TextBox 73"/>
          <p:cNvSpPr txBox="1">
            <a:spLocks noChangeArrowheads="1"/>
          </p:cNvSpPr>
          <p:nvPr/>
        </p:nvSpPr>
        <p:spPr bwMode="auto">
          <a:xfrm>
            <a:off x="2496025" y="2222500"/>
            <a:ext cx="4920775" cy="111601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Penilaian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Keputusan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oleh</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Badan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Pengawasan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JKKT/JKTN/State Planning Committee (SPC)/</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Jawatankuasa</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Pemandu</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ICT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Negeri</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/JK Tanah &amp;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Sumber</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Asli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6" name="TextBox 75"/>
          <p:cNvSpPr txBox="1">
            <a:spLocks noChangeArrowheads="1"/>
          </p:cNvSpPr>
          <p:nvPr/>
        </p:nvSpPr>
        <p:spPr bwMode="auto">
          <a:xfrm>
            <a:off x="3242733" y="502431"/>
            <a:ext cx="3767667" cy="6238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RC PTG/PBT/ JABATAN/AGENSI KAWAL SELIA</a:t>
            </a:r>
          </a:p>
        </p:txBody>
      </p:sp>
      <p:sp>
        <p:nvSpPr>
          <p:cNvPr id="7" name="TextBox 76"/>
          <p:cNvSpPr txBox="1">
            <a:spLocks noChangeArrowheads="1"/>
          </p:cNvSpPr>
          <p:nvPr/>
        </p:nvSpPr>
        <p:spPr bwMode="auto">
          <a:xfrm>
            <a:off x="3617384" y="3587750"/>
            <a:ext cx="3088217" cy="6985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Penilaian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Pembuat</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Keputusan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MMKN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8" name="AutoShape 4"/>
          <p:cNvSpPr>
            <a:spLocks noChangeShapeType="1"/>
          </p:cNvSpPr>
          <p:nvPr/>
        </p:nvSpPr>
        <p:spPr bwMode="auto">
          <a:xfrm>
            <a:off x="5030257" y="1138238"/>
            <a:ext cx="0" cy="23812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9" name="AutoShape 3"/>
          <p:cNvSpPr>
            <a:spLocks noChangeShapeType="1"/>
          </p:cNvSpPr>
          <p:nvPr/>
        </p:nvSpPr>
        <p:spPr bwMode="auto">
          <a:xfrm>
            <a:off x="5030257" y="1954212"/>
            <a:ext cx="0" cy="268288"/>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0" name="AutoShape 11"/>
          <p:cNvSpPr>
            <a:spLocks noChangeShapeType="1"/>
          </p:cNvSpPr>
          <p:nvPr/>
        </p:nvSpPr>
        <p:spPr bwMode="auto">
          <a:xfrm>
            <a:off x="5030257" y="4286251"/>
            <a:ext cx="0" cy="3841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1" name="TextBox 33"/>
          <p:cNvSpPr txBox="1">
            <a:spLocks noChangeArrowheads="1"/>
          </p:cNvSpPr>
          <p:nvPr/>
        </p:nvSpPr>
        <p:spPr bwMode="auto">
          <a:xfrm>
            <a:off x="1727200" y="2432050"/>
            <a:ext cx="812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OVER-SIGHT BODY</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2" name="TextBox 62"/>
          <p:cNvSpPr txBox="1">
            <a:spLocks noChangeArrowheads="1"/>
          </p:cNvSpPr>
          <p:nvPr/>
        </p:nvSpPr>
        <p:spPr bwMode="auto">
          <a:xfrm>
            <a:off x="3545416" y="5676901"/>
            <a:ext cx="3363384" cy="7080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Tindakan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pelaksanaan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Kuatkuasaan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Kawal</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Selia</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3" name="AutoShape 2"/>
          <p:cNvSpPr>
            <a:spLocks noChangeShapeType="1"/>
          </p:cNvSpPr>
          <p:nvPr/>
        </p:nvSpPr>
        <p:spPr bwMode="auto">
          <a:xfrm>
            <a:off x="5030257" y="3305176"/>
            <a:ext cx="0" cy="35242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4" name="AutoShape 8"/>
          <p:cNvSpPr>
            <a:spLocks noChangeShapeType="1"/>
          </p:cNvSpPr>
          <p:nvPr/>
        </p:nvSpPr>
        <p:spPr bwMode="auto">
          <a:xfrm>
            <a:off x="5030257" y="5284788"/>
            <a:ext cx="0" cy="3460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5" name="Rectangle 13"/>
          <p:cNvSpPr>
            <a:spLocks noChangeArrowheads="1"/>
          </p:cNvSpPr>
          <p:nvPr/>
        </p:nvSpPr>
        <p:spPr bwMode="auto">
          <a:xfrm>
            <a:off x="7921767" y="539517"/>
            <a:ext cx="3956335" cy="800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457200">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algn="l" defTabSz="914400" rtl="0" eaLnBrk="1" fontAlgn="base" latinLnBrk="0" hangingPunct="1">
              <a:lnSpc>
                <a:spcPct val="100000"/>
              </a:lnSpc>
              <a:spcBef>
                <a:spcPct val="0"/>
              </a:spcBef>
              <a:spcAft>
                <a:spcPct val="0"/>
              </a:spcAft>
              <a:buClrTx/>
              <a:buSzTx/>
              <a:tabLst/>
            </a:pPr>
            <a:r>
              <a:rPr kumimoji="0" lang="en-GB" altLang="en-US" sz="14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PROSES DASAR BARU/ PINDAAN/GUBALAN PERATURAN</a:t>
            </a:r>
            <a:endParaRPr kumimoji="0" lang="en-US" altLang="en-US" sz="12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endParaRPr>
          </a:p>
          <a:p>
            <a:pPr marL="0" marR="0" lvl="0" indent="457200" algn="l" defTabSz="914400" rtl="0" eaLnBrk="0" fontAlgn="base" latinLnBrk="0" hangingPunct="0">
              <a:lnSpc>
                <a:spcPct val="100000"/>
              </a:lnSpc>
              <a:spcBef>
                <a:spcPct val="0"/>
              </a:spcBef>
              <a:spcAft>
                <a:spcPct val="0"/>
              </a:spcAft>
              <a:buClrTx/>
              <a:buSzTx/>
              <a:buFontTx/>
              <a:buNone/>
              <a:tabLst/>
            </a:pPr>
            <a:endParaRPr kumimoji="0" lang="en-US" altLang="en-US" sz="1800" b="1" i="0" u="none" strike="noStrike" cap="none" normalizeH="0" baseline="0" dirty="0" smtClean="0">
              <a:ln>
                <a:noFill/>
              </a:ln>
              <a:solidFill>
                <a:srgbClr val="FF0000"/>
              </a:solidFill>
              <a:effectLst/>
              <a:latin typeface="Arial" pitchFamily="34" charset="0"/>
              <a:cs typeface="Arial" pitchFamily="34" charset="0"/>
            </a:endParaRPr>
          </a:p>
        </p:txBody>
      </p:sp>
      <p:sp>
        <p:nvSpPr>
          <p:cNvPr id="16" name="Rectangle 21"/>
          <p:cNvSpPr>
            <a:spLocks noChangeArrowheads="1"/>
          </p:cNvSpPr>
          <p:nvPr/>
        </p:nvSpPr>
        <p:spPr bwMode="auto">
          <a:xfrm>
            <a:off x="0" y="450334"/>
            <a:ext cx="6463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indent="457200">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45720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7" name="TextBox 33"/>
          <p:cNvSpPr txBox="1">
            <a:spLocks noChangeArrowheads="1"/>
          </p:cNvSpPr>
          <p:nvPr/>
        </p:nvSpPr>
        <p:spPr bwMode="auto">
          <a:xfrm>
            <a:off x="609600" y="635000"/>
            <a:ext cx="18864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Proposal/</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kertas</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dasar</a:t>
            </a:r>
            <a:endParaRPr kumimoji="0" lang="en-US" alt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18" name="TextBox 33"/>
          <p:cNvSpPr txBox="1">
            <a:spLocks noChangeArrowheads="1"/>
          </p:cNvSpPr>
          <p:nvPr/>
        </p:nvSpPr>
        <p:spPr bwMode="auto">
          <a:xfrm>
            <a:off x="7416800" y="3521501"/>
            <a:ext cx="18864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RIS/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Deraf</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undang-undang</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supporting</a:t>
            </a:r>
            <a:endParaRPr kumimoji="0" lang="en-US" alt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19" name="TextBox 33"/>
          <p:cNvSpPr txBox="1">
            <a:spLocks noChangeArrowheads="1"/>
          </p:cNvSpPr>
          <p:nvPr/>
        </p:nvSpPr>
        <p:spPr bwMode="auto">
          <a:xfrm>
            <a:off x="7416800" y="2425443"/>
            <a:ext cx="188642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Kata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putus</a:t>
            </a:r>
            <a:endPar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pPr>
            <a:r>
              <a:rPr lang="en-US" altLang="en-US" sz="1400" dirty="0" smtClean="0">
                <a:solidFill>
                  <a:srgbClr val="000000"/>
                </a:solidFill>
                <a:latin typeface="Calibri" pitchFamily="34" charset="0"/>
                <a:ea typeface="Times New Roman" pitchFamily="18" charset="0"/>
                <a:cs typeface="Times New Roman" pitchFamily="18" charset="0"/>
              </a:rPr>
              <a:t>-</a:t>
            </a:r>
            <a:r>
              <a:rPr lang="en-US" altLang="en-US" sz="1400" dirty="0" err="1" smtClean="0">
                <a:solidFill>
                  <a:srgbClr val="000000"/>
                </a:solidFill>
                <a:latin typeface="Calibri" pitchFamily="34" charset="0"/>
                <a:ea typeface="Times New Roman" pitchFamily="18" charset="0"/>
                <a:cs typeface="Times New Roman" pitchFamily="18" charset="0"/>
              </a:rPr>
              <a:t>menilai</a:t>
            </a:r>
            <a:r>
              <a:rPr lang="en-US" altLang="en-US" sz="1400" dirty="0" smtClean="0">
                <a:solidFill>
                  <a:srgbClr val="000000"/>
                </a:solidFill>
                <a:latin typeface="Calibri" pitchFamily="34" charset="0"/>
                <a:ea typeface="Times New Roman" pitchFamily="18" charset="0"/>
                <a:cs typeface="Times New Roman" pitchFamily="18" charset="0"/>
              </a:rPr>
              <a:t> RIS</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endParaRPr kumimoji="0" lang="en-US" altLang="en-US" sz="1400" b="0" i="0" u="none" strike="noStrike" cap="none" normalizeH="0" baseline="0" dirty="0" smtClean="0">
              <a:ln>
                <a:noFill/>
              </a:ln>
              <a:solidFill>
                <a:schemeClr val="tx1"/>
              </a:solidFill>
              <a:effectLst/>
              <a:latin typeface="Arial" pitchFamily="34" charset="0"/>
              <a:cs typeface="Arial" pitchFamily="34" charset="0"/>
            </a:endParaRPr>
          </a:p>
        </p:txBody>
      </p:sp>
      <p:sp>
        <p:nvSpPr>
          <p:cNvPr id="20" name="Rectangle 13"/>
          <p:cNvSpPr>
            <a:spLocks noChangeArrowheads="1"/>
          </p:cNvSpPr>
          <p:nvPr/>
        </p:nvSpPr>
        <p:spPr bwMode="auto">
          <a:xfrm>
            <a:off x="7921767" y="1158221"/>
            <a:ext cx="3956335"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457200">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algn="l" defTabSz="914400" rtl="0" eaLnBrk="1" fontAlgn="base" latinLnBrk="0" hangingPunct="1">
              <a:lnSpc>
                <a:spcPct val="100000"/>
              </a:lnSpc>
              <a:spcBef>
                <a:spcPct val="0"/>
              </a:spcBef>
              <a:spcAft>
                <a:spcPct val="0"/>
              </a:spcAft>
              <a:buClrTx/>
              <a:buSzTx/>
              <a:tabLst/>
            </a:pPr>
            <a:r>
              <a:rPr kumimoji="0" lang="en-US" altLang="en-US" sz="1400" b="1" i="0" u="none" strike="noStrike" cap="none" normalizeH="0" baseline="0" dirty="0" err="1" smtClean="0">
                <a:ln>
                  <a:noFill/>
                </a:ln>
                <a:solidFill>
                  <a:srgbClr val="FF0000"/>
                </a:solidFill>
                <a:effectLst/>
                <a:latin typeface="Arial" pitchFamily="34" charset="0"/>
                <a:ea typeface="Times New Roman" pitchFamily="18" charset="0"/>
                <a:cs typeface="Arial" pitchFamily="34" charset="0"/>
              </a:rPr>
              <a:t>Skop</a:t>
            </a:r>
            <a:r>
              <a:rPr kumimoji="0" lang="en-US" altLang="en-US" sz="14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 </a:t>
            </a:r>
            <a:r>
              <a:rPr kumimoji="0" lang="en-US" altLang="en-US" sz="1400"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stakeholder </a:t>
            </a:r>
            <a:r>
              <a:rPr kumimoji="0" lang="en-US" altLang="en-US" sz="1400" i="0" u="none" strike="noStrike" cap="none" normalizeH="0" baseline="0" dirty="0" err="1" smtClean="0">
                <a:ln>
                  <a:noFill/>
                </a:ln>
                <a:solidFill>
                  <a:srgbClr val="FF0000"/>
                </a:solidFill>
                <a:effectLst/>
                <a:latin typeface="Arial" pitchFamily="34" charset="0"/>
                <a:ea typeface="Times New Roman" pitchFamily="18" charset="0"/>
                <a:cs typeface="Arial" pitchFamily="34" charset="0"/>
              </a:rPr>
              <a:t>luar</a:t>
            </a:r>
            <a:endParaRPr kumimoji="0" lang="en-US" altLang="en-US" sz="1200" i="0" u="none" strike="noStrike" cap="none" normalizeH="0" baseline="0" dirty="0" smtClean="0">
              <a:ln>
                <a:noFill/>
              </a:ln>
              <a:solidFill>
                <a:srgbClr val="FF0000"/>
              </a:solidFill>
              <a:effectLst/>
              <a:latin typeface="Arial" pitchFamily="34" charset="0"/>
              <a:ea typeface="Times New Roman" pitchFamily="18" charset="0"/>
              <a:cs typeface="Arial" pitchFamily="34" charset="0"/>
            </a:endParaRPr>
          </a:p>
          <a:p>
            <a:pPr marL="0" marR="0" lvl="0" indent="457200" algn="l" defTabSz="914400" rtl="0" eaLnBrk="0" fontAlgn="base" latinLnBrk="0" hangingPunct="0">
              <a:lnSpc>
                <a:spcPct val="100000"/>
              </a:lnSpc>
              <a:spcBef>
                <a:spcPct val="0"/>
              </a:spcBef>
              <a:spcAft>
                <a:spcPct val="0"/>
              </a:spcAft>
              <a:buClrTx/>
              <a:buSzTx/>
              <a:buFontTx/>
              <a:buNone/>
              <a:tabLst/>
            </a:pPr>
            <a:endParaRPr kumimoji="0" lang="en-US" altLang="en-US" sz="1800" b="1" i="0" u="none" strike="noStrike" cap="none" normalizeH="0" baseline="0" dirty="0" smtClean="0">
              <a:ln>
                <a:noFill/>
              </a:ln>
              <a:solidFill>
                <a:srgbClr val="FF0000"/>
              </a:solidFill>
              <a:effectLst/>
              <a:latin typeface="Arial" pitchFamily="34" charset="0"/>
              <a:cs typeface="Arial" pitchFamily="34" charset="0"/>
            </a:endParaRPr>
          </a:p>
        </p:txBody>
      </p:sp>
    </p:spTree>
    <p:extLst>
      <p:ext uri="{BB962C8B-B14F-4D97-AF65-F5344CB8AC3E}">
        <p14:creationId xmlns:p14="http://schemas.microsoft.com/office/powerpoint/2010/main" val="420249001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32</a:t>
            </a:fld>
            <a:endParaRPr lang="en-MY">
              <a:solidFill>
                <a:prstClr val="black">
                  <a:tint val="75000"/>
                </a:prstClr>
              </a:solidFill>
            </a:endParaRPr>
          </a:p>
        </p:txBody>
      </p:sp>
      <p:sp>
        <p:nvSpPr>
          <p:cNvPr id="3" name="Oval 3"/>
          <p:cNvSpPr>
            <a:spLocks noChangeArrowheads="1"/>
          </p:cNvSpPr>
          <p:nvPr/>
        </p:nvSpPr>
        <p:spPr bwMode="auto">
          <a:xfrm>
            <a:off x="3729567" y="463550"/>
            <a:ext cx="609600" cy="381000"/>
          </a:xfrm>
          <a:prstGeom prst="ellipse">
            <a:avLst/>
          </a:prstGeom>
          <a:solidFill>
            <a:srgbClr val="4F81BD"/>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endParaRPr lang="en-MY"/>
          </a:p>
        </p:txBody>
      </p:sp>
      <p:sp>
        <p:nvSpPr>
          <p:cNvPr id="4" name="Text Box 34"/>
          <p:cNvSpPr txBox="1">
            <a:spLocks noChangeArrowheads="1"/>
          </p:cNvSpPr>
          <p:nvPr/>
        </p:nvSpPr>
        <p:spPr bwMode="auto">
          <a:xfrm>
            <a:off x="5211233" y="474663"/>
            <a:ext cx="1371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800" b="0" i="0" u="none" strike="noStrike" cap="none" normalizeH="0" baseline="0" smtClean="0">
                <a:ln>
                  <a:noFill/>
                </a:ln>
                <a:solidFill>
                  <a:srgbClr val="000000"/>
                </a:solidFill>
                <a:effectLst/>
                <a:latin typeface="Calibri" pitchFamily="34" charset="0"/>
                <a:ea typeface="Times New Roman" pitchFamily="18" charset="0"/>
                <a:cs typeface="Times New Roman" pitchFamily="18" charset="0"/>
              </a:rPr>
              <a:t>Mula</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5" name="Text Box 36"/>
          <p:cNvSpPr txBox="1">
            <a:spLocks noChangeArrowheads="1"/>
          </p:cNvSpPr>
          <p:nvPr/>
        </p:nvSpPr>
        <p:spPr bwMode="auto">
          <a:xfrm>
            <a:off x="1337733" y="2056098"/>
            <a:ext cx="10160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FF0000"/>
                </a:solidFill>
                <a:effectLst/>
                <a:latin typeface="Calibri" pitchFamily="34" charset="0"/>
                <a:ea typeface="Times New Roman" pitchFamily="18" charset="0"/>
                <a:cs typeface="Times New Roman" pitchFamily="18" charset="0"/>
              </a:rPr>
              <a:t>PERLU RIA</a:t>
            </a:r>
            <a:endParaRPr kumimoji="0" lang="en-US" altLang="en-US" sz="1800" b="0" i="0" u="none" strike="noStrike" cap="none" normalizeH="0" baseline="0" dirty="0" smtClean="0">
              <a:ln>
                <a:noFill/>
              </a:ln>
              <a:solidFill>
                <a:srgbClr val="FF0000"/>
              </a:solidFill>
              <a:effectLst/>
              <a:latin typeface="Arial" pitchFamily="34" charset="0"/>
              <a:cs typeface="Arial" pitchFamily="34" charset="0"/>
            </a:endParaRPr>
          </a:p>
        </p:txBody>
      </p:sp>
      <p:sp>
        <p:nvSpPr>
          <p:cNvPr id="6" name="Straight Connector 40"/>
          <p:cNvSpPr>
            <a:spLocks noChangeShapeType="1"/>
          </p:cNvSpPr>
          <p:nvPr/>
        </p:nvSpPr>
        <p:spPr bwMode="auto">
          <a:xfrm>
            <a:off x="1138768" y="2778125"/>
            <a:ext cx="1858433" cy="0"/>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7" name="Straight Connector 42"/>
          <p:cNvSpPr>
            <a:spLocks noChangeShapeType="1"/>
          </p:cNvSpPr>
          <p:nvPr/>
        </p:nvSpPr>
        <p:spPr bwMode="auto">
          <a:xfrm flipV="1">
            <a:off x="1138767" y="1619251"/>
            <a:ext cx="0" cy="1128713"/>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8" name="TextBox 52"/>
          <p:cNvSpPr txBox="1">
            <a:spLocks noChangeArrowheads="1"/>
          </p:cNvSpPr>
          <p:nvPr/>
        </p:nvSpPr>
        <p:spPr bwMode="auto">
          <a:xfrm>
            <a:off x="16933" y="822325"/>
            <a:ext cx="23368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Koordinator</a:t>
            </a: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0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Peraturan</a:t>
            </a: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(RC) </a:t>
            </a:r>
            <a:r>
              <a:rPr kumimoji="0" lang="en-US" altLang="en-US" sz="10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Jabatan</a:t>
            </a: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a:t>
            </a:r>
            <a:r>
              <a:rPr kumimoji="0" lang="en-US" altLang="en-US" sz="10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Agensi</a:t>
            </a: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/PBT</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9" name="Text Box 30"/>
          <p:cNvSpPr txBox="1">
            <a:spLocks noChangeArrowheads="1"/>
          </p:cNvSpPr>
          <p:nvPr/>
        </p:nvSpPr>
        <p:spPr bwMode="auto">
          <a:xfrm>
            <a:off x="2353734" y="969964"/>
            <a:ext cx="3757084" cy="7826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Permohonan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Kertas</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Cadangan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Dasar</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Baru</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Pindaan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Semakan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Semula</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atau</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Dasar</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/Quasi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Peraturan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0" name="AutoShape 29"/>
          <p:cNvSpPr>
            <a:spLocks noChangeShapeType="1"/>
          </p:cNvSpPr>
          <p:nvPr/>
        </p:nvSpPr>
        <p:spPr bwMode="auto">
          <a:xfrm>
            <a:off x="3958167" y="1854200"/>
            <a:ext cx="0" cy="2952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1" name="AutoShape 28"/>
          <p:cNvSpPr>
            <a:spLocks noChangeShapeType="1"/>
          </p:cNvSpPr>
          <p:nvPr/>
        </p:nvSpPr>
        <p:spPr bwMode="auto">
          <a:xfrm>
            <a:off x="4034367" y="804864"/>
            <a:ext cx="0" cy="2063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14" name="Text Box 25"/>
          <p:cNvSpPr txBox="1">
            <a:spLocks noChangeArrowheads="1"/>
          </p:cNvSpPr>
          <p:nvPr/>
        </p:nvSpPr>
        <p:spPr bwMode="auto">
          <a:xfrm>
            <a:off x="112182" y="3783582"/>
            <a:ext cx="173355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OVER-SIGHT BODY – JKTN/JKKT</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5" name="AutoShape 24"/>
          <p:cNvSpPr>
            <a:spLocks noChangeArrowheads="1"/>
          </p:cNvSpPr>
          <p:nvPr/>
        </p:nvSpPr>
        <p:spPr bwMode="auto">
          <a:xfrm>
            <a:off x="2997201" y="2168526"/>
            <a:ext cx="1917700" cy="1184275"/>
          </a:xfrm>
          <a:prstGeom prst="diamond">
            <a:avLst/>
          </a:prstGeom>
          <a:noFill/>
          <a:ln w="19050">
            <a:solidFill>
              <a:srgbClr val="243F60"/>
            </a:solidFill>
            <a:miter lim="800000"/>
            <a:headEnd/>
            <a:tailEnd/>
          </a:ln>
          <a:extLst>
            <a:ext uri="{909E8E84-426E-40DD-AFC4-6F175D3DCCD1}">
              <a14:hiddenFill xmlns:a14="http://schemas.microsoft.com/office/drawing/2010/main">
                <a:solidFill>
                  <a:srgbClr val="4F81BD"/>
                </a:solidFill>
              </a14:hiddenFill>
            </a:ext>
          </a:extLst>
        </p:spPr>
        <p:txBody>
          <a:bodyPr vert="horz" wrap="square" lIns="91440" tIns="45720" rIns="91440" bIns="45720" numCol="1" anchor="ctr" anchorCtr="0" compatLnSpc="1">
            <a:prstTxWarp prst="textNoShape">
              <a:avLst/>
            </a:prstTxWarp>
          </a:bodyPr>
          <a:lstStyle/>
          <a:p>
            <a:endParaRPr lang="en-MY"/>
          </a:p>
        </p:txBody>
      </p:sp>
      <p:sp>
        <p:nvSpPr>
          <p:cNvPr id="16" name="Rectangle 23"/>
          <p:cNvSpPr>
            <a:spLocks noChangeArrowheads="1"/>
          </p:cNvSpPr>
          <p:nvPr/>
        </p:nvSpPr>
        <p:spPr bwMode="auto">
          <a:xfrm>
            <a:off x="2677584" y="2371725"/>
            <a:ext cx="2624667" cy="712788"/>
          </a:xfrm>
          <a:prstGeom prst="rect">
            <a:avLst/>
          </a:prstGeom>
          <a:noFill/>
          <a:ln>
            <a:noFill/>
          </a:ln>
          <a:effectLst>
            <a:outerShdw dist="20000" dir="5400000" rotWithShape="0">
              <a:srgbClr val="000000">
                <a:alpha val="37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FFFFFF"/>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dirty="0" err="1" smtClean="0">
                <a:ln>
                  <a:noFill/>
                </a:ln>
                <a:solidFill>
                  <a:srgbClr val="000000"/>
                </a:solidFill>
                <a:effectLst/>
                <a:latin typeface="Arial" pitchFamily="34" charset="0"/>
                <a:ea typeface="Times New Roman" pitchFamily="18" charset="0"/>
                <a:cs typeface="Arial" pitchFamily="34" charset="0"/>
              </a:rPr>
              <a:t>Semak</a:t>
            </a:r>
            <a:r>
              <a:rPr kumimoji="0" lang="en-US" altLang="en-US" sz="1200" b="0" i="0" u="none" strike="noStrike" cap="none" normalizeH="0" baseline="0" dirty="0" smtClean="0">
                <a:ln>
                  <a:noFill/>
                </a:ln>
                <a:solidFill>
                  <a:srgbClr val="000000"/>
                </a:solidFill>
                <a:effectLst/>
                <a:latin typeface="Arial" pitchFamily="34" charset="0"/>
                <a:ea typeface="Times New Roman" pitchFamily="18" charset="0"/>
                <a:cs typeface="Arial" pitchFamily="34" charset="0"/>
              </a:rPr>
              <a:t> </a:t>
            </a:r>
            <a:r>
              <a:rPr kumimoji="0" lang="en-US" altLang="en-US" sz="1200" b="0" i="0" u="none" strike="noStrike" cap="none" normalizeH="0" baseline="0" dirty="0" err="1" smtClean="0">
                <a:ln>
                  <a:noFill/>
                </a:ln>
                <a:solidFill>
                  <a:srgbClr val="000000"/>
                </a:solidFill>
                <a:effectLst/>
                <a:latin typeface="Arial" pitchFamily="34" charset="0"/>
                <a:ea typeface="Times New Roman" pitchFamily="18" charset="0"/>
                <a:cs typeface="Arial" pitchFamily="34" charset="0"/>
              </a:rPr>
              <a:t>Elemen</a:t>
            </a:r>
            <a:r>
              <a:rPr kumimoji="0" lang="en-US" altLang="en-US" sz="1200" b="0" i="0" u="none" strike="noStrike" cap="none" normalizeH="0" baseline="0" dirty="0" smtClean="0">
                <a:ln>
                  <a:noFill/>
                </a:ln>
                <a:solidFill>
                  <a:srgbClr val="000000"/>
                </a:solidFill>
                <a:effectLst/>
                <a:latin typeface="Arial" pitchFamily="34" charset="0"/>
                <a:ea typeface="Times New Roman" pitchFamily="18" charset="0"/>
                <a:cs typeface="Arial" pitchFamily="34" charset="0"/>
              </a:rPr>
              <a:t> </a:t>
            </a:r>
            <a:endParaRPr kumimoji="0" lang="en-US" altLang="en-US" sz="1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Arial" pitchFamily="34" charset="0"/>
                <a:ea typeface="Times New Roman" pitchFamily="18" charset="0"/>
                <a:cs typeface="Arial" pitchFamily="34" charset="0"/>
              </a:rPr>
              <a:t>RIA / RIS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7" name="Text Box 22"/>
          <p:cNvSpPr txBox="1">
            <a:spLocks noChangeArrowheads="1"/>
          </p:cNvSpPr>
          <p:nvPr/>
        </p:nvSpPr>
        <p:spPr bwMode="auto">
          <a:xfrm>
            <a:off x="1873251" y="3622675"/>
            <a:ext cx="4155016" cy="88741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Penilaian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RIS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oleh</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Badan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Pengawasan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Jawatankuasa-Jawatankuasa</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Peringkat</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Negeri</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(J/K Pembangunan Wilayah,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Sumber</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Asli</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Tanah)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Jawatankuasa</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Kerajaan</a:t>
            </a: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2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Tempatan</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8" name="Text Box 21"/>
          <p:cNvSpPr txBox="1">
            <a:spLocks noChangeArrowheads="1"/>
          </p:cNvSpPr>
          <p:nvPr/>
        </p:nvSpPr>
        <p:spPr bwMode="auto">
          <a:xfrm>
            <a:off x="2243667" y="4625976"/>
            <a:ext cx="3623733" cy="57626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Membuat</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Kertas</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Kerja</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ATAU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Membuat</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Draf</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9" name="Text Box 20"/>
          <p:cNvSpPr txBox="1">
            <a:spLocks noChangeArrowheads="1"/>
          </p:cNvSpPr>
          <p:nvPr/>
        </p:nvSpPr>
        <p:spPr bwMode="auto">
          <a:xfrm>
            <a:off x="2988733" y="5816601"/>
            <a:ext cx="18288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smtClean="0">
                <a:ln>
                  <a:noFill/>
                </a:ln>
                <a:solidFill>
                  <a:srgbClr val="000000"/>
                </a:solidFill>
                <a:effectLst/>
                <a:latin typeface="Calibri" pitchFamily="34" charset="0"/>
                <a:ea typeface="Times New Roman" pitchFamily="18" charset="0"/>
                <a:cs typeface="Times New Roman" pitchFamily="18" charset="0"/>
              </a:rPr>
              <a:t>Keputusan MMKN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0" name="Text Box 19"/>
          <p:cNvSpPr txBox="1">
            <a:spLocks noChangeArrowheads="1"/>
          </p:cNvSpPr>
          <p:nvPr/>
        </p:nvSpPr>
        <p:spPr bwMode="auto">
          <a:xfrm>
            <a:off x="8015818" y="2034134"/>
            <a:ext cx="1636183" cy="80021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Semakan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dan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4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Pewartaan</a:t>
            </a:r>
            <a:r>
              <a:rPr kumimoji="0" lang="en-US" altLang="en-US" sz="14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endParaRPr kumimoji="0" lang="en-US" altLang="en-US" sz="1200" b="0" i="0" u="none" strike="noStrike" cap="none" normalizeH="0" baseline="0" dirty="0" smtClean="0">
              <a:ln>
                <a:noFill/>
              </a:ln>
              <a:solidFill>
                <a:schemeClr val="tx1"/>
              </a:solidFill>
              <a:effectLst/>
              <a:latin typeface="Arial" pitchFamily="34" charset="0"/>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1" name="Text Box 18"/>
          <p:cNvSpPr txBox="1">
            <a:spLocks noChangeArrowheads="1"/>
          </p:cNvSpPr>
          <p:nvPr/>
        </p:nvSpPr>
        <p:spPr bwMode="auto">
          <a:xfrm>
            <a:off x="8026401" y="3185716"/>
            <a:ext cx="1681692" cy="87391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Tindakan</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Pengawal</a:t>
            </a:r>
            <a:r>
              <a:rPr kumimoji="0" lang="en-US" altLang="en-US" sz="16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lang="en-US" altLang="en-US" sz="1600" dirty="0" err="1" smtClean="0">
                <a:solidFill>
                  <a:srgbClr val="000000"/>
                </a:solidFill>
                <a:latin typeface="Calibri" pitchFamily="34" charset="0"/>
                <a:ea typeface="Times New Roman" pitchFamily="18" charset="0"/>
                <a:cs typeface="Times New Roman" pitchFamily="18" charset="0"/>
              </a:rPr>
              <a:t>S</a:t>
            </a:r>
            <a:r>
              <a:rPr kumimoji="0" lang="en-US" altLang="en-US" sz="1600"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elia</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22" name="Oval 17"/>
          <p:cNvSpPr>
            <a:spLocks noChangeArrowheads="1"/>
          </p:cNvSpPr>
          <p:nvPr/>
        </p:nvSpPr>
        <p:spPr bwMode="auto">
          <a:xfrm>
            <a:off x="8562445" y="4471988"/>
            <a:ext cx="609600" cy="381000"/>
          </a:xfrm>
          <a:prstGeom prst="ellipse">
            <a:avLst/>
          </a:prstGeom>
          <a:solidFill>
            <a:srgbClr val="4F81BD"/>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endParaRPr lang="en-MY"/>
          </a:p>
        </p:txBody>
      </p:sp>
      <p:sp>
        <p:nvSpPr>
          <p:cNvPr id="23" name="AutoShape 16"/>
          <p:cNvSpPr>
            <a:spLocks noChangeShapeType="1"/>
          </p:cNvSpPr>
          <p:nvPr/>
        </p:nvSpPr>
        <p:spPr bwMode="auto">
          <a:xfrm>
            <a:off x="3958167" y="3384550"/>
            <a:ext cx="0" cy="300038"/>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24" name="AutoShape 15"/>
          <p:cNvSpPr>
            <a:spLocks noChangeShapeType="1"/>
          </p:cNvSpPr>
          <p:nvPr/>
        </p:nvSpPr>
        <p:spPr bwMode="auto">
          <a:xfrm>
            <a:off x="3958167" y="4471989"/>
            <a:ext cx="0" cy="2063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25" name="AutoShape 14"/>
          <p:cNvSpPr>
            <a:spLocks noChangeShapeType="1"/>
          </p:cNvSpPr>
          <p:nvPr/>
        </p:nvSpPr>
        <p:spPr bwMode="auto">
          <a:xfrm>
            <a:off x="3958167" y="5280026"/>
            <a:ext cx="0" cy="2063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26" name="AutoShape 13"/>
          <p:cNvSpPr>
            <a:spLocks noChangeShapeType="1"/>
          </p:cNvSpPr>
          <p:nvPr/>
        </p:nvSpPr>
        <p:spPr bwMode="auto">
          <a:xfrm>
            <a:off x="8839200" y="2895601"/>
            <a:ext cx="0" cy="20637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27" name="Text Box 12"/>
          <p:cNvSpPr txBox="1">
            <a:spLocks noChangeArrowheads="1"/>
          </p:cNvSpPr>
          <p:nvPr/>
        </p:nvSpPr>
        <p:spPr bwMode="auto">
          <a:xfrm>
            <a:off x="9857158" y="4758531"/>
            <a:ext cx="10710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b="0" i="0" u="none" strike="noStrike" cap="none" normalizeH="0" baseline="0" dirty="0" err="1" smtClean="0">
                <a:ln>
                  <a:noFill/>
                </a:ln>
                <a:solidFill>
                  <a:srgbClr val="000000"/>
                </a:solidFill>
                <a:effectLst/>
                <a:latin typeface="Calibri" pitchFamily="34" charset="0"/>
                <a:ea typeface="Times New Roman" pitchFamily="18" charset="0"/>
                <a:cs typeface="Times New Roman" pitchFamily="18" charset="0"/>
              </a:rPr>
              <a:t>Tamat</a:t>
            </a:r>
            <a:endParaRPr kumimoji="0" lang="en-US" altLang="en-US" b="0" i="0" u="none" strike="noStrike" cap="none" normalizeH="0" baseline="0" dirty="0" smtClean="0">
              <a:ln>
                <a:noFill/>
              </a:ln>
              <a:solidFill>
                <a:schemeClr val="tx1"/>
              </a:solidFill>
              <a:effectLst/>
              <a:latin typeface="Arial" pitchFamily="34" charset="0"/>
              <a:cs typeface="Arial" pitchFamily="34" charset="0"/>
            </a:endParaRPr>
          </a:p>
        </p:txBody>
      </p:sp>
      <p:sp>
        <p:nvSpPr>
          <p:cNvPr id="28" name="Text Box 11"/>
          <p:cNvSpPr txBox="1">
            <a:spLocks noChangeArrowheads="1"/>
          </p:cNvSpPr>
          <p:nvPr/>
        </p:nvSpPr>
        <p:spPr bwMode="auto">
          <a:xfrm>
            <a:off x="4684184" y="1955800"/>
            <a:ext cx="2091267"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ea typeface="Times New Roman" pitchFamily="18" charset="0"/>
                <a:cs typeface="Times New Roman" pitchFamily="18" charset="0"/>
              </a:rPr>
              <a:t>Notifikasi Peraturan (RNF) dan Penyata Impak Peraturan (RIS)</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29" name="Line 10"/>
          <p:cNvSpPr>
            <a:spLocks noChangeShapeType="1"/>
          </p:cNvSpPr>
          <p:nvPr/>
        </p:nvSpPr>
        <p:spPr bwMode="auto">
          <a:xfrm>
            <a:off x="1138767" y="1619250"/>
            <a:ext cx="1214967" cy="0"/>
          </a:xfrm>
          <a:prstGeom prst="line">
            <a:avLst/>
          </a:prstGeom>
          <a:noFill/>
          <a:ln w="9525">
            <a:solidFill>
              <a:srgbClr val="4579B8"/>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30" name="Text Box 9"/>
          <p:cNvSpPr txBox="1">
            <a:spLocks noChangeArrowheads="1"/>
          </p:cNvSpPr>
          <p:nvPr/>
        </p:nvSpPr>
        <p:spPr bwMode="auto">
          <a:xfrm>
            <a:off x="450849" y="2944471"/>
            <a:ext cx="1583267" cy="55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smtClean="0">
                <a:ln>
                  <a:noFill/>
                </a:ln>
                <a:solidFill>
                  <a:srgbClr val="000000"/>
                </a:solidFill>
                <a:effectLst/>
                <a:latin typeface="Calibri" pitchFamily="34" charset="0"/>
                <a:ea typeface="Times New Roman" pitchFamily="18" charset="0"/>
                <a:cs typeface="Times New Roman" pitchFamily="18" charset="0"/>
              </a:rPr>
              <a:t>SEKRETARIAT/ URUSETIA GRP UPEN</a:t>
            </a: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31" name="Text Box 8"/>
          <p:cNvSpPr txBox="1">
            <a:spLocks noChangeArrowheads="1"/>
          </p:cNvSpPr>
          <p:nvPr/>
        </p:nvSpPr>
        <p:spPr bwMode="auto">
          <a:xfrm>
            <a:off x="112182" y="4553615"/>
            <a:ext cx="12255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JAB/AGENSI/ PBT</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2" name="AutoShape 7"/>
          <p:cNvSpPr>
            <a:spLocks noChangeArrowheads="1"/>
          </p:cNvSpPr>
          <p:nvPr/>
        </p:nvSpPr>
        <p:spPr bwMode="auto">
          <a:xfrm>
            <a:off x="2963334" y="5494339"/>
            <a:ext cx="1917700" cy="1184275"/>
          </a:xfrm>
          <a:prstGeom prst="diamond">
            <a:avLst/>
          </a:prstGeom>
          <a:noFill/>
          <a:ln w="19050">
            <a:solidFill>
              <a:srgbClr val="243F60"/>
            </a:solidFill>
            <a:miter lim="800000"/>
            <a:headEnd/>
            <a:tailEnd/>
          </a:ln>
          <a:extLst>
            <a:ext uri="{909E8E84-426E-40DD-AFC4-6F175D3DCCD1}">
              <a14:hiddenFill xmlns:a14="http://schemas.microsoft.com/office/drawing/2010/main">
                <a:solidFill>
                  <a:srgbClr val="4F81BD"/>
                </a:solidFill>
              </a14:hiddenFill>
            </a:ext>
          </a:extLst>
        </p:spPr>
        <p:txBody>
          <a:bodyPr vert="horz" wrap="square" lIns="91440" tIns="45720" rIns="91440" bIns="45720" numCol="1" anchor="ctr" anchorCtr="0" compatLnSpc="1">
            <a:prstTxWarp prst="textNoShape">
              <a:avLst/>
            </a:prstTxWarp>
          </a:bodyPr>
          <a:lstStyle/>
          <a:p>
            <a:endParaRPr lang="en-MY"/>
          </a:p>
        </p:txBody>
      </p:sp>
      <p:sp>
        <p:nvSpPr>
          <p:cNvPr id="33" name="Text Box 6"/>
          <p:cNvSpPr txBox="1">
            <a:spLocks noChangeArrowheads="1"/>
          </p:cNvSpPr>
          <p:nvPr/>
        </p:nvSpPr>
        <p:spPr bwMode="auto">
          <a:xfrm>
            <a:off x="9928065" y="2074389"/>
            <a:ext cx="2000251"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PEJABAT PENASIHAT UNDANG-UNDANG NEGERI</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4" name="Text Box 5"/>
          <p:cNvSpPr txBox="1">
            <a:spLocks noChangeArrowheads="1"/>
          </p:cNvSpPr>
          <p:nvPr/>
        </p:nvSpPr>
        <p:spPr bwMode="auto">
          <a:xfrm>
            <a:off x="10344150" y="3495676"/>
            <a:ext cx="122555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0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JAB/AGENSI/ PBT</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5" name="Line 4"/>
          <p:cNvSpPr>
            <a:spLocks noChangeShapeType="1"/>
          </p:cNvSpPr>
          <p:nvPr/>
        </p:nvSpPr>
        <p:spPr bwMode="auto">
          <a:xfrm>
            <a:off x="1104901" y="6107113"/>
            <a:ext cx="1858433" cy="0"/>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36" name="Line 3"/>
          <p:cNvSpPr>
            <a:spLocks noChangeShapeType="1"/>
          </p:cNvSpPr>
          <p:nvPr/>
        </p:nvSpPr>
        <p:spPr bwMode="auto">
          <a:xfrm flipV="1">
            <a:off x="1138767" y="4956176"/>
            <a:ext cx="0" cy="1128713"/>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37" name="Line 2"/>
          <p:cNvSpPr>
            <a:spLocks noChangeShapeType="1"/>
          </p:cNvSpPr>
          <p:nvPr/>
        </p:nvSpPr>
        <p:spPr bwMode="auto">
          <a:xfrm>
            <a:off x="1184274" y="4969941"/>
            <a:ext cx="1059393" cy="0"/>
          </a:xfrm>
          <a:prstGeom prst="line">
            <a:avLst/>
          </a:prstGeom>
          <a:noFill/>
          <a:ln w="9525">
            <a:solidFill>
              <a:srgbClr val="4579B8"/>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38" name="Text Box 1"/>
          <p:cNvSpPr txBox="1">
            <a:spLocks noChangeArrowheads="1"/>
          </p:cNvSpPr>
          <p:nvPr/>
        </p:nvSpPr>
        <p:spPr bwMode="auto">
          <a:xfrm>
            <a:off x="5520267" y="6210300"/>
            <a:ext cx="10160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Calibri" pitchFamily="34" charset="0"/>
                <a:ea typeface="Times New Roman" pitchFamily="18" charset="0"/>
                <a:cs typeface="Times New Roman" pitchFamily="18" charset="0"/>
              </a:rPr>
              <a:t>LULUS</a:t>
            </a:r>
            <a:endParaRPr kumimoji="0" lang="en-US" altLang="en-US"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39" name="Rectangle 37"/>
          <p:cNvSpPr>
            <a:spLocks noChangeArrowheads="1"/>
          </p:cNvSpPr>
          <p:nvPr/>
        </p:nvSpPr>
        <p:spPr bwMode="auto">
          <a:xfrm>
            <a:off x="6739308" y="231451"/>
            <a:ext cx="51890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n-US" sz="2000" b="1" i="0" u="none" strike="noStrike" cap="none" normalizeH="0" baseline="0" dirty="0" smtClean="0">
                <a:ln>
                  <a:noFill/>
                </a:ln>
                <a:solidFill>
                  <a:srgbClr val="FF0000"/>
                </a:solidFill>
                <a:effectLst/>
                <a:latin typeface="Arial" pitchFamily="34" charset="0"/>
                <a:ea typeface="Times New Roman" pitchFamily="18" charset="0"/>
                <a:cs typeface="Arial" pitchFamily="34" charset="0"/>
              </a:rPr>
              <a:t>CARTA PROSES GRP NEGERI/CARTA RIS/RIA</a:t>
            </a:r>
            <a:endParaRPr kumimoji="0" lang="en-US" altLang="en-US" sz="2000" b="0" i="0" u="none" strike="noStrike" cap="none" normalizeH="0" baseline="0" dirty="0" smtClean="0">
              <a:ln>
                <a:noFill/>
              </a:ln>
              <a:solidFill>
                <a:srgbClr val="FF0000"/>
              </a:solidFill>
              <a:effectLst/>
              <a:latin typeface="Arial" pitchFamily="34" charset="0"/>
              <a:ea typeface="Times New Roman" pitchFamily="18"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000" b="0" i="0" u="none" strike="noStrike" cap="none" normalizeH="0" baseline="0" dirty="0" smtClean="0">
              <a:ln>
                <a:noFill/>
              </a:ln>
              <a:solidFill>
                <a:srgbClr val="FF0000"/>
              </a:solidFill>
              <a:effectLst/>
              <a:latin typeface="Arial" pitchFamily="34" charset="0"/>
              <a:cs typeface="Arial" pitchFamily="34" charset="0"/>
            </a:endParaRPr>
          </a:p>
        </p:txBody>
      </p:sp>
      <p:sp>
        <p:nvSpPr>
          <p:cNvPr id="40" name="Rectangle 56"/>
          <p:cNvSpPr>
            <a:spLocks noChangeArrowheads="1"/>
          </p:cNvSpPr>
          <p:nvPr/>
        </p:nvSpPr>
        <p:spPr bwMode="auto">
          <a:xfrm>
            <a:off x="914400" y="348734"/>
            <a:ext cx="6463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indent="457200">
              <a:defRPr>
                <a:solidFill>
                  <a:schemeClr val="tx1"/>
                </a:solidFill>
                <a:latin typeface="Arial" pitchFamily="34" charset="0"/>
                <a:cs typeface="Arial" pitchFamily="34" charset="0"/>
              </a:defRPr>
            </a:lvl1pPr>
            <a:lvl2pPr>
              <a:defRPr>
                <a:solidFill>
                  <a:schemeClr val="tx1"/>
                </a:solidFill>
                <a:latin typeface="Arial" pitchFamily="34" charset="0"/>
                <a:cs typeface="Arial" pitchFamily="34" charset="0"/>
              </a:defRPr>
            </a:lvl2pPr>
            <a:lvl3pPr>
              <a:defRPr>
                <a:solidFill>
                  <a:schemeClr val="tx1"/>
                </a:solidFill>
                <a:latin typeface="Arial" pitchFamily="34" charset="0"/>
                <a:cs typeface="Arial" pitchFamily="34" charset="0"/>
              </a:defRPr>
            </a:lvl3pPr>
            <a:lvl4pPr>
              <a:defRPr>
                <a:solidFill>
                  <a:schemeClr val="tx1"/>
                </a:solidFill>
                <a:latin typeface="Arial" pitchFamily="34" charset="0"/>
                <a:cs typeface="Arial" pitchFamily="34" charset="0"/>
              </a:defRPr>
            </a:lvl4pPr>
            <a:lvl5pPr>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L="0" marR="0" lvl="0" indent="45720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41" name="Line 4"/>
          <p:cNvSpPr>
            <a:spLocks noChangeShapeType="1"/>
          </p:cNvSpPr>
          <p:nvPr/>
        </p:nvSpPr>
        <p:spPr bwMode="auto">
          <a:xfrm>
            <a:off x="4881035" y="6081712"/>
            <a:ext cx="2634885" cy="4763"/>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42" name="Line 3"/>
          <p:cNvSpPr>
            <a:spLocks noChangeShapeType="1"/>
          </p:cNvSpPr>
          <p:nvPr/>
        </p:nvSpPr>
        <p:spPr bwMode="auto">
          <a:xfrm flipV="1">
            <a:off x="7511307" y="2510122"/>
            <a:ext cx="4612" cy="3620698"/>
          </a:xfrm>
          <a:prstGeom prst="line">
            <a:avLst/>
          </a:prstGeom>
          <a:noFill/>
          <a:ln w="9525">
            <a:solidFill>
              <a:srgbClr val="4579B8"/>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sp>
        <p:nvSpPr>
          <p:cNvPr id="43" name="Line 2"/>
          <p:cNvSpPr>
            <a:spLocks noChangeShapeType="1"/>
          </p:cNvSpPr>
          <p:nvPr/>
        </p:nvSpPr>
        <p:spPr bwMode="auto">
          <a:xfrm>
            <a:off x="7535822" y="2549644"/>
            <a:ext cx="355505" cy="0"/>
          </a:xfrm>
          <a:prstGeom prst="line">
            <a:avLst/>
          </a:prstGeom>
          <a:noFill/>
          <a:ln w="9525">
            <a:solidFill>
              <a:srgbClr val="4579B8"/>
            </a:solidFill>
            <a:round/>
            <a:headEnd/>
            <a:tailEnd type="triangle"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MY"/>
          </a:p>
        </p:txBody>
      </p:sp>
      <p:cxnSp>
        <p:nvCxnSpPr>
          <p:cNvPr id="46" name="Straight Arrow Connector 45"/>
          <p:cNvCxnSpPr>
            <a:stCxn id="21" idx="2"/>
            <a:endCxn id="22" idx="0"/>
          </p:cNvCxnSpPr>
          <p:nvPr/>
        </p:nvCxnSpPr>
        <p:spPr>
          <a:xfrm flipH="1">
            <a:off x="8867246" y="4059634"/>
            <a:ext cx="1" cy="41235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124915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33</a:t>
            </a:fld>
            <a:endParaRPr lang="en-MY">
              <a:solidFill>
                <a:prstClr val="black">
                  <a:tint val="75000"/>
                </a:prstClr>
              </a:solidFill>
            </a:endParaRPr>
          </a:p>
        </p:txBody>
      </p:sp>
      <p:sp>
        <p:nvSpPr>
          <p:cNvPr id="3" name="Rectangle 2"/>
          <p:cNvSpPr/>
          <p:nvPr/>
        </p:nvSpPr>
        <p:spPr>
          <a:xfrm>
            <a:off x="406400" y="457200"/>
            <a:ext cx="11277600" cy="4524315"/>
          </a:xfrm>
          <a:prstGeom prst="rect">
            <a:avLst/>
          </a:prstGeom>
        </p:spPr>
        <p:txBody>
          <a:bodyPr wrap="square">
            <a:spAutoFit/>
          </a:bodyPr>
          <a:lstStyle/>
          <a:p>
            <a:r>
              <a:rPr lang="en-GB" b="1" dirty="0" err="1" smtClean="0"/>
              <a:t>Jawatankuasa</a:t>
            </a:r>
            <a:r>
              <a:rPr lang="en-GB" b="1" dirty="0" smtClean="0"/>
              <a:t> </a:t>
            </a:r>
            <a:r>
              <a:rPr lang="en-GB" b="1" dirty="0" err="1"/>
              <a:t>Tindakan</a:t>
            </a:r>
            <a:r>
              <a:rPr lang="en-GB" b="1" dirty="0"/>
              <a:t> </a:t>
            </a:r>
            <a:r>
              <a:rPr lang="en-GB" b="1" dirty="0" err="1"/>
              <a:t>Negeri</a:t>
            </a:r>
            <a:r>
              <a:rPr lang="en-GB" b="1" dirty="0"/>
              <a:t> (JKTN/JKKT) </a:t>
            </a:r>
            <a:endParaRPr lang="en-GB" b="1" dirty="0" smtClean="0"/>
          </a:p>
          <a:p>
            <a:endParaRPr lang="en-MY" b="1" dirty="0"/>
          </a:p>
          <a:p>
            <a:pPr marL="342900" lvl="0" indent="-342900">
              <a:buFont typeface="+mj-lt"/>
              <a:buAutoNum type="arabicPeriod"/>
            </a:pPr>
            <a:r>
              <a:rPr lang="en-GB" dirty="0" err="1"/>
              <a:t>Penyeliaan</a:t>
            </a:r>
            <a:r>
              <a:rPr lang="en-GB" dirty="0"/>
              <a:t> </a:t>
            </a:r>
            <a:r>
              <a:rPr lang="en-GB" dirty="0" err="1"/>
              <a:t>pelaksanaan</a:t>
            </a:r>
            <a:r>
              <a:rPr lang="en-GB" dirty="0"/>
              <a:t> </a:t>
            </a:r>
            <a:r>
              <a:rPr lang="en-GB" dirty="0" err="1"/>
              <a:t>Dasar</a:t>
            </a:r>
            <a:r>
              <a:rPr lang="en-GB" dirty="0"/>
              <a:t> GRP </a:t>
            </a:r>
            <a:r>
              <a:rPr lang="en-GB" dirty="0" err="1"/>
              <a:t>Negeri</a:t>
            </a:r>
            <a:endParaRPr lang="en-MY" dirty="0"/>
          </a:p>
          <a:p>
            <a:pPr marL="342900" lvl="0" indent="-342900">
              <a:buFont typeface="+mj-lt"/>
              <a:buAutoNum type="arabicPeriod"/>
            </a:pPr>
            <a:r>
              <a:rPr lang="en-GB" dirty="0" err="1"/>
              <a:t>Memeriksa</a:t>
            </a:r>
            <a:r>
              <a:rPr lang="en-GB" dirty="0"/>
              <a:t> </a:t>
            </a:r>
            <a:r>
              <a:rPr lang="en-GB" dirty="0" err="1"/>
              <a:t>dan</a:t>
            </a:r>
            <a:r>
              <a:rPr lang="en-GB" dirty="0"/>
              <a:t> </a:t>
            </a:r>
            <a:r>
              <a:rPr lang="en-GB" dirty="0" err="1"/>
              <a:t>Mengesahkan</a:t>
            </a:r>
            <a:r>
              <a:rPr lang="en-GB" dirty="0"/>
              <a:t> </a:t>
            </a:r>
            <a:r>
              <a:rPr lang="en-GB" dirty="0" err="1"/>
              <a:t>Penyata</a:t>
            </a:r>
            <a:r>
              <a:rPr lang="en-GB" dirty="0"/>
              <a:t> </a:t>
            </a:r>
            <a:r>
              <a:rPr lang="en-GB" dirty="0" err="1"/>
              <a:t>Impak</a:t>
            </a:r>
            <a:r>
              <a:rPr lang="en-GB" dirty="0"/>
              <a:t> </a:t>
            </a:r>
            <a:r>
              <a:rPr lang="en-GB" dirty="0" err="1"/>
              <a:t>Peraturan</a:t>
            </a:r>
            <a:r>
              <a:rPr lang="en-GB" dirty="0"/>
              <a:t> (RIS)</a:t>
            </a:r>
            <a:endParaRPr lang="en-MY" dirty="0"/>
          </a:p>
          <a:p>
            <a:pPr marL="342900" lvl="0" indent="-342900">
              <a:buFont typeface="+mj-lt"/>
              <a:buAutoNum type="arabicPeriod"/>
            </a:pPr>
            <a:r>
              <a:rPr lang="en-GB" dirty="0" err="1"/>
              <a:t>Mengemukakan</a:t>
            </a:r>
            <a:r>
              <a:rPr lang="en-GB" dirty="0"/>
              <a:t> </a:t>
            </a:r>
            <a:r>
              <a:rPr lang="en-GB" dirty="0" err="1"/>
              <a:t>Cadangan</a:t>
            </a:r>
            <a:r>
              <a:rPr lang="en-GB" dirty="0"/>
              <a:t> </a:t>
            </a:r>
            <a:r>
              <a:rPr lang="en-GB" dirty="0" err="1"/>
              <a:t>Penambahbaikan</a:t>
            </a:r>
            <a:r>
              <a:rPr lang="en-GB" dirty="0"/>
              <a:t> </a:t>
            </a:r>
            <a:r>
              <a:rPr lang="en-GB" dirty="0" err="1"/>
              <a:t>Peraturan</a:t>
            </a:r>
            <a:endParaRPr lang="en-MY" dirty="0"/>
          </a:p>
          <a:p>
            <a:r>
              <a:rPr lang="en-GB" dirty="0"/>
              <a:t> </a:t>
            </a:r>
            <a:endParaRPr lang="en-MY" b="1" dirty="0"/>
          </a:p>
          <a:p>
            <a:r>
              <a:rPr lang="en-MY" b="1" dirty="0"/>
              <a:t>Unit </a:t>
            </a:r>
            <a:r>
              <a:rPr lang="en-MY" b="1" dirty="0" err="1"/>
              <a:t>Perancang</a:t>
            </a:r>
            <a:r>
              <a:rPr lang="en-MY" b="1" dirty="0"/>
              <a:t> </a:t>
            </a:r>
            <a:r>
              <a:rPr lang="en-MY" b="1" dirty="0" err="1"/>
              <a:t>Ekonomi</a:t>
            </a:r>
            <a:r>
              <a:rPr lang="en-MY" b="1" dirty="0"/>
              <a:t> </a:t>
            </a:r>
            <a:r>
              <a:rPr lang="en-MY" b="1" dirty="0" err="1"/>
              <a:t>Negeri</a:t>
            </a:r>
            <a:r>
              <a:rPr lang="en-MY" b="1" dirty="0"/>
              <a:t> (UPEN)/</a:t>
            </a:r>
            <a:r>
              <a:rPr lang="en-MY" b="1" dirty="0" err="1"/>
              <a:t>Urusetia</a:t>
            </a:r>
            <a:r>
              <a:rPr lang="en-MY" b="1" dirty="0"/>
              <a:t> GRP </a:t>
            </a:r>
          </a:p>
          <a:p>
            <a:pPr lvl="0"/>
            <a:endParaRPr lang="ms-MY" dirty="0" smtClean="0"/>
          </a:p>
          <a:p>
            <a:pPr marL="342900" lvl="0" indent="-342900">
              <a:buFont typeface="+mj-lt"/>
              <a:buAutoNum type="arabicPeriod"/>
            </a:pPr>
            <a:r>
              <a:rPr lang="ms-MY" dirty="0" smtClean="0"/>
              <a:t>Bertanggungjawab </a:t>
            </a:r>
            <a:r>
              <a:rPr lang="ms-MY" dirty="0"/>
              <a:t>Kepada JKTN/JKKT dalam melaksana dan menyelaras Dasar GRP</a:t>
            </a:r>
            <a:endParaRPr lang="en-MY" dirty="0"/>
          </a:p>
          <a:p>
            <a:pPr marL="342900" lvl="0" indent="-342900">
              <a:buFont typeface="+mj-lt"/>
              <a:buAutoNum type="arabicPeriod"/>
            </a:pPr>
            <a:r>
              <a:rPr lang="ms-MY" dirty="0"/>
              <a:t>Membangunkan garis panduan dan program-program bagi pelaksanaan SPDIR;</a:t>
            </a:r>
            <a:endParaRPr lang="en-MY" dirty="0"/>
          </a:p>
          <a:p>
            <a:pPr marL="342900" lvl="0" indent="-342900">
              <a:buFont typeface="+mj-lt"/>
              <a:buAutoNum type="arabicPeriod"/>
            </a:pPr>
            <a:r>
              <a:rPr lang="en-GB" dirty="0" err="1"/>
              <a:t>Membantu</a:t>
            </a:r>
            <a:r>
              <a:rPr lang="en-MY" dirty="0"/>
              <a:t> JKTN/JKKT </a:t>
            </a:r>
            <a:r>
              <a:rPr lang="en-MY" dirty="0" err="1"/>
              <a:t>dalam</a:t>
            </a:r>
            <a:r>
              <a:rPr lang="en-MY" dirty="0"/>
              <a:t> </a:t>
            </a:r>
            <a:r>
              <a:rPr lang="en-MY" dirty="0" err="1"/>
              <a:t>membuat</a:t>
            </a:r>
            <a:r>
              <a:rPr lang="en-MY" dirty="0"/>
              <a:t> </a:t>
            </a:r>
            <a:r>
              <a:rPr lang="en-MY" dirty="0" err="1"/>
              <a:t>penilaian</a:t>
            </a:r>
            <a:r>
              <a:rPr lang="en-MY" dirty="0"/>
              <a:t> </a:t>
            </a:r>
            <a:r>
              <a:rPr lang="en-MY" dirty="0" err="1"/>
              <a:t>ke</a:t>
            </a:r>
            <a:r>
              <a:rPr lang="en-MY" dirty="0"/>
              <a:t> </a:t>
            </a:r>
            <a:r>
              <a:rPr lang="en-MY" dirty="0" err="1"/>
              <a:t>atas</a:t>
            </a:r>
            <a:r>
              <a:rPr lang="en-MY" dirty="0"/>
              <a:t> </a:t>
            </a:r>
            <a:r>
              <a:rPr lang="en-MY" dirty="0" err="1"/>
              <a:t>Penyata</a:t>
            </a:r>
            <a:r>
              <a:rPr lang="en-MY" dirty="0"/>
              <a:t> </a:t>
            </a:r>
            <a:r>
              <a:rPr lang="en-MY" dirty="0" err="1"/>
              <a:t>Impak</a:t>
            </a:r>
            <a:r>
              <a:rPr lang="en-MY" dirty="0"/>
              <a:t> </a:t>
            </a:r>
            <a:r>
              <a:rPr lang="en-MY" dirty="0" err="1"/>
              <a:t>Peraturan</a:t>
            </a:r>
            <a:r>
              <a:rPr lang="en-MY" dirty="0"/>
              <a:t>; </a:t>
            </a:r>
          </a:p>
          <a:p>
            <a:pPr marL="342900" lvl="0" indent="-342900">
              <a:buFont typeface="+mj-lt"/>
              <a:buAutoNum type="arabicPeriod"/>
            </a:pPr>
            <a:r>
              <a:rPr lang="ms-MY" dirty="0"/>
              <a:t>Menyediakan bimbingan dan bantuan kepada pengawalselia dalam Analisa Impak Peraturan (RIA)</a:t>
            </a:r>
            <a:endParaRPr lang="en-MY" dirty="0"/>
          </a:p>
          <a:p>
            <a:pPr marL="342900" lvl="0" indent="-342900">
              <a:buFont typeface="+mj-lt"/>
              <a:buAutoNum type="arabicPeriod"/>
            </a:pPr>
            <a:r>
              <a:rPr lang="ms-MY" dirty="0"/>
              <a:t>Membantu pengawalselia dalam penyediaan RIS;</a:t>
            </a:r>
            <a:endParaRPr lang="en-MY" dirty="0"/>
          </a:p>
          <a:p>
            <a:pPr marL="342900" lvl="0" indent="-342900">
              <a:buFont typeface="+mj-lt"/>
              <a:buAutoNum type="arabicPeriod"/>
            </a:pPr>
            <a:r>
              <a:rPr lang="en-GB" dirty="0" err="1"/>
              <a:t>Menjalankan</a:t>
            </a:r>
            <a:r>
              <a:rPr lang="en-GB" dirty="0"/>
              <a:t> </a:t>
            </a:r>
            <a:r>
              <a:rPr lang="en-GB" dirty="0" err="1"/>
              <a:t>semakan</a:t>
            </a:r>
            <a:r>
              <a:rPr lang="en-GB" dirty="0"/>
              <a:t> </a:t>
            </a:r>
            <a:r>
              <a:rPr lang="en-GB" dirty="0" err="1"/>
              <a:t>berkala</a:t>
            </a:r>
            <a:r>
              <a:rPr lang="en-GB" dirty="0"/>
              <a:t> </a:t>
            </a:r>
            <a:r>
              <a:rPr lang="en-GB" dirty="0" err="1"/>
              <a:t>ke</a:t>
            </a:r>
            <a:r>
              <a:rPr lang="en-GB" dirty="0"/>
              <a:t> </a:t>
            </a:r>
            <a:r>
              <a:rPr lang="en-GB" dirty="0" err="1"/>
              <a:t>atas</a:t>
            </a:r>
            <a:r>
              <a:rPr lang="en-GB" dirty="0"/>
              <a:t> </a:t>
            </a:r>
            <a:r>
              <a:rPr lang="en-GB" dirty="0" err="1"/>
              <a:t>kemajuan</a:t>
            </a:r>
            <a:r>
              <a:rPr lang="en-GB" dirty="0"/>
              <a:t> yang </a:t>
            </a:r>
            <a:r>
              <a:rPr lang="en-GB" dirty="0" err="1"/>
              <a:t>dicapai</a:t>
            </a:r>
            <a:r>
              <a:rPr lang="en-GB" dirty="0"/>
              <a:t> </a:t>
            </a:r>
            <a:r>
              <a:rPr lang="en-GB" dirty="0" err="1"/>
              <a:t>dan</a:t>
            </a:r>
            <a:r>
              <a:rPr lang="en-GB" dirty="0"/>
              <a:t> </a:t>
            </a:r>
            <a:r>
              <a:rPr lang="en-GB" dirty="0" err="1"/>
              <a:t>mengemukakan</a:t>
            </a:r>
            <a:r>
              <a:rPr lang="en-GB" dirty="0"/>
              <a:t> </a:t>
            </a:r>
            <a:r>
              <a:rPr lang="en-GB" dirty="0" err="1"/>
              <a:t>laporan</a:t>
            </a:r>
            <a:r>
              <a:rPr lang="en-GB" dirty="0"/>
              <a:t> </a:t>
            </a:r>
            <a:r>
              <a:rPr lang="en-GB" dirty="0" err="1"/>
              <a:t>kepada</a:t>
            </a:r>
            <a:r>
              <a:rPr lang="en-GB" dirty="0"/>
              <a:t> JKTN/JKKT; </a:t>
            </a:r>
            <a:r>
              <a:rPr lang="en-GB" dirty="0" err="1"/>
              <a:t>dan</a:t>
            </a:r>
            <a:endParaRPr lang="en-MY" dirty="0"/>
          </a:p>
          <a:p>
            <a:pPr marL="342900" lvl="0" indent="-342900">
              <a:buFont typeface="+mj-lt"/>
              <a:buAutoNum type="arabicPeriod"/>
            </a:pPr>
            <a:r>
              <a:rPr lang="en-GB" dirty="0" err="1"/>
              <a:t>Menggalakkan</a:t>
            </a:r>
            <a:r>
              <a:rPr lang="en-GB" dirty="0"/>
              <a:t> </a:t>
            </a:r>
            <a:r>
              <a:rPr lang="fi-FI" dirty="0"/>
              <a:t>ketelusan Penyata Impak Peraturan (RIS)</a:t>
            </a:r>
            <a:r>
              <a:rPr lang="en-GB" dirty="0"/>
              <a:t>. </a:t>
            </a:r>
            <a:endParaRPr lang="en-MY" dirty="0"/>
          </a:p>
          <a:p>
            <a:pPr marL="342900" lvl="0" indent="-342900">
              <a:buFont typeface="+mj-lt"/>
              <a:buAutoNum type="arabicPeriod"/>
            </a:pPr>
            <a:r>
              <a:rPr lang="en-GB" dirty="0" err="1"/>
              <a:t>Mewujudkan</a:t>
            </a:r>
            <a:r>
              <a:rPr lang="en-GB" dirty="0"/>
              <a:t> database </a:t>
            </a:r>
            <a:r>
              <a:rPr lang="en-GB" dirty="0" err="1"/>
              <a:t>senarai</a:t>
            </a:r>
            <a:r>
              <a:rPr lang="en-GB" dirty="0"/>
              <a:t> </a:t>
            </a:r>
            <a:r>
              <a:rPr lang="en-GB" dirty="0" err="1"/>
              <a:t>Peraturan-Peraturan</a:t>
            </a:r>
            <a:r>
              <a:rPr lang="en-GB" dirty="0"/>
              <a:t> yang </a:t>
            </a:r>
            <a:r>
              <a:rPr lang="en-GB" dirty="0" err="1" smtClean="0"/>
              <a:t>berkaitan</a:t>
            </a:r>
            <a:endParaRPr lang="en-MY" dirty="0"/>
          </a:p>
        </p:txBody>
      </p:sp>
    </p:spTree>
    <p:extLst>
      <p:ext uri="{BB962C8B-B14F-4D97-AF65-F5344CB8AC3E}">
        <p14:creationId xmlns:p14="http://schemas.microsoft.com/office/powerpoint/2010/main" val="79579355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34</a:t>
            </a:fld>
            <a:endParaRPr lang="en-MY">
              <a:solidFill>
                <a:prstClr val="black">
                  <a:tint val="75000"/>
                </a:prstClr>
              </a:solidFill>
            </a:endParaRPr>
          </a:p>
        </p:txBody>
      </p:sp>
      <p:sp>
        <p:nvSpPr>
          <p:cNvPr id="3" name="Rectangle 2"/>
          <p:cNvSpPr/>
          <p:nvPr/>
        </p:nvSpPr>
        <p:spPr>
          <a:xfrm>
            <a:off x="406400" y="166092"/>
            <a:ext cx="11480800" cy="5632311"/>
          </a:xfrm>
          <a:prstGeom prst="rect">
            <a:avLst/>
          </a:prstGeom>
        </p:spPr>
        <p:txBody>
          <a:bodyPr wrap="square">
            <a:spAutoFit/>
          </a:bodyPr>
          <a:lstStyle/>
          <a:p>
            <a:r>
              <a:rPr lang="en-MY" b="1" dirty="0" err="1" smtClean="0"/>
              <a:t>Pej.Setiausaha</a:t>
            </a:r>
            <a:r>
              <a:rPr lang="en-MY" b="1" dirty="0" smtClean="0"/>
              <a:t> </a:t>
            </a:r>
            <a:r>
              <a:rPr lang="en-MY" b="1" dirty="0" err="1"/>
              <a:t>Kerajaan</a:t>
            </a:r>
            <a:r>
              <a:rPr lang="en-MY" b="1" dirty="0"/>
              <a:t> </a:t>
            </a:r>
            <a:r>
              <a:rPr lang="en-MY" b="1" dirty="0" err="1"/>
              <a:t>Negeri</a:t>
            </a:r>
            <a:r>
              <a:rPr lang="en-MY" b="1" dirty="0"/>
              <a:t>, </a:t>
            </a:r>
            <a:r>
              <a:rPr lang="en-MY" b="1" dirty="0" err="1"/>
              <a:t>Bhg</a:t>
            </a:r>
            <a:r>
              <a:rPr lang="en-MY" b="1" dirty="0"/>
              <a:t> </a:t>
            </a:r>
            <a:r>
              <a:rPr lang="en-MY" b="1" dirty="0" err="1"/>
              <a:t>Sumber</a:t>
            </a:r>
            <a:r>
              <a:rPr lang="en-MY" b="1" dirty="0"/>
              <a:t> </a:t>
            </a:r>
            <a:r>
              <a:rPr lang="en-MY" b="1" dirty="0" err="1"/>
              <a:t>Manusia</a:t>
            </a:r>
            <a:r>
              <a:rPr lang="en-MY" b="1" dirty="0"/>
              <a:t> (BSM) </a:t>
            </a:r>
            <a:r>
              <a:rPr lang="en-GB" b="1" dirty="0"/>
              <a:t>	</a:t>
            </a:r>
            <a:endParaRPr lang="en-MY" b="1" dirty="0"/>
          </a:p>
          <a:p>
            <a:r>
              <a:rPr lang="en-GB" dirty="0" smtClean="0"/>
              <a:t> </a:t>
            </a:r>
            <a:endParaRPr lang="en-MY" dirty="0"/>
          </a:p>
          <a:p>
            <a:pPr marL="342900" lvl="0" indent="-342900">
              <a:buFont typeface="+mj-lt"/>
              <a:buAutoNum type="arabicPeriod"/>
            </a:pPr>
            <a:r>
              <a:rPr lang="en-GB" dirty="0" err="1"/>
              <a:t>Memastikan</a:t>
            </a:r>
            <a:r>
              <a:rPr lang="en-GB" dirty="0"/>
              <a:t> program-program </a:t>
            </a:r>
            <a:r>
              <a:rPr lang="en-GB" dirty="0" err="1"/>
              <a:t>pembinaan</a:t>
            </a:r>
            <a:r>
              <a:rPr lang="en-GB" dirty="0"/>
              <a:t> </a:t>
            </a:r>
            <a:r>
              <a:rPr lang="en-GB" dirty="0" err="1"/>
              <a:t>kapasiti</a:t>
            </a:r>
            <a:r>
              <a:rPr lang="en-GB" dirty="0"/>
              <a:t> </a:t>
            </a:r>
            <a:r>
              <a:rPr lang="en-GB" dirty="0" err="1"/>
              <a:t>bagi</a:t>
            </a:r>
            <a:r>
              <a:rPr lang="en-GB" dirty="0"/>
              <a:t> </a:t>
            </a:r>
            <a:r>
              <a:rPr lang="en-GB" dirty="0" err="1"/>
              <a:t>pengawalselia</a:t>
            </a:r>
            <a:r>
              <a:rPr lang="en-GB" dirty="0"/>
              <a:t>/</a:t>
            </a:r>
            <a:r>
              <a:rPr lang="en-GB" dirty="0" err="1"/>
              <a:t>pegawai</a:t>
            </a:r>
            <a:r>
              <a:rPr lang="en-GB" dirty="0"/>
              <a:t> PTN </a:t>
            </a:r>
            <a:r>
              <a:rPr lang="en-GB" dirty="0" err="1"/>
              <a:t>negeri</a:t>
            </a:r>
            <a:endParaRPr lang="en-MY" dirty="0"/>
          </a:p>
          <a:p>
            <a:pPr marL="342900" lvl="0" indent="-342900">
              <a:buFont typeface="+mj-lt"/>
              <a:buAutoNum type="arabicPeriod"/>
            </a:pPr>
            <a:r>
              <a:rPr lang="en-GB" dirty="0" err="1"/>
              <a:t>Membantu</a:t>
            </a:r>
            <a:r>
              <a:rPr lang="en-GB" dirty="0"/>
              <a:t> </a:t>
            </a:r>
            <a:r>
              <a:rPr lang="en-GB" dirty="0" err="1"/>
              <a:t>dalam</a:t>
            </a:r>
            <a:r>
              <a:rPr lang="en-GB" dirty="0"/>
              <a:t> </a:t>
            </a:r>
            <a:r>
              <a:rPr lang="en-MY" dirty="0" err="1"/>
              <a:t>menyediakan</a:t>
            </a:r>
            <a:r>
              <a:rPr lang="en-MY" dirty="0"/>
              <a:t> </a:t>
            </a:r>
            <a:r>
              <a:rPr lang="en-MY" dirty="0" err="1"/>
              <a:t>latihan</a:t>
            </a:r>
            <a:r>
              <a:rPr lang="en-MY" dirty="0"/>
              <a:t> RIA </a:t>
            </a:r>
            <a:r>
              <a:rPr lang="en-MY" dirty="0" err="1"/>
              <a:t>dan</a:t>
            </a:r>
            <a:r>
              <a:rPr lang="en-MY" dirty="0"/>
              <a:t> RIS </a:t>
            </a:r>
            <a:r>
              <a:rPr lang="en-MY" dirty="0" err="1"/>
              <a:t>atas</a:t>
            </a:r>
            <a:r>
              <a:rPr lang="en-MY" dirty="0"/>
              <a:t> </a:t>
            </a:r>
            <a:r>
              <a:rPr lang="en-MY" dirty="0" err="1"/>
              <a:t>pengesyoran</a:t>
            </a:r>
            <a:r>
              <a:rPr lang="en-MY" dirty="0"/>
              <a:t> </a:t>
            </a:r>
            <a:r>
              <a:rPr lang="en-MY" dirty="0" err="1"/>
              <a:t>Urusetia</a:t>
            </a:r>
            <a:r>
              <a:rPr lang="en-MY" dirty="0"/>
              <a:t> GRP </a:t>
            </a:r>
            <a:r>
              <a:rPr lang="en-MY" dirty="0" err="1"/>
              <a:t>Negeri</a:t>
            </a:r>
            <a:r>
              <a:rPr lang="en-MY" dirty="0"/>
              <a:t>.</a:t>
            </a:r>
          </a:p>
          <a:p>
            <a:pPr marL="342900" lvl="0" indent="-342900">
              <a:buFont typeface="+mj-lt"/>
              <a:buAutoNum type="arabicPeriod"/>
            </a:pPr>
            <a:r>
              <a:rPr lang="en-GB" dirty="0" err="1"/>
              <a:t>Mewujudkan</a:t>
            </a:r>
            <a:r>
              <a:rPr lang="en-GB" dirty="0"/>
              <a:t> database </a:t>
            </a:r>
            <a:r>
              <a:rPr lang="en-GB" dirty="0" err="1"/>
              <a:t>senarai</a:t>
            </a:r>
            <a:r>
              <a:rPr lang="en-GB" dirty="0"/>
              <a:t> Regulator Coordinator </a:t>
            </a:r>
            <a:r>
              <a:rPr lang="en-GB" dirty="0" err="1"/>
              <a:t>termasuk</a:t>
            </a:r>
            <a:r>
              <a:rPr lang="en-GB" dirty="0"/>
              <a:t> </a:t>
            </a:r>
            <a:r>
              <a:rPr lang="en-GB" dirty="0" err="1"/>
              <a:t>perlantikan</a:t>
            </a:r>
            <a:r>
              <a:rPr lang="en-GB" dirty="0"/>
              <a:t> RC </a:t>
            </a:r>
            <a:r>
              <a:rPr lang="en-GB" dirty="0" err="1"/>
              <a:t>dan</a:t>
            </a:r>
            <a:r>
              <a:rPr lang="en-GB" dirty="0"/>
              <a:t> </a:t>
            </a:r>
            <a:r>
              <a:rPr lang="en-GB" dirty="0" err="1"/>
              <a:t>pegawai</a:t>
            </a:r>
            <a:r>
              <a:rPr lang="en-GB" dirty="0"/>
              <a:t> PTN yang </a:t>
            </a:r>
            <a:r>
              <a:rPr lang="en-GB" dirty="0" err="1"/>
              <a:t>pakar</a:t>
            </a:r>
            <a:r>
              <a:rPr lang="en-GB" dirty="0"/>
              <a:t> </a:t>
            </a:r>
            <a:r>
              <a:rPr lang="en-GB" dirty="0" err="1"/>
              <a:t>dalam</a:t>
            </a:r>
            <a:r>
              <a:rPr lang="en-GB" dirty="0"/>
              <a:t> RIA. </a:t>
            </a:r>
            <a:endParaRPr lang="en-MY" dirty="0"/>
          </a:p>
          <a:p>
            <a:r>
              <a:rPr lang="en-GB" dirty="0"/>
              <a:t> </a:t>
            </a:r>
            <a:endParaRPr lang="en-MY" dirty="0"/>
          </a:p>
          <a:p>
            <a:endParaRPr lang="en-MY" b="1" dirty="0" smtClean="0"/>
          </a:p>
          <a:p>
            <a:r>
              <a:rPr lang="en-MY" b="1" dirty="0" err="1" smtClean="0"/>
              <a:t>Pej.Setiausaha</a:t>
            </a:r>
            <a:r>
              <a:rPr lang="en-MY" b="1" dirty="0" smtClean="0"/>
              <a:t> </a:t>
            </a:r>
            <a:r>
              <a:rPr lang="en-MY" b="1" dirty="0" err="1"/>
              <a:t>Kerajaan</a:t>
            </a:r>
            <a:r>
              <a:rPr lang="en-MY" b="1" dirty="0"/>
              <a:t> </a:t>
            </a:r>
            <a:r>
              <a:rPr lang="en-MY" b="1" dirty="0" err="1"/>
              <a:t>Negeri</a:t>
            </a:r>
            <a:r>
              <a:rPr lang="en-MY" b="1" dirty="0"/>
              <a:t>, </a:t>
            </a:r>
            <a:r>
              <a:rPr lang="en-MY" b="1" dirty="0" err="1"/>
              <a:t>Bhg</a:t>
            </a:r>
            <a:r>
              <a:rPr lang="en-MY" b="1" dirty="0"/>
              <a:t> </a:t>
            </a:r>
            <a:r>
              <a:rPr lang="en-MY" b="1" dirty="0" err="1"/>
              <a:t>Teknolog</a:t>
            </a:r>
            <a:r>
              <a:rPr lang="en-MY" b="1" dirty="0"/>
              <a:t> </a:t>
            </a:r>
            <a:r>
              <a:rPr lang="en-MY" b="1" dirty="0" err="1"/>
              <a:t>Maklumat</a:t>
            </a:r>
            <a:r>
              <a:rPr lang="en-MY" b="1" dirty="0"/>
              <a:t> (IT) </a:t>
            </a:r>
            <a:endParaRPr lang="en-MY" b="1" dirty="0" smtClean="0"/>
          </a:p>
          <a:p>
            <a:r>
              <a:rPr lang="en-GB" b="1" dirty="0"/>
              <a:t>	</a:t>
            </a:r>
            <a:endParaRPr lang="en-MY" b="1" dirty="0"/>
          </a:p>
          <a:p>
            <a:pPr marL="342900" lvl="0" indent="-342900">
              <a:buFont typeface="+mj-lt"/>
              <a:buAutoNum type="arabicPeriod"/>
            </a:pPr>
            <a:r>
              <a:rPr lang="en-GB" dirty="0" err="1" smtClean="0"/>
              <a:t>Memastikan</a:t>
            </a:r>
            <a:r>
              <a:rPr lang="en-GB" dirty="0" smtClean="0"/>
              <a:t> </a:t>
            </a:r>
            <a:r>
              <a:rPr lang="en-GB" dirty="0" err="1"/>
              <a:t>promosi</a:t>
            </a:r>
            <a:r>
              <a:rPr lang="en-GB" dirty="0"/>
              <a:t> program-program GRP / RIA </a:t>
            </a:r>
            <a:endParaRPr lang="en-MY" dirty="0"/>
          </a:p>
          <a:p>
            <a:pPr marL="342900" lvl="0" indent="-342900">
              <a:buFont typeface="+mj-lt"/>
              <a:buAutoNum type="arabicPeriod"/>
            </a:pPr>
            <a:r>
              <a:rPr lang="en-GB" dirty="0" err="1"/>
              <a:t>Membina</a:t>
            </a:r>
            <a:r>
              <a:rPr lang="en-GB" dirty="0"/>
              <a:t> database / portal GRP </a:t>
            </a:r>
            <a:r>
              <a:rPr lang="en-GB" dirty="0" err="1"/>
              <a:t>Negeri</a:t>
            </a:r>
            <a:endParaRPr lang="en-MY" dirty="0"/>
          </a:p>
          <a:p>
            <a:r>
              <a:rPr lang="en-GB" dirty="0"/>
              <a:t> </a:t>
            </a:r>
            <a:endParaRPr lang="en-MY" dirty="0"/>
          </a:p>
          <a:p>
            <a:endParaRPr lang="en-MY" b="1" dirty="0" smtClean="0"/>
          </a:p>
          <a:p>
            <a:r>
              <a:rPr lang="en-MY" b="1" dirty="0" err="1" smtClean="0"/>
              <a:t>Perbadanan</a:t>
            </a:r>
            <a:r>
              <a:rPr lang="en-MY" b="1" dirty="0" smtClean="0"/>
              <a:t> </a:t>
            </a:r>
            <a:r>
              <a:rPr lang="en-MY" b="1" dirty="0" err="1"/>
              <a:t>Produktiviti</a:t>
            </a:r>
            <a:r>
              <a:rPr lang="en-MY" b="1" dirty="0"/>
              <a:t> Malaysia (MPC) </a:t>
            </a:r>
            <a:r>
              <a:rPr lang="en-GB" b="1" dirty="0"/>
              <a:t>		</a:t>
            </a:r>
            <a:endParaRPr lang="en-MY" b="1" dirty="0"/>
          </a:p>
          <a:p>
            <a:r>
              <a:rPr lang="en-GB" dirty="0"/>
              <a:t> </a:t>
            </a:r>
            <a:endParaRPr lang="en-MY" dirty="0"/>
          </a:p>
          <a:p>
            <a:pPr marL="342900" lvl="0" indent="-342900">
              <a:buFont typeface="+mj-lt"/>
              <a:buAutoNum type="arabicPeriod"/>
            </a:pPr>
            <a:r>
              <a:rPr lang="ms-MY" dirty="0"/>
              <a:t>Menasihati kerajaan negeri dan agensi-agensi bawah kerajaan negeri dalam proses RIA dan program-program bagi pelaksanaan SPDIR dan;</a:t>
            </a:r>
            <a:endParaRPr lang="en-MY" dirty="0"/>
          </a:p>
          <a:p>
            <a:pPr marL="342900" lvl="0" indent="-342900">
              <a:buFont typeface="+mj-lt"/>
              <a:buAutoNum type="arabicPeriod"/>
            </a:pPr>
            <a:r>
              <a:rPr lang="en-GB" dirty="0" err="1"/>
              <a:t>Membantu</a:t>
            </a:r>
            <a:r>
              <a:rPr lang="en-GB" dirty="0"/>
              <a:t> UPEN </a:t>
            </a:r>
            <a:r>
              <a:rPr lang="en-GB" dirty="0" err="1"/>
              <a:t>membimbing</a:t>
            </a:r>
            <a:r>
              <a:rPr lang="en-GB" dirty="0"/>
              <a:t> </a:t>
            </a:r>
            <a:r>
              <a:rPr lang="en-GB" dirty="0" err="1"/>
              <a:t>badan</a:t>
            </a:r>
            <a:r>
              <a:rPr lang="en-GB" dirty="0"/>
              <a:t> </a:t>
            </a:r>
            <a:r>
              <a:rPr lang="en-GB" dirty="0" err="1"/>
              <a:t>kawal</a:t>
            </a:r>
            <a:r>
              <a:rPr lang="en-GB" dirty="0"/>
              <a:t> </a:t>
            </a:r>
            <a:r>
              <a:rPr lang="en-GB" dirty="0" err="1"/>
              <a:t>selia</a:t>
            </a:r>
            <a:r>
              <a:rPr lang="en-GB" dirty="0"/>
              <a:t> </a:t>
            </a:r>
            <a:r>
              <a:rPr lang="en-GB" dirty="0" err="1"/>
              <a:t>dan</a:t>
            </a:r>
            <a:r>
              <a:rPr lang="en-GB" dirty="0"/>
              <a:t> </a:t>
            </a:r>
            <a:r>
              <a:rPr lang="en-GB" dirty="0" err="1"/>
              <a:t>pihak</a:t>
            </a:r>
            <a:r>
              <a:rPr lang="en-GB" dirty="0"/>
              <a:t> </a:t>
            </a:r>
            <a:r>
              <a:rPr lang="en-GB" dirty="0" err="1"/>
              <a:t>berkuasa</a:t>
            </a:r>
            <a:r>
              <a:rPr lang="en-GB" dirty="0"/>
              <a:t> </a:t>
            </a:r>
            <a:r>
              <a:rPr lang="en-GB" dirty="0" err="1"/>
              <a:t>tempatan</a:t>
            </a:r>
            <a:r>
              <a:rPr lang="en-GB" dirty="0"/>
              <a:t> </a:t>
            </a:r>
            <a:r>
              <a:rPr lang="en-GB" dirty="0" err="1"/>
              <a:t>dalam</a:t>
            </a:r>
            <a:r>
              <a:rPr lang="en-GB" dirty="0"/>
              <a:t> </a:t>
            </a:r>
            <a:r>
              <a:rPr lang="en-GB" dirty="0" err="1"/>
              <a:t>melaksanakan</a:t>
            </a:r>
            <a:r>
              <a:rPr lang="en-GB" dirty="0"/>
              <a:t> RIA </a:t>
            </a:r>
            <a:r>
              <a:rPr lang="en-GB" dirty="0" err="1"/>
              <a:t>dan</a:t>
            </a:r>
            <a:r>
              <a:rPr lang="en-GB" dirty="0"/>
              <a:t> </a:t>
            </a:r>
            <a:r>
              <a:rPr lang="en-GB" dirty="0" err="1"/>
              <a:t>penyediaan</a:t>
            </a:r>
            <a:r>
              <a:rPr lang="en-GB" dirty="0"/>
              <a:t> </a:t>
            </a:r>
            <a:r>
              <a:rPr lang="en-GB" dirty="0" err="1"/>
              <a:t>dokumen-dokumen</a:t>
            </a:r>
            <a:r>
              <a:rPr lang="en-GB" dirty="0"/>
              <a:t> </a:t>
            </a:r>
            <a:r>
              <a:rPr lang="en-GB" dirty="0" err="1"/>
              <a:t>berkaitan</a:t>
            </a:r>
            <a:r>
              <a:rPr lang="en-GB" dirty="0" smtClean="0"/>
              <a:t>.</a:t>
            </a:r>
            <a:endParaRPr lang="en-MY" dirty="0"/>
          </a:p>
        </p:txBody>
      </p:sp>
    </p:spTree>
    <p:extLst>
      <p:ext uri="{BB962C8B-B14F-4D97-AF65-F5344CB8AC3E}">
        <p14:creationId xmlns:p14="http://schemas.microsoft.com/office/powerpoint/2010/main" val="557306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35</a:t>
            </a:fld>
            <a:endParaRPr lang="en-MY">
              <a:solidFill>
                <a:prstClr val="black">
                  <a:tint val="75000"/>
                </a:prstClr>
              </a:solidFill>
            </a:endParaRPr>
          </a:p>
        </p:txBody>
      </p:sp>
      <p:pic>
        <p:nvPicPr>
          <p:cNvPr id="5156" name="Picture 3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8000" y="-228600"/>
            <a:ext cx="11277600" cy="708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77168379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36</a:t>
            </a:fld>
            <a:endParaRPr lang="en-MY">
              <a:solidFill>
                <a:prstClr val="black">
                  <a:tint val="75000"/>
                </a:prstClr>
              </a:solidFill>
            </a:endParaRPr>
          </a:p>
        </p:txBody>
      </p:sp>
      <p:pic>
        <p:nvPicPr>
          <p:cNvPr id="614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12800" y="304800"/>
            <a:ext cx="10668000" cy="632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7105419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FD70FB5A-E262-4357-8453-BA144428EA3F}" type="slidenum">
              <a:rPr lang="en-MY" smtClean="0">
                <a:solidFill>
                  <a:prstClr val="black">
                    <a:tint val="75000"/>
                  </a:prstClr>
                </a:solidFill>
              </a:rPr>
              <a:pPr/>
              <a:t>37</a:t>
            </a:fld>
            <a:endParaRPr lang="en-MY">
              <a:solidFill>
                <a:prstClr val="black">
                  <a:tint val="75000"/>
                </a:prstClr>
              </a:solidFill>
            </a:endParaRPr>
          </a:p>
        </p:txBody>
      </p:sp>
      <p:sp>
        <p:nvSpPr>
          <p:cNvPr id="3" name="Rectangle 2"/>
          <p:cNvSpPr/>
          <p:nvPr/>
        </p:nvSpPr>
        <p:spPr>
          <a:xfrm>
            <a:off x="1016000" y="609601"/>
            <a:ext cx="10160000" cy="3831818"/>
          </a:xfrm>
          <a:prstGeom prst="rect">
            <a:avLst/>
          </a:prstGeom>
        </p:spPr>
        <p:txBody>
          <a:bodyPr wrap="square">
            <a:spAutoFit/>
          </a:bodyPr>
          <a:lstStyle/>
          <a:p>
            <a:pPr algn="ctr">
              <a:lnSpc>
                <a:spcPct val="150000"/>
              </a:lnSpc>
              <a:spcAft>
                <a:spcPts val="0"/>
              </a:spcAft>
            </a:pPr>
            <a:r>
              <a:rPr lang="en-US" b="1" u="sng" dirty="0" smtClean="0">
                <a:latin typeface="Arial"/>
                <a:ea typeface="Times New Roman"/>
              </a:rPr>
              <a:t>TINDAKAN SUSULAN</a:t>
            </a:r>
            <a:endParaRPr lang="en-MY" sz="1600" dirty="0">
              <a:latin typeface="Times New Roman"/>
              <a:ea typeface="Times New Roman"/>
            </a:endParaRPr>
          </a:p>
          <a:p>
            <a:pPr algn="ctr">
              <a:lnSpc>
                <a:spcPct val="150000"/>
              </a:lnSpc>
              <a:spcAft>
                <a:spcPts val="0"/>
              </a:spcAft>
            </a:pPr>
            <a:r>
              <a:rPr lang="en-US" b="1" u="sng" dirty="0" smtClean="0">
                <a:latin typeface="Arial"/>
                <a:ea typeface="Times New Roman"/>
              </a:rPr>
              <a:t>GERAK KERJA PELAKSANAAN GRP NEGERI KELANTAN</a:t>
            </a:r>
            <a:endParaRPr lang="en-MY" sz="1600" dirty="0">
              <a:latin typeface="Times New Roman"/>
              <a:ea typeface="Times New Roman"/>
            </a:endParaRPr>
          </a:p>
          <a:p>
            <a:pPr>
              <a:lnSpc>
                <a:spcPct val="150000"/>
              </a:lnSpc>
              <a:spcAft>
                <a:spcPts val="0"/>
              </a:spcAft>
            </a:pPr>
            <a:r>
              <a:rPr lang="en-GB" b="1" dirty="0">
                <a:latin typeface="Arial"/>
                <a:ea typeface="Times New Roman"/>
              </a:rPr>
              <a:t> </a:t>
            </a:r>
            <a:endParaRPr lang="en-MY" sz="1600" dirty="0">
              <a:latin typeface="Times New Roman"/>
              <a:ea typeface="Times New Roman"/>
            </a:endParaRPr>
          </a:p>
          <a:p>
            <a:pPr marL="742950" lvl="1" indent="-285750">
              <a:lnSpc>
                <a:spcPct val="150000"/>
              </a:lnSpc>
              <a:buFont typeface="+mj-lt"/>
              <a:buAutoNum type="alphaLcPeriod"/>
            </a:pPr>
            <a:r>
              <a:rPr lang="en-US" dirty="0" err="1" smtClean="0">
                <a:solidFill>
                  <a:srgbClr val="000000"/>
                </a:solidFill>
                <a:latin typeface="Arial"/>
                <a:ea typeface="Times New Roman"/>
              </a:rPr>
              <a:t>Mendapatkan</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maklumbalas</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deraf</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arahan</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pentadbiran</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negeri</a:t>
            </a:r>
            <a:r>
              <a:rPr lang="en-US" dirty="0" smtClean="0">
                <a:solidFill>
                  <a:srgbClr val="000000"/>
                </a:solidFill>
                <a:latin typeface="Arial"/>
                <a:ea typeface="Times New Roman"/>
              </a:rPr>
              <a:t> SPDIR- </a:t>
            </a:r>
            <a:r>
              <a:rPr lang="en-US" dirty="0" err="1" smtClean="0">
                <a:solidFill>
                  <a:srgbClr val="000000"/>
                </a:solidFill>
                <a:latin typeface="Arial"/>
                <a:ea typeface="Times New Roman"/>
              </a:rPr>
              <a:t>e.g</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pekeliling</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makluman</a:t>
            </a:r>
            <a:r>
              <a:rPr lang="en-US" dirty="0" smtClean="0">
                <a:solidFill>
                  <a:srgbClr val="000000"/>
                </a:solidFill>
                <a:latin typeface="Arial"/>
                <a:ea typeface="Times New Roman"/>
              </a:rPr>
              <a:t> PBT/</a:t>
            </a:r>
            <a:r>
              <a:rPr lang="en-US" dirty="0" err="1" smtClean="0">
                <a:solidFill>
                  <a:srgbClr val="000000"/>
                </a:solidFill>
                <a:latin typeface="Arial"/>
                <a:ea typeface="Times New Roman"/>
              </a:rPr>
              <a:t>Agensi</a:t>
            </a:r>
            <a:r>
              <a:rPr lang="en-US" dirty="0" smtClean="0">
                <a:solidFill>
                  <a:srgbClr val="000000"/>
                </a:solidFill>
                <a:latin typeface="Arial"/>
                <a:ea typeface="Times New Roman"/>
              </a:rPr>
              <a:t> – </a:t>
            </a:r>
            <a:r>
              <a:rPr lang="en-US" dirty="0" err="1" smtClean="0">
                <a:solidFill>
                  <a:srgbClr val="000000"/>
                </a:solidFill>
                <a:latin typeface="Arial"/>
                <a:ea typeface="Times New Roman"/>
              </a:rPr>
              <a:t>Tindakan</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En</a:t>
            </a:r>
            <a:r>
              <a:rPr lang="en-US" dirty="0" smtClean="0">
                <a:solidFill>
                  <a:srgbClr val="000000"/>
                </a:solidFill>
                <a:latin typeface="Arial"/>
                <a:ea typeface="Times New Roman"/>
              </a:rPr>
              <a:t> Hafiz (SU GRP)</a:t>
            </a:r>
            <a:endParaRPr lang="en-MY" dirty="0"/>
          </a:p>
          <a:p>
            <a:pPr marL="742950" lvl="1" indent="-285750">
              <a:lnSpc>
                <a:spcPct val="150000"/>
              </a:lnSpc>
              <a:buFont typeface="+mj-lt"/>
              <a:buAutoNum type="alphaLcPeriod"/>
            </a:pPr>
            <a:r>
              <a:rPr lang="en-US" dirty="0" err="1" smtClean="0">
                <a:solidFill>
                  <a:srgbClr val="000000"/>
                </a:solidFill>
                <a:latin typeface="Arial"/>
                <a:ea typeface="Times New Roman"/>
              </a:rPr>
              <a:t>Kenalpasti</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projek</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perintis</a:t>
            </a:r>
            <a:endParaRPr lang="en-US" dirty="0" smtClean="0">
              <a:solidFill>
                <a:srgbClr val="000000"/>
              </a:solidFill>
              <a:latin typeface="Arial"/>
              <a:ea typeface="Times New Roman"/>
            </a:endParaRPr>
          </a:p>
          <a:p>
            <a:pPr marL="742950" lvl="1" indent="-285750">
              <a:lnSpc>
                <a:spcPct val="150000"/>
              </a:lnSpc>
              <a:buFont typeface="+mj-lt"/>
              <a:buAutoNum type="alphaLcPeriod"/>
            </a:pPr>
            <a:r>
              <a:rPr lang="en-US" dirty="0" smtClean="0">
                <a:solidFill>
                  <a:srgbClr val="000000"/>
                </a:solidFill>
                <a:latin typeface="Arial"/>
                <a:ea typeface="Times New Roman"/>
              </a:rPr>
              <a:t>Program </a:t>
            </a:r>
            <a:r>
              <a:rPr lang="en-US" dirty="0" err="1" smtClean="0">
                <a:solidFill>
                  <a:srgbClr val="000000"/>
                </a:solidFill>
                <a:latin typeface="Arial"/>
                <a:ea typeface="Times New Roman"/>
              </a:rPr>
              <a:t>latihan</a:t>
            </a:r>
            <a:r>
              <a:rPr lang="en-US" dirty="0" smtClean="0">
                <a:solidFill>
                  <a:srgbClr val="000000"/>
                </a:solidFill>
                <a:latin typeface="Arial"/>
                <a:ea typeface="Times New Roman"/>
              </a:rPr>
              <a:t>/</a:t>
            </a:r>
            <a:r>
              <a:rPr lang="en-US" dirty="0" err="1" smtClean="0">
                <a:solidFill>
                  <a:srgbClr val="000000"/>
                </a:solidFill>
                <a:latin typeface="Arial"/>
                <a:ea typeface="Times New Roman"/>
              </a:rPr>
              <a:t>bengkel</a:t>
            </a:r>
            <a:r>
              <a:rPr lang="en-US" dirty="0" smtClean="0">
                <a:solidFill>
                  <a:srgbClr val="000000"/>
                </a:solidFill>
                <a:latin typeface="Arial"/>
                <a:ea typeface="Times New Roman"/>
              </a:rPr>
              <a:t> -  </a:t>
            </a:r>
            <a:r>
              <a:rPr lang="en-US" dirty="0" err="1" smtClean="0">
                <a:solidFill>
                  <a:srgbClr val="000000"/>
                </a:solidFill>
                <a:latin typeface="Arial"/>
                <a:ea typeface="Times New Roman"/>
              </a:rPr>
              <a:t>yg</a:t>
            </a:r>
            <a:r>
              <a:rPr lang="en-US" dirty="0" smtClean="0">
                <a:solidFill>
                  <a:srgbClr val="000000"/>
                </a:solidFill>
                <a:latin typeface="Arial"/>
                <a:ea typeface="Times New Roman"/>
              </a:rPr>
              <a:t> </a:t>
            </a:r>
            <a:r>
              <a:rPr lang="en-US" dirty="0" err="1" smtClean="0">
                <a:solidFill>
                  <a:srgbClr val="000000"/>
                </a:solidFill>
                <a:latin typeface="Arial"/>
                <a:ea typeface="Times New Roman"/>
              </a:rPr>
              <a:t>ada</a:t>
            </a:r>
            <a:r>
              <a:rPr lang="en-US" dirty="0" smtClean="0">
                <a:solidFill>
                  <a:srgbClr val="000000"/>
                </a:solidFill>
                <a:latin typeface="Arial"/>
                <a:ea typeface="Times New Roman"/>
              </a:rPr>
              <a:t> best practices/</a:t>
            </a:r>
            <a:r>
              <a:rPr lang="en-US" dirty="0" err="1" smtClean="0">
                <a:solidFill>
                  <a:srgbClr val="000000"/>
                </a:solidFill>
                <a:latin typeface="Arial"/>
                <a:ea typeface="Times New Roman"/>
              </a:rPr>
              <a:t>lawatan</a:t>
            </a:r>
            <a:r>
              <a:rPr lang="en-US" smtClean="0">
                <a:solidFill>
                  <a:srgbClr val="000000"/>
                </a:solidFill>
                <a:latin typeface="Arial"/>
                <a:ea typeface="Times New Roman"/>
              </a:rPr>
              <a:t>-SPAN</a:t>
            </a:r>
            <a:endParaRPr lang="en-MY" dirty="0"/>
          </a:p>
          <a:p>
            <a:pPr>
              <a:lnSpc>
                <a:spcPct val="150000"/>
              </a:lnSpc>
              <a:spcAft>
                <a:spcPts val="0"/>
              </a:spcAft>
            </a:pPr>
            <a:r>
              <a:rPr lang="en-GB" b="1" dirty="0">
                <a:latin typeface="Arial"/>
                <a:ea typeface="Times New Roman"/>
              </a:rPr>
              <a:t> </a:t>
            </a:r>
            <a:endParaRPr lang="en-MY" sz="1600" dirty="0">
              <a:latin typeface="Times New Roman"/>
              <a:ea typeface="Times New Roman"/>
            </a:endParaRPr>
          </a:p>
          <a:p>
            <a:pPr>
              <a:lnSpc>
                <a:spcPct val="150000"/>
              </a:lnSpc>
              <a:spcAft>
                <a:spcPts val="0"/>
              </a:spcAft>
            </a:pPr>
            <a:r>
              <a:rPr lang="en-GB" b="1" dirty="0">
                <a:latin typeface="Arial"/>
                <a:ea typeface="Times New Roman"/>
              </a:rPr>
              <a:t> </a:t>
            </a:r>
            <a:endParaRPr lang="en-MY" sz="1600" dirty="0">
              <a:effectLst/>
              <a:latin typeface="Times New Roman"/>
              <a:ea typeface="Times New Roman"/>
            </a:endParaRPr>
          </a:p>
        </p:txBody>
      </p:sp>
    </p:spTree>
    <p:extLst>
      <p:ext uri="{BB962C8B-B14F-4D97-AF65-F5344CB8AC3E}">
        <p14:creationId xmlns:p14="http://schemas.microsoft.com/office/powerpoint/2010/main" val="122206810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7 </a:t>
            </a:r>
            <a:r>
              <a:rPr lang="en-US" dirty="0" err="1" smtClean="0"/>
              <a:t>Elemen</a:t>
            </a:r>
            <a:r>
              <a:rPr lang="en-US" dirty="0" smtClean="0"/>
              <a:t> </a:t>
            </a:r>
            <a:r>
              <a:rPr lang="en-US" dirty="0" err="1" smtClean="0"/>
              <a:t>Analisa</a:t>
            </a:r>
            <a:r>
              <a:rPr lang="en-US" dirty="0" smtClean="0"/>
              <a:t> </a:t>
            </a:r>
            <a:r>
              <a:rPr lang="en-US" dirty="0" err="1" smtClean="0"/>
              <a:t>Impak</a:t>
            </a:r>
            <a:r>
              <a:rPr lang="en-US" dirty="0" smtClean="0"/>
              <a:t> </a:t>
            </a:r>
            <a:r>
              <a:rPr lang="en-US" dirty="0" err="1" smtClean="0"/>
              <a:t>Peraturan</a:t>
            </a:r>
            <a:r>
              <a:rPr lang="en-US" dirty="0" smtClean="0"/>
              <a:t> (RIA)</a:t>
            </a:r>
            <a:endParaRPr lang="en-MY"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06789431"/>
              </p:ext>
            </p:extLst>
          </p:nvPr>
        </p:nvGraphicFramePr>
        <p:xfrm>
          <a:off x="609600" y="1411010"/>
          <a:ext cx="10972800" cy="50370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2"/>
          </p:nvPr>
        </p:nvSpPr>
        <p:spPr/>
        <p:txBody>
          <a:bodyPr/>
          <a:lstStyle/>
          <a:p>
            <a:pPr>
              <a:defRPr/>
            </a:pPr>
            <a:fld id="{5BD1CDD9-F1E0-4445-A977-78DA6A227815}" type="slidenum">
              <a:rPr lang="en-MY" smtClean="0">
                <a:solidFill>
                  <a:prstClr val="black">
                    <a:tint val="75000"/>
                  </a:prstClr>
                </a:solidFill>
              </a:rPr>
              <a:pPr>
                <a:defRPr/>
              </a:pPr>
              <a:t>38</a:t>
            </a:fld>
            <a:endParaRPr lang="en-MY">
              <a:solidFill>
                <a:prstClr val="black">
                  <a:tint val="75000"/>
                </a:prstClr>
              </a:solidFill>
            </a:endParaRPr>
          </a:p>
        </p:txBody>
      </p:sp>
      <p:cxnSp>
        <p:nvCxnSpPr>
          <p:cNvPr id="7" name="Straight Connector 6"/>
          <p:cNvCxnSpPr/>
          <p:nvPr/>
        </p:nvCxnSpPr>
        <p:spPr>
          <a:xfrm>
            <a:off x="6826472" y="1686908"/>
            <a:ext cx="31531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7141776" y="1418896"/>
            <a:ext cx="2743200" cy="584775"/>
          </a:xfrm>
          <a:prstGeom prst="rect">
            <a:avLst/>
          </a:prstGeom>
          <a:noFill/>
          <a:ln>
            <a:solidFill>
              <a:schemeClr val="tx2"/>
            </a:solidFill>
          </a:ln>
        </p:spPr>
        <p:txBody>
          <a:bodyPr wrap="square" rtlCol="0">
            <a:spAutoFit/>
          </a:bodyPr>
          <a:lstStyle/>
          <a:p>
            <a:r>
              <a:rPr lang="en-US" sz="1600" dirty="0" err="1" smtClean="0"/>
              <a:t>Keperluan</a:t>
            </a:r>
            <a:r>
              <a:rPr lang="en-US" sz="1600" dirty="0" smtClean="0"/>
              <a:t> </a:t>
            </a:r>
            <a:r>
              <a:rPr lang="en-US" sz="1600" dirty="0" err="1" smtClean="0"/>
              <a:t>untuk</a:t>
            </a:r>
            <a:r>
              <a:rPr lang="en-US" sz="1600" dirty="0" smtClean="0"/>
              <a:t> </a:t>
            </a:r>
            <a:r>
              <a:rPr lang="en-US" sz="1600" dirty="0" err="1" smtClean="0"/>
              <a:t>melakukan</a:t>
            </a:r>
            <a:r>
              <a:rPr lang="en-US" sz="1600" dirty="0" smtClean="0"/>
              <a:t> </a:t>
            </a:r>
            <a:r>
              <a:rPr lang="en-US" sz="1600" dirty="0" err="1" smtClean="0"/>
              <a:t>intervensi</a:t>
            </a:r>
            <a:endParaRPr lang="en-MY" sz="1600" dirty="0"/>
          </a:p>
        </p:txBody>
      </p:sp>
      <p:cxnSp>
        <p:nvCxnSpPr>
          <p:cNvPr id="9" name="Straight Connector 8"/>
          <p:cNvCxnSpPr/>
          <p:nvPr/>
        </p:nvCxnSpPr>
        <p:spPr>
          <a:xfrm>
            <a:off x="8571241" y="2785268"/>
            <a:ext cx="315311"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8870776" y="2596081"/>
            <a:ext cx="2743200" cy="338554"/>
          </a:xfrm>
          <a:prstGeom prst="rect">
            <a:avLst/>
          </a:prstGeom>
          <a:noFill/>
          <a:ln>
            <a:solidFill>
              <a:schemeClr val="tx2"/>
            </a:solidFill>
          </a:ln>
        </p:spPr>
        <p:txBody>
          <a:bodyPr wrap="square" rtlCol="0">
            <a:spAutoFit/>
          </a:bodyPr>
          <a:lstStyle/>
          <a:p>
            <a:r>
              <a:rPr lang="en-US" sz="1600" dirty="0" err="1" smtClean="0"/>
              <a:t>Sasaran</a:t>
            </a:r>
            <a:r>
              <a:rPr lang="en-US" sz="1600" dirty="0" smtClean="0"/>
              <a:t> yang </a:t>
            </a:r>
            <a:r>
              <a:rPr lang="en-US" sz="1600" dirty="0" err="1" smtClean="0"/>
              <a:t>hendak</a:t>
            </a:r>
            <a:r>
              <a:rPr lang="en-US" sz="1600" dirty="0" smtClean="0"/>
              <a:t> </a:t>
            </a:r>
            <a:r>
              <a:rPr lang="en-US" sz="1600" dirty="0" err="1" smtClean="0"/>
              <a:t>dicapai</a:t>
            </a:r>
            <a:endParaRPr lang="en-MY" sz="1600" dirty="0"/>
          </a:p>
        </p:txBody>
      </p:sp>
      <p:cxnSp>
        <p:nvCxnSpPr>
          <p:cNvPr id="11" name="Straight Connector 10"/>
          <p:cNvCxnSpPr/>
          <p:nvPr/>
        </p:nvCxnSpPr>
        <p:spPr>
          <a:xfrm>
            <a:off x="7714617" y="5586356"/>
            <a:ext cx="315311"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9038943" y="3773266"/>
            <a:ext cx="2743200" cy="830997"/>
          </a:xfrm>
          <a:prstGeom prst="rect">
            <a:avLst/>
          </a:prstGeom>
          <a:noFill/>
          <a:ln>
            <a:solidFill>
              <a:schemeClr val="tx2"/>
            </a:solidFill>
          </a:ln>
        </p:spPr>
        <p:txBody>
          <a:bodyPr wrap="square" rtlCol="0">
            <a:spAutoFit/>
          </a:bodyPr>
          <a:lstStyle/>
          <a:p>
            <a:pPr marL="342900" indent="-342900">
              <a:buAutoNum type="arabicPeriod"/>
            </a:pPr>
            <a:r>
              <a:rPr lang="en-US" sz="1600" dirty="0" smtClean="0"/>
              <a:t>Status Quo</a:t>
            </a:r>
          </a:p>
          <a:p>
            <a:pPr marL="342900" indent="-342900">
              <a:buAutoNum type="arabicPeriod"/>
            </a:pPr>
            <a:r>
              <a:rPr lang="en-US" sz="1600" dirty="0" err="1" smtClean="0"/>
              <a:t>Peraturan</a:t>
            </a:r>
            <a:endParaRPr lang="en-US" sz="1600" dirty="0" smtClean="0"/>
          </a:p>
          <a:p>
            <a:pPr marL="342900" indent="-342900">
              <a:buAutoNum type="arabicPeriod"/>
            </a:pPr>
            <a:r>
              <a:rPr lang="en-US" sz="1600" dirty="0" err="1" smtClean="0"/>
              <a:t>Bukan</a:t>
            </a:r>
            <a:r>
              <a:rPr lang="en-US" sz="1600" dirty="0" smtClean="0"/>
              <a:t> </a:t>
            </a:r>
            <a:r>
              <a:rPr lang="en-US" sz="1600" dirty="0" err="1" smtClean="0"/>
              <a:t>Peraturan</a:t>
            </a:r>
            <a:endParaRPr lang="en-MY" sz="1600" dirty="0"/>
          </a:p>
        </p:txBody>
      </p:sp>
      <p:sp>
        <p:nvSpPr>
          <p:cNvPr id="13" name="TextBox 12"/>
          <p:cNvSpPr txBox="1"/>
          <p:nvPr/>
        </p:nvSpPr>
        <p:spPr>
          <a:xfrm>
            <a:off x="8087723" y="5155424"/>
            <a:ext cx="2743200" cy="830997"/>
          </a:xfrm>
          <a:prstGeom prst="rect">
            <a:avLst/>
          </a:prstGeom>
          <a:noFill/>
          <a:ln>
            <a:solidFill>
              <a:schemeClr val="tx2"/>
            </a:solidFill>
          </a:ln>
        </p:spPr>
        <p:txBody>
          <a:bodyPr wrap="square" rtlCol="0">
            <a:spAutoFit/>
          </a:bodyPr>
          <a:lstStyle/>
          <a:p>
            <a:pPr marL="342900" indent="-342900">
              <a:buAutoNum type="arabicPeriod"/>
            </a:pPr>
            <a:r>
              <a:rPr lang="en-US" sz="1600" dirty="0" err="1" smtClean="0"/>
              <a:t>Analisa</a:t>
            </a:r>
            <a:r>
              <a:rPr lang="en-US" sz="1600" dirty="0" smtClean="0"/>
              <a:t> Kos </a:t>
            </a:r>
            <a:r>
              <a:rPr lang="en-US" sz="1600" dirty="0" err="1" smtClean="0"/>
              <a:t>Faedah</a:t>
            </a:r>
            <a:endParaRPr lang="en-US" sz="1600" dirty="0" smtClean="0"/>
          </a:p>
          <a:p>
            <a:pPr marL="342900" indent="-342900">
              <a:buAutoNum type="arabicPeriod"/>
            </a:pPr>
            <a:r>
              <a:rPr lang="en-US" sz="1600" dirty="0" smtClean="0"/>
              <a:t>Kos </a:t>
            </a:r>
            <a:r>
              <a:rPr lang="en-US" sz="1600" dirty="0" err="1" smtClean="0"/>
              <a:t>Terendah</a:t>
            </a:r>
            <a:endParaRPr lang="en-US" sz="1600" dirty="0" smtClean="0"/>
          </a:p>
          <a:p>
            <a:pPr marL="342900" indent="-342900">
              <a:buAutoNum type="arabicPeriod"/>
            </a:pPr>
            <a:r>
              <a:rPr lang="en-US" sz="1600" i="1" dirty="0" smtClean="0"/>
              <a:t>Multi Variance Analysis</a:t>
            </a:r>
            <a:endParaRPr lang="en-MY" sz="1600" i="1" dirty="0"/>
          </a:p>
        </p:txBody>
      </p:sp>
      <p:cxnSp>
        <p:nvCxnSpPr>
          <p:cNvPr id="14" name="Straight Connector 13"/>
          <p:cNvCxnSpPr/>
          <p:nvPr/>
        </p:nvCxnSpPr>
        <p:spPr>
          <a:xfrm>
            <a:off x="4225070" y="5581096"/>
            <a:ext cx="315311"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1476508" y="5055563"/>
            <a:ext cx="2743200" cy="1077218"/>
          </a:xfrm>
          <a:prstGeom prst="rect">
            <a:avLst/>
          </a:prstGeom>
          <a:noFill/>
          <a:ln>
            <a:solidFill>
              <a:schemeClr val="tx2"/>
            </a:solidFill>
          </a:ln>
        </p:spPr>
        <p:txBody>
          <a:bodyPr wrap="square" rtlCol="0">
            <a:spAutoFit/>
          </a:bodyPr>
          <a:lstStyle/>
          <a:p>
            <a:pPr marL="342900" indent="-342900">
              <a:buAutoNum type="arabicPeriod"/>
            </a:pPr>
            <a:r>
              <a:rPr lang="en-US" sz="1600" dirty="0" err="1" smtClean="0"/>
              <a:t>Seranta</a:t>
            </a:r>
            <a:r>
              <a:rPr lang="en-US" sz="1600" dirty="0" smtClean="0"/>
              <a:t> </a:t>
            </a:r>
            <a:r>
              <a:rPr lang="en-US" sz="1600" dirty="0" err="1" smtClean="0"/>
              <a:t>Awam</a:t>
            </a:r>
            <a:r>
              <a:rPr lang="en-US" sz="1600" dirty="0" smtClean="0"/>
              <a:t> </a:t>
            </a:r>
            <a:r>
              <a:rPr lang="en-US" sz="1600" dirty="0" err="1" smtClean="0"/>
              <a:t>Atas</a:t>
            </a:r>
            <a:r>
              <a:rPr lang="en-US" sz="1600" dirty="0" smtClean="0"/>
              <a:t> </a:t>
            </a:r>
            <a:r>
              <a:rPr lang="en-US" sz="1600" dirty="0" err="1" smtClean="0"/>
              <a:t>Talian</a:t>
            </a:r>
            <a:endParaRPr lang="en-US" sz="1600" dirty="0" smtClean="0"/>
          </a:p>
          <a:p>
            <a:pPr marL="342900" indent="-342900">
              <a:buAutoNum type="arabicPeriod"/>
            </a:pPr>
            <a:r>
              <a:rPr lang="en-US" sz="1600" dirty="0" err="1" smtClean="0"/>
              <a:t>Secara</a:t>
            </a:r>
            <a:r>
              <a:rPr lang="en-US" sz="1600" dirty="0" smtClean="0"/>
              <a:t> </a:t>
            </a:r>
            <a:r>
              <a:rPr lang="en-US" sz="1600" dirty="0" err="1" smtClean="0"/>
              <a:t>Edaran</a:t>
            </a:r>
            <a:endParaRPr lang="en-US" sz="1600" dirty="0" smtClean="0"/>
          </a:p>
          <a:p>
            <a:pPr marL="342900" indent="-342900">
              <a:buAutoNum type="arabicPeriod"/>
            </a:pPr>
            <a:r>
              <a:rPr lang="en-US" sz="1600" i="1" dirty="0" smtClean="0"/>
              <a:t>Town Hall Session</a:t>
            </a:r>
          </a:p>
          <a:p>
            <a:pPr marL="342900" indent="-342900">
              <a:buAutoNum type="arabicPeriod"/>
            </a:pPr>
            <a:r>
              <a:rPr lang="en-US" sz="1600" dirty="0" smtClean="0"/>
              <a:t>Kumpulan </a:t>
            </a:r>
            <a:r>
              <a:rPr lang="en-US" sz="1600" dirty="0" err="1" smtClean="0"/>
              <a:t>Fokus</a:t>
            </a:r>
            <a:endParaRPr lang="en-MY" sz="1600" dirty="0"/>
          </a:p>
        </p:txBody>
      </p:sp>
      <p:cxnSp>
        <p:nvCxnSpPr>
          <p:cNvPr id="16" name="Straight Connector 15"/>
          <p:cNvCxnSpPr/>
          <p:nvPr/>
        </p:nvCxnSpPr>
        <p:spPr>
          <a:xfrm>
            <a:off x="2832403" y="4078066"/>
            <a:ext cx="315311"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209968" y="3757493"/>
            <a:ext cx="2622429" cy="584775"/>
          </a:xfrm>
          <a:prstGeom prst="rect">
            <a:avLst/>
          </a:prstGeom>
          <a:noFill/>
          <a:ln>
            <a:solidFill>
              <a:schemeClr val="tx2"/>
            </a:solidFill>
          </a:ln>
        </p:spPr>
        <p:txBody>
          <a:bodyPr wrap="square" rtlCol="0">
            <a:spAutoFit/>
          </a:bodyPr>
          <a:lstStyle/>
          <a:p>
            <a:r>
              <a:rPr lang="en-US" sz="1600" dirty="0" err="1" smtClean="0"/>
              <a:t>Syor</a:t>
            </a:r>
            <a:r>
              <a:rPr lang="en-US" sz="1600" dirty="0" smtClean="0"/>
              <a:t> </a:t>
            </a:r>
            <a:r>
              <a:rPr lang="en-US" sz="1600" dirty="0" err="1" smtClean="0"/>
              <a:t>Opsyen</a:t>
            </a:r>
            <a:r>
              <a:rPr lang="en-US" sz="1600" dirty="0" smtClean="0"/>
              <a:t> yang </a:t>
            </a:r>
            <a:r>
              <a:rPr lang="en-US" sz="1600" dirty="0" err="1" smtClean="0"/>
              <a:t>terbaik</a:t>
            </a:r>
            <a:r>
              <a:rPr lang="en-US" sz="1600" dirty="0" smtClean="0"/>
              <a:t> </a:t>
            </a:r>
            <a:r>
              <a:rPr lang="en-US" sz="1600" dirty="0" err="1" smtClean="0"/>
              <a:t>kepada</a:t>
            </a:r>
            <a:r>
              <a:rPr lang="en-US" sz="1600" dirty="0" smtClean="0"/>
              <a:t> </a:t>
            </a:r>
            <a:r>
              <a:rPr lang="en-US" sz="1600" dirty="0" err="1" smtClean="0"/>
              <a:t>pembuat</a:t>
            </a:r>
            <a:r>
              <a:rPr lang="en-US" sz="1600" dirty="0" smtClean="0"/>
              <a:t> </a:t>
            </a:r>
            <a:r>
              <a:rPr lang="en-US" sz="1600" dirty="0" err="1" smtClean="0"/>
              <a:t>keputusan</a:t>
            </a:r>
            <a:endParaRPr lang="en-MY" sz="1600" dirty="0"/>
          </a:p>
        </p:txBody>
      </p:sp>
      <p:cxnSp>
        <p:nvCxnSpPr>
          <p:cNvPr id="18" name="Straight Connector 17"/>
          <p:cNvCxnSpPr/>
          <p:nvPr/>
        </p:nvCxnSpPr>
        <p:spPr>
          <a:xfrm>
            <a:off x="8723641" y="4167416"/>
            <a:ext cx="315311"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221293" y="2638100"/>
            <a:ext cx="315311"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478087" y="2180577"/>
            <a:ext cx="2743200" cy="1077218"/>
          </a:xfrm>
          <a:prstGeom prst="rect">
            <a:avLst/>
          </a:prstGeom>
          <a:noFill/>
          <a:ln>
            <a:solidFill>
              <a:schemeClr val="tx2"/>
            </a:solidFill>
          </a:ln>
        </p:spPr>
        <p:txBody>
          <a:bodyPr wrap="square" rtlCol="0">
            <a:spAutoFit/>
          </a:bodyPr>
          <a:lstStyle/>
          <a:p>
            <a:pPr marL="342900" indent="-342900">
              <a:buAutoNum type="arabicPeriod"/>
            </a:pPr>
            <a:r>
              <a:rPr lang="en-US" sz="1600" dirty="0" err="1" smtClean="0"/>
              <a:t>Pelan</a:t>
            </a:r>
            <a:r>
              <a:rPr lang="en-US" sz="1600" dirty="0" smtClean="0"/>
              <a:t> </a:t>
            </a:r>
            <a:r>
              <a:rPr lang="en-US" sz="1600" dirty="0" err="1" smtClean="0"/>
              <a:t>Komunikasi</a:t>
            </a:r>
            <a:endParaRPr lang="en-US" sz="1600" dirty="0" smtClean="0"/>
          </a:p>
          <a:p>
            <a:pPr marL="342900" indent="-342900">
              <a:buAutoNum type="arabicPeriod"/>
            </a:pPr>
            <a:r>
              <a:rPr lang="en-US" sz="1600" dirty="0" err="1" smtClean="0"/>
              <a:t>Pelan</a:t>
            </a:r>
            <a:r>
              <a:rPr lang="en-US" sz="1600" dirty="0" smtClean="0"/>
              <a:t> </a:t>
            </a:r>
            <a:r>
              <a:rPr lang="en-US" sz="1600" dirty="0" err="1" smtClean="0"/>
              <a:t>Penguatkuasaan</a:t>
            </a:r>
            <a:endParaRPr lang="en-US" sz="1600" dirty="0" smtClean="0"/>
          </a:p>
          <a:p>
            <a:pPr marL="342900" indent="-342900">
              <a:buAutoNum type="arabicPeriod"/>
            </a:pPr>
            <a:r>
              <a:rPr lang="en-US" sz="1600" dirty="0" err="1" smtClean="0"/>
              <a:t>Pelan</a:t>
            </a:r>
            <a:r>
              <a:rPr lang="en-US" sz="1600" dirty="0" smtClean="0"/>
              <a:t> </a:t>
            </a:r>
            <a:r>
              <a:rPr lang="en-US" sz="1600" dirty="0" err="1" smtClean="0"/>
              <a:t>Pemantauan</a:t>
            </a:r>
            <a:r>
              <a:rPr lang="en-US" sz="1600" dirty="0" smtClean="0"/>
              <a:t> </a:t>
            </a:r>
            <a:r>
              <a:rPr lang="en-US" sz="1600" dirty="0" err="1" smtClean="0"/>
              <a:t>dan</a:t>
            </a:r>
            <a:r>
              <a:rPr lang="en-US" sz="1600" dirty="0" smtClean="0"/>
              <a:t> </a:t>
            </a:r>
            <a:r>
              <a:rPr lang="en-US" sz="1600" dirty="0" err="1" smtClean="0"/>
              <a:t>Penilaian</a:t>
            </a:r>
            <a:endParaRPr lang="en-MY" sz="1600" dirty="0"/>
          </a:p>
        </p:txBody>
      </p:sp>
    </p:spTree>
    <p:extLst>
      <p:ext uri="{BB962C8B-B14F-4D97-AF65-F5344CB8AC3E}">
        <p14:creationId xmlns:p14="http://schemas.microsoft.com/office/powerpoint/2010/main" val="248349049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1" y="-99392"/>
            <a:ext cx="8229600" cy="1143000"/>
          </a:xfrm>
        </p:spPr>
        <p:txBody>
          <a:bodyPr/>
          <a:lstStyle/>
          <a:p>
            <a:pPr algn="l"/>
            <a:r>
              <a:rPr lang="en-US" dirty="0" smtClean="0">
                <a:solidFill>
                  <a:schemeClr val="bg1"/>
                </a:solidFill>
              </a:rPr>
              <a:t>Focus Areas</a:t>
            </a:r>
            <a:endParaRPr lang="en-MY" dirty="0">
              <a:solidFill>
                <a:schemeClr val="bg1"/>
              </a:solidFill>
            </a:endParaRPr>
          </a:p>
        </p:txBody>
      </p:sp>
      <p:sp>
        <p:nvSpPr>
          <p:cNvPr id="78" name="TextBox 77"/>
          <p:cNvSpPr txBox="1"/>
          <p:nvPr/>
        </p:nvSpPr>
        <p:spPr>
          <a:xfrm>
            <a:off x="2" y="260696"/>
            <a:ext cx="8150501" cy="461665"/>
          </a:xfrm>
          <a:prstGeom prst="rect">
            <a:avLst/>
          </a:prstGeom>
          <a:noFill/>
        </p:spPr>
        <p:txBody>
          <a:bodyPr wrap="none" rtlCol="0">
            <a:spAutoFit/>
          </a:bodyPr>
          <a:lstStyle/>
          <a:p>
            <a:pPr fontAlgn="auto">
              <a:spcBef>
                <a:spcPts val="0"/>
              </a:spcBef>
              <a:spcAft>
                <a:spcPts val="0"/>
              </a:spcAft>
            </a:pPr>
            <a:r>
              <a:rPr lang="en-US" sz="2400" b="1" dirty="0" smtClean="0">
                <a:solidFill>
                  <a:srgbClr val="000000"/>
                </a:solidFill>
                <a:latin typeface="Calibri" panose="020F0502020204030204"/>
              </a:rPr>
              <a:t>MALAYSIA FOKUS KEPADA BIDANG EKONOMI UTAMA NEGARA</a:t>
            </a:r>
            <a:endParaRPr lang="en-US" sz="2400" b="1" dirty="0">
              <a:solidFill>
                <a:srgbClr val="000000"/>
              </a:solidFill>
              <a:latin typeface="Calibri" panose="020F0502020204030204"/>
            </a:endParaRPr>
          </a:p>
        </p:txBody>
      </p:sp>
      <p:cxnSp>
        <p:nvCxnSpPr>
          <p:cNvPr id="79" name="Straight Connector 78"/>
          <p:cNvCxnSpPr/>
          <p:nvPr/>
        </p:nvCxnSpPr>
        <p:spPr>
          <a:xfrm>
            <a:off x="896471" y="783913"/>
            <a:ext cx="10399060" cy="0"/>
          </a:xfrm>
          <a:prstGeom prst="line">
            <a:avLst/>
          </a:prstGeom>
          <a:ln w="9525" cmpd="sng">
            <a:solidFill>
              <a:srgbClr val="BD798C"/>
            </a:solidFill>
          </a:ln>
          <a:effectLst/>
        </p:spPr>
        <p:style>
          <a:lnRef idx="2">
            <a:schemeClr val="accent1"/>
          </a:lnRef>
          <a:fillRef idx="0">
            <a:schemeClr val="accent1"/>
          </a:fillRef>
          <a:effectRef idx="1">
            <a:schemeClr val="accent1"/>
          </a:effectRef>
          <a:fontRef idx="minor">
            <a:schemeClr val="tx1"/>
          </a:fontRef>
        </p:style>
      </p:cxnSp>
      <p:grpSp>
        <p:nvGrpSpPr>
          <p:cNvPr id="80" name="Group 79"/>
          <p:cNvGrpSpPr/>
          <p:nvPr/>
        </p:nvGrpSpPr>
        <p:grpSpPr>
          <a:xfrm>
            <a:off x="168000" y="960419"/>
            <a:ext cx="11856000" cy="5433135"/>
            <a:chOff x="4965" y="424369"/>
            <a:chExt cx="8671307" cy="5433135"/>
          </a:xfrm>
        </p:grpSpPr>
        <p:sp>
          <p:nvSpPr>
            <p:cNvPr id="81" name="Round Same Side Corner Rectangle 80"/>
            <p:cNvSpPr/>
            <p:nvPr/>
          </p:nvSpPr>
          <p:spPr>
            <a:xfrm>
              <a:off x="4965" y="424369"/>
              <a:ext cx="1656000" cy="1183869"/>
            </a:xfrm>
            <a:prstGeom prst="round2SameRect">
              <a:avLst>
                <a:gd name="adj1" fmla="val 8000"/>
                <a:gd name="adj2" fmla="val 0"/>
              </a:avLst>
            </a:prstGeom>
            <a:blipFill rotWithShape="0">
              <a:blip r:embed="rId2"/>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82" name="Freeform 81"/>
            <p:cNvSpPr/>
            <p:nvPr/>
          </p:nvSpPr>
          <p:spPr>
            <a:xfrm>
              <a:off x="4965"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Pembinaan</a:t>
              </a:r>
              <a:endParaRPr lang="ms-MY" sz="1200" b="1" dirty="0">
                <a:solidFill>
                  <a:prstClr val="black"/>
                </a:solidFill>
              </a:endParaRPr>
            </a:p>
          </p:txBody>
        </p:sp>
        <p:sp>
          <p:nvSpPr>
            <p:cNvPr id="83" name="Octagon 82"/>
            <p:cNvSpPr/>
            <p:nvPr/>
          </p:nvSpPr>
          <p:spPr>
            <a:xfrm>
              <a:off x="1038026"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84" name="Round Same Side Corner Rectangle 83"/>
            <p:cNvSpPr/>
            <p:nvPr/>
          </p:nvSpPr>
          <p:spPr>
            <a:xfrm>
              <a:off x="4965" y="2204864"/>
              <a:ext cx="1656000" cy="1183869"/>
            </a:xfrm>
            <a:prstGeom prst="round2SameRect">
              <a:avLst>
                <a:gd name="adj1" fmla="val 8000"/>
                <a:gd name="adj2" fmla="val 0"/>
              </a:avLst>
            </a:prstGeom>
            <a:blipFill rotWithShape="0">
              <a:blip r:embed="rId3"/>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85" name="Freeform 84"/>
            <p:cNvSpPr/>
            <p:nvPr/>
          </p:nvSpPr>
          <p:spPr>
            <a:xfrm>
              <a:off x="4965"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Pelancongan</a:t>
              </a:r>
              <a:endParaRPr lang="ms-MY" sz="1200" b="1" dirty="0">
                <a:solidFill>
                  <a:prstClr val="black"/>
                </a:solidFill>
              </a:endParaRPr>
            </a:p>
          </p:txBody>
        </p:sp>
        <p:sp>
          <p:nvSpPr>
            <p:cNvPr id="86" name="Octagon 85"/>
            <p:cNvSpPr/>
            <p:nvPr/>
          </p:nvSpPr>
          <p:spPr>
            <a:xfrm>
              <a:off x="1038026"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6</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nvGrpSpPr>
            <p:cNvPr id="87" name="Group 86"/>
            <p:cNvGrpSpPr/>
            <p:nvPr/>
          </p:nvGrpSpPr>
          <p:grpSpPr>
            <a:xfrm>
              <a:off x="1763688" y="424369"/>
              <a:ext cx="1656000" cy="3632934"/>
              <a:chOff x="1859283" y="424369"/>
              <a:chExt cx="1656000" cy="3632934"/>
            </a:xfrm>
          </p:grpSpPr>
          <p:sp>
            <p:nvSpPr>
              <p:cNvPr id="122" name="Round Same Side Corner Rectangle 121"/>
              <p:cNvSpPr/>
              <p:nvPr/>
            </p:nvSpPr>
            <p:spPr>
              <a:xfrm>
                <a:off x="1859283" y="424369"/>
                <a:ext cx="1656000" cy="1183869"/>
              </a:xfrm>
              <a:prstGeom prst="round2SameRect">
                <a:avLst>
                  <a:gd name="adj1" fmla="val 8000"/>
                  <a:gd name="adj2" fmla="val 0"/>
                </a:avLst>
              </a:prstGeom>
              <a:blipFill rotWithShape="0">
                <a:blip r:embed="rId4"/>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3" name="Freeform 122"/>
              <p:cNvSpPr/>
              <p:nvPr/>
            </p:nvSpPr>
            <p:spPr>
              <a:xfrm>
                <a:off x="1859283"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Minyak</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Gas</a:t>
                </a:r>
                <a:endParaRPr lang="ms-MY" sz="1200" b="1" dirty="0">
                  <a:solidFill>
                    <a:prstClr val="black"/>
                  </a:solidFill>
                </a:endParaRPr>
              </a:p>
            </p:txBody>
          </p:sp>
          <p:sp>
            <p:nvSpPr>
              <p:cNvPr id="124" name="Octagon 123"/>
              <p:cNvSpPr/>
              <p:nvPr/>
            </p:nvSpPr>
            <p:spPr>
              <a:xfrm>
                <a:off x="2892343"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2</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25" name="Round Same Side Corner Rectangle 124"/>
              <p:cNvSpPr/>
              <p:nvPr/>
            </p:nvSpPr>
            <p:spPr>
              <a:xfrm>
                <a:off x="1859283" y="2204864"/>
                <a:ext cx="1656000" cy="1183869"/>
              </a:xfrm>
              <a:prstGeom prst="round2SameRect">
                <a:avLst>
                  <a:gd name="adj1" fmla="val 8000"/>
                  <a:gd name="adj2" fmla="val 0"/>
                </a:avLst>
              </a:prstGeom>
              <a:blipFill rotWithShape="0">
                <a:blip r:embed="rId5"/>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6" name="Freeform 125"/>
              <p:cNvSpPr/>
              <p:nvPr/>
            </p:nvSpPr>
            <p:spPr>
              <a:xfrm>
                <a:off x="1859283"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Eletrik</a:t>
                </a:r>
                <a:r>
                  <a:rPr lang="en-US" sz="1200" b="1" dirty="0" smtClean="0">
                    <a:solidFill>
                      <a:prstClr val="black"/>
                    </a:solidFill>
                  </a:rPr>
                  <a:t> &amp; </a:t>
                </a:r>
                <a:r>
                  <a:rPr lang="en-US" sz="1200" b="1" dirty="0" err="1" smtClean="0">
                    <a:solidFill>
                      <a:prstClr val="black"/>
                    </a:solidFill>
                  </a:rPr>
                  <a:t>Elektronik</a:t>
                </a:r>
                <a:r>
                  <a:rPr lang="en-US" sz="1200" b="1" dirty="0" smtClean="0">
                    <a:solidFill>
                      <a:prstClr val="black"/>
                    </a:solidFill>
                  </a:rPr>
                  <a:t> </a:t>
                </a:r>
                <a:endParaRPr lang="ms-MY" sz="1200" b="1" dirty="0">
                  <a:solidFill>
                    <a:prstClr val="black"/>
                  </a:solidFill>
                </a:endParaRPr>
              </a:p>
            </p:txBody>
          </p:sp>
          <p:sp>
            <p:nvSpPr>
              <p:cNvPr id="127" name="Octagon 126"/>
              <p:cNvSpPr/>
              <p:nvPr/>
            </p:nvSpPr>
            <p:spPr>
              <a:xfrm>
                <a:off x="2892343"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a:ln w="18415" cmpd="sng">
                      <a:solidFill>
                        <a:prstClr val="white"/>
                      </a:solidFill>
                      <a:prstDash val="solid"/>
                    </a:ln>
                    <a:solidFill>
                      <a:prstClr val="white"/>
                    </a:solidFill>
                    <a:latin typeface="Vani" panose="020B0502040204020203" pitchFamily="34" charset="0"/>
                    <a:cs typeface="Vani" panose="020B0502040204020203" pitchFamily="34" charset="0"/>
                  </a:rPr>
                  <a:t>7</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88" name="Group 87"/>
            <p:cNvGrpSpPr/>
            <p:nvPr/>
          </p:nvGrpSpPr>
          <p:grpSpPr>
            <a:xfrm>
              <a:off x="3533244" y="424369"/>
              <a:ext cx="1656000" cy="3632934"/>
              <a:chOff x="3713600" y="424369"/>
              <a:chExt cx="1656000" cy="3632934"/>
            </a:xfrm>
          </p:grpSpPr>
          <p:sp>
            <p:nvSpPr>
              <p:cNvPr id="116" name="Round Same Side Corner Rectangle 115"/>
              <p:cNvSpPr/>
              <p:nvPr/>
            </p:nvSpPr>
            <p:spPr>
              <a:xfrm>
                <a:off x="3713600" y="424369"/>
                <a:ext cx="1656000" cy="1183869"/>
              </a:xfrm>
              <a:prstGeom prst="round2SameRect">
                <a:avLst>
                  <a:gd name="adj1" fmla="val 8000"/>
                  <a:gd name="adj2" fmla="val 0"/>
                </a:avLst>
              </a:prstGeom>
              <a:blipFill rotWithShape="0">
                <a:blip r:embed="rId6"/>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7" name="Freeform 116"/>
              <p:cNvSpPr/>
              <p:nvPr/>
            </p:nvSpPr>
            <p:spPr>
              <a:xfrm>
                <a:off x="3713600"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Kelapa</a:t>
                </a:r>
                <a:r>
                  <a:rPr lang="en-US" sz="1200" b="1" dirty="0" smtClean="0">
                    <a:solidFill>
                      <a:prstClr val="black"/>
                    </a:solidFill>
                  </a:rPr>
                  <a:t> </a:t>
                </a:r>
                <a:r>
                  <a:rPr lang="en-US" sz="1200" b="1" dirty="0" err="1" smtClean="0">
                    <a:solidFill>
                      <a:prstClr val="black"/>
                    </a:solidFill>
                  </a:rPr>
                  <a:t>Sawit</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Getah</a:t>
                </a:r>
                <a:endParaRPr lang="ms-MY" sz="1200" b="1" dirty="0">
                  <a:solidFill>
                    <a:prstClr val="black"/>
                  </a:solidFill>
                </a:endParaRPr>
              </a:p>
            </p:txBody>
          </p:sp>
          <p:sp>
            <p:nvSpPr>
              <p:cNvPr id="118" name="Octagon 117"/>
              <p:cNvSpPr/>
              <p:nvPr/>
            </p:nvSpPr>
            <p:spPr>
              <a:xfrm>
                <a:off x="4746660"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3</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19" name="Round Same Side Corner Rectangle 118"/>
              <p:cNvSpPr/>
              <p:nvPr/>
            </p:nvSpPr>
            <p:spPr>
              <a:xfrm>
                <a:off x="3713600" y="2204864"/>
                <a:ext cx="1656000" cy="1183869"/>
              </a:xfrm>
              <a:prstGeom prst="round2SameRect">
                <a:avLst>
                  <a:gd name="adj1" fmla="val 8000"/>
                  <a:gd name="adj2" fmla="val 0"/>
                </a:avLst>
              </a:prstGeom>
              <a:blipFill rotWithShape="0">
                <a:blip r:embed="rId7"/>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20" name="Freeform 119"/>
              <p:cNvSpPr/>
              <p:nvPr/>
            </p:nvSpPr>
            <p:spPr>
              <a:xfrm>
                <a:off x="3713600"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Perkhidmatan</a:t>
                </a:r>
                <a:r>
                  <a:rPr lang="en-US" sz="1200" b="1" dirty="0" smtClean="0">
                    <a:solidFill>
                      <a:prstClr val="black"/>
                    </a:solidFill>
                  </a:rPr>
                  <a:t> </a:t>
                </a:r>
                <a:r>
                  <a:rPr lang="en-US" sz="1200" b="1" dirty="0" err="1" smtClean="0">
                    <a:solidFill>
                      <a:prstClr val="black"/>
                    </a:solidFill>
                  </a:rPr>
                  <a:t>Perniagaan</a:t>
                </a:r>
                <a:endParaRPr lang="ms-MY" sz="1200" b="1" dirty="0">
                  <a:solidFill>
                    <a:prstClr val="black"/>
                  </a:solidFill>
                </a:endParaRPr>
              </a:p>
            </p:txBody>
          </p:sp>
          <p:sp>
            <p:nvSpPr>
              <p:cNvPr id="121" name="Octagon 120"/>
              <p:cNvSpPr/>
              <p:nvPr/>
            </p:nvSpPr>
            <p:spPr>
              <a:xfrm>
                <a:off x="4746660"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8</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89" name="Group 88"/>
            <p:cNvGrpSpPr/>
            <p:nvPr/>
          </p:nvGrpSpPr>
          <p:grpSpPr>
            <a:xfrm>
              <a:off x="5292080" y="424369"/>
              <a:ext cx="1656000" cy="3632934"/>
              <a:chOff x="5567917" y="424369"/>
              <a:chExt cx="1656000" cy="3632934"/>
            </a:xfrm>
          </p:grpSpPr>
          <p:sp>
            <p:nvSpPr>
              <p:cNvPr id="110" name="Round Same Side Corner Rectangle 109"/>
              <p:cNvSpPr/>
              <p:nvPr/>
            </p:nvSpPr>
            <p:spPr>
              <a:xfrm>
                <a:off x="5567917" y="424369"/>
                <a:ext cx="1656000" cy="1183869"/>
              </a:xfrm>
              <a:prstGeom prst="round2SameRect">
                <a:avLst>
                  <a:gd name="adj1" fmla="val 8000"/>
                  <a:gd name="adj2" fmla="val 0"/>
                </a:avLst>
              </a:prstGeom>
              <a:blipFill rotWithShape="0">
                <a:blip r:embed="rId8"/>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1" name="Freeform 110"/>
              <p:cNvSpPr/>
              <p:nvPr/>
            </p:nvSpPr>
            <p:spPr>
              <a:xfrm>
                <a:off x="5567917"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Pemborongan</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Peruncitan</a:t>
                </a:r>
                <a:endParaRPr lang="ms-MY" sz="1200" b="1" dirty="0">
                  <a:solidFill>
                    <a:prstClr val="black"/>
                  </a:solidFill>
                </a:endParaRPr>
              </a:p>
            </p:txBody>
          </p:sp>
          <p:sp>
            <p:nvSpPr>
              <p:cNvPr id="112" name="Octagon 111"/>
              <p:cNvSpPr/>
              <p:nvPr/>
            </p:nvSpPr>
            <p:spPr>
              <a:xfrm>
                <a:off x="6600977"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4</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13" name="Round Same Side Corner Rectangle 112"/>
              <p:cNvSpPr/>
              <p:nvPr/>
            </p:nvSpPr>
            <p:spPr>
              <a:xfrm>
                <a:off x="5567917" y="2204864"/>
                <a:ext cx="1656000" cy="1183869"/>
              </a:xfrm>
              <a:prstGeom prst="round2SameRect">
                <a:avLst>
                  <a:gd name="adj1" fmla="val 8000"/>
                  <a:gd name="adj2" fmla="val 0"/>
                </a:avLst>
              </a:prstGeom>
              <a:blipFill rotWithShape="0">
                <a:blip r:embed="rId9"/>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14" name="Freeform 113"/>
              <p:cNvSpPr/>
              <p:nvPr/>
            </p:nvSpPr>
            <p:spPr>
              <a:xfrm>
                <a:off x="5567917"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Infrastruktur</a:t>
                </a:r>
                <a:r>
                  <a:rPr lang="en-US" sz="1200" b="1" dirty="0" smtClean="0">
                    <a:solidFill>
                      <a:prstClr val="black"/>
                    </a:solidFill>
                  </a:rPr>
                  <a:t> </a:t>
                </a:r>
                <a:r>
                  <a:rPr lang="en-US" sz="1200" b="1" dirty="0" err="1" smtClean="0">
                    <a:solidFill>
                      <a:prstClr val="black"/>
                    </a:solidFill>
                  </a:rPr>
                  <a:t>dan</a:t>
                </a:r>
                <a:r>
                  <a:rPr lang="en-US" sz="1200" b="1" dirty="0" smtClean="0">
                    <a:solidFill>
                      <a:prstClr val="black"/>
                    </a:solidFill>
                  </a:rPr>
                  <a:t> </a:t>
                </a:r>
                <a:r>
                  <a:rPr lang="en-US" sz="1200" b="1" dirty="0" err="1" smtClean="0">
                    <a:solidFill>
                      <a:prstClr val="black"/>
                    </a:solidFill>
                  </a:rPr>
                  <a:t>Kandungan</a:t>
                </a:r>
                <a:r>
                  <a:rPr lang="en-US" sz="1200" b="1" dirty="0" smtClean="0">
                    <a:solidFill>
                      <a:prstClr val="black"/>
                    </a:solidFill>
                  </a:rPr>
                  <a:t> Telekomunikasi</a:t>
                </a:r>
                <a:endParaRPr lang="ms-MY" sz="1200" b="1" dirty="0">
                  <a:solidFill>
                    <a:prstClr val="black"/>
                  </a:solidFill>
                </a:endParaRPr>
              </a:p>
            </p:txBody>
          </p:sp>
          <p:sp>
            <p:nvSpPr>
              <p:cNvPr id="115" name="Octagon 114"/>
              <p:cNvSpPr/>
              <p:nvPr/>
            </p:nvSpPr>
            <p:spPr>
              <a:xfrm>
                <a:off x="6600977"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a:ln w="18415" cmpd="sng">
                      <a:solidFill>
                        <a:prstClr val="white"/>
                      </a:solidFill>
                      <a:prstDash val="solid"/>
                    </a:ln>
                    <a:solidFill>
                      <a:prstClr val="white"/>
                    </a:solidFill>
                    <a:latin typeface="Vani" panose="020B0502040204020203" pitchFamily="34" charset="0"/>
                    <a:cs typeface="Vani" panose="020B0502040204020203" pitchFamily="34" charset="0"/>
                  </a:rPr>
                  <a:t>9</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90" name="Group 89"/>
            <p:cNvGrpSpPr/>
            <p:nvPr/>
          </p:nvGrpSpPr>
          <p:grpSpPr>
            <a:xfrm>
              <a:off x="7020272" y="424369"/>
              <a:ext cx="1656000" cy="3632934"/>
              <a:chOff x="7422234" y="424369"/>
              <a:chExt cx="1656000" cy="3632934"/>
            </a:xfrm>
          </p:grpSpPr>
          <p:sp>
            <p:nvSpPr>
              <p:cNvPr id="104" name="Round Same Side Corner Rectangle 103"/>
              <p:cNvSpPr/>
              <p:nvPr/>
            </p:nvSpPr>
            <p:spPr>
              <a:xfrm>
                <a:off x="7422234" y="424369"/>
                <a:ext cx="1656000" cy="1183869"/>
              </a:xfrm>
              <a:prstGeom prst="round2SameRect">
                <a:avLst>
                  <a:gd name="adj1" fmla="val 8000"/>
                  <a:gd name="adj2" fmla="val 0"/>
                </a:avLst>
              </a:prstGeom>
              <a:blipFill rotWithShape="0">
                <a:blip r:embed="rId10"/>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5" name="Freeform 104"/>
              <p:cNvSpPr/>
              <p:nvPr/>
            </p:nvSpPr>
            <p:spPr>
              <a:xfrm>
                <a:off x="7422234" y="1608238"/>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Logistik</a:t>
                </a:r>
                <a:endParaRPr lang="ms-MY" sz="1200" b="1" dirty="0">
                  <a:solidFill>
                    <a:prstClr val="black"/>
                  </a:solidFill>
                </a:endParaRPr>
              </a:p>
            </p:txBody>
          </p:sp>
          <p:sp>
            <p:nvSpPr>
              <p:cNvPr id="106" name="Octagon 105"/>
              <p:cNvSpPr/>
              <p:nvPr/>
            </p:nvSpPr>
            <p:spPr>
              <a:xfrm>
                <a:off x="8455294" y="1700808"/>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5</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07" name="Round Same Side Corner Rectangle 106"/>
              <p:cNvSpPr/>
              <p:nvPr/>
            </p:nvSpPr>
            <p:spPr>
              <a:xfrm>
                <a:off x="7422234" y="2204864"/>
                <a:ext cx="1656000" cy="1183869"/>
              </a:xfrm>
              <a:prstGeom prst="round2SameRect">
                <a:avLst>
                  <a:gd name="adj1" fmla="val 8000"/>
                  <a:gd name="adj2" fmla="val 0"/>
                </a:avLst>
              </a:prstGeom>
              <a:blipFill rotWithShape="0">
                <a:blip r:embed="rId11"/>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8" name="Freeform 107"/>
              <p:cNvSpPr/>
              <p:nvPr/>
            </p:nvSpPr>
            <p:spPr>
              <a:xfrm>
                <a:off x="7422234" y="3388733"/>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Pendidikan</a:t>
                </a:r>
                <a:endParaRPr lang="ms-MY" sz="1200" b="1" dirty="0">
                  <a:solidFill>
                    <a:prstClr val="black"/>
                  </a:solidFill>
                </a:endParaRPr>
              </a:p>
            </p:txBody>
          </p:sp>
          <p:sp>
            <p:nvSpPr>
              <p:cNvPr id="109" name="Octagon 108"/>
              <p:cNvSpPr/>
              <p:nvPr/>
            </p:nvSpPr>
            <p:spPr>
              <a:xfrm>
                <a:off x="8455294" y="3481303"/>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10</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nvGrpSpPr>
            <p:cNvPr id="91" name="Group 90"/>
            <p:cNvGrpSpPr/>
            <p:nvPr/>
          </p:nvGrpSpPr>
          <p:grpSpPr>
            <a:xfrm>
              <a:off x="755576" y="4005064"/>
              <a:ext cx="7218951" cy="1852440"/>
              <a:chOff x="932124" y="4613822"/>
              <a:chExt cx="7218951" cy="1852440"/>
            </a:xfrm>
          </p:grpSpPr>
          <p:sp>
            <p:nvSpPr>
              <p:cNvPr id="92" name="Round Same Side Corner Rectangle 91"/>
              <p:cNvSpPr/>
              <p:nvPr/>
            </p:nvSpPr>
            <p:spPr>
              <a:xfrm>
                <a:off x="932124" y="4613822"/>
                <a:ext cx="1656000" cy="1183869"/>
              </a:xfrm>
              <a:prstGeom prst="round2SameRect">
                <a:avLst>
                  <a:gd name="adj1" fmla="val 8000"/>
                  <a:gd name="adj2" fmla="val 0"/>
                </a:avLst>
              </a:prstGeom>
              <a:blipFill rotWithShape="0">
                <a:blip r:embed="rId12"/>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3" name="Freeform 92"/>
              <p:cNvSpPr/>
              <p:nvPr/>
            </p:nvSpPr>
            <p:spPr>
              <a:xfrm>
                <a:off x="932124"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Pertanian</a:t>
                </a:r>
                <a:endParaRPr lang="ms-MY" sz="1200" b="1" dirty="0">
                  <a:solidFill>
                    <a:prstClr val="black"/>
                  </a:solidFill>
                </a:endParaRPr>
              </a:p>
            </p:txBody>
          </p:sp>
          <p:sp>
            <p:nvSpPr>
              <p:cNvPr id="94" name="Octagon 93"/>
              <p:cNvSpPr/>
              <p:nvPr/>
            </p:nvSpPr>
            <p:spPr>
              <a:xfrm>
                <a:off x="1965184"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11</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95" name="Round Same Side Corner Rectangle 94"/>
              <p:cNvSpPr/>
              <p:nvPr/>
            </p:nvSpPr>
            <p:spPr>
              <a:xfrm>
                <a:off x="2786441" y="4613822"/>
                <a:ext cx="1656000" cy="1183869"/>
              </a:xfrm>
              <a:prstGeom prst="round2SameRect">
                <a:avLst>
                  <a:gd name="adj1" fmla="val 8000"/>
                  <a:gd name="adj2" fmla="val 0"/>
                </a:avLst>
              </a:prstGeom>
              <a:blipFill rotWithShape="0">
                <a:blip r:embed="rId13"/>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6" name="Freeform 95"/>
              <p:cNvSpPr/>
              <p:nvPr/>
            </p:nvSpPr>
            <p:spPr>
              <a:xfrm>
                <a:off x="2786441"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Perubatan</a:t>
                </a:r>
                <a:endParaRPr lang="ms-MY" sz="1200" b="1" dirty="0">
                  <a:solidFill>
                    <a:prstClr val="black"/>
                  </a:solidFill>
                </a:endParaRPr>
              </a:p>
            </p:txBody>
          </p:sp>
          <p:sp>
            <p:nvSpPr>
              <p:cNvPr id="97" name="Octagon 96"/>
              <p:cNvSpPr/>
              <p:nvPr/>
            </p:nvSpPr>
            <p:spPr>
              <a:xfrm>
                <a:off x="3819502"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12</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98" name="Round Same Side Corner Rectangle 97"/>
              <p:cNvSpPr/>
              <p:nvPr/>
            </p:nvSpPr>
            <p:spPr>
              <a:xfrm>
                <a:off x="4640758" y="4613822"/>
                <a:ext cx="1656000" cy="1183869"/>
              </a:xfrm>
              <a:prstGeom prst="round2SameRect">
                <a:avLst>
                  <a:gd name="adj1" fmla="val 8000"/>
                  <a:gd name="adj2" fmla="val 0"/>
                </a:avLst>
              </a:prstGeom>
              <a:blipFill rotWithShape="0">
                <a:blip r:embed="rId14"/>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99" name="Freeform 98"/>
              <p:cNvSpPr/>
              <p:nvPr/>
            </p:nvSpPr>
            <p:spPr>
              <a:xfrm>
                <a:off x="4640758"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Perkhidmatan</a:t>
                </a:r>
                <a:r>
                  <a:rPr lang="en-US" sz="1200" b="1" dirty="0" smtClean="0">
                    <a:solidFill>
                      <a:prstClr val="black"/>
                    </a:solidFill>
                  </a:rPr>
                  <a:t> </a:t>
                </a:r>
                <a:r>
                  <a:rPr lang="en-US" sz="1200" b="1" dirty="0" err="1" smtClean="0">
                    <a:solidFill>
                      <a:prstClr val="black"/>
                    </a:solidFill>
                  </a:rPr>
                  <a:t>Persekitaran</a:t>
                </a:r>
                <a:endParaRPr lang="ms-MY" sz="1200" b="1" dirty="0">
                  <a:solidFill>
                    <a:prstClr val="black"/>
                  </a:solidFill>
                </a:endParaRPr>
              </a:p>
            </p:txBody>
          </p:sp>
          <p:sp>
            <p:nvSpPr>
              <p:cNvPr id="100" name="Octagon 99"/>
              <p:cNvSpPr/>
              <p:nvPr/>
            </p:nvSpPr>
            <p:spPr>
              <a:xfrm>
                <a:off x="5673819"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13</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sp>
            <p:nvSpPr>
              <p:cNvPr id="101" name="Round Same Side Corner Rectangle 100"/>
              <p:cNvSpPr/>
              <p:nvPr/>
            </p:nvSpPr>
            <p:spPr>
              <a:xfrm>
                <a:off x="6495075" y="4613822"/>
                <a:ext cx="1656000" cy="1183869"/>
              </a:xfrm>
              <a:prstGeom prst="round2SameRect">
                <a:avLst>
                  <a:gd name="adj1" fmla="val 8000"/>
                  <a:gd name="adj2" fmla="val 0"/>
                </a:avLst>
              </a:prstGeom>
              <a:blipFill rotWithShape="0">
                <a:blip r:embed="rId15"/>
                <a:stretch>
                  <a:fillRect/>
                </a:stretch>
              </a:blipFill>
            </p:spPr>
            <p:style>
              <a:lnRef idx="2">
                <a:schemeClr val="accent1">
                  <a:hueOff val="0"/>
                  <a:satOff val="0"/>
                  <a:lumOff val="0"/>
                  <a:alphaOff val="0"/>
                </a:schemeClr>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sp>
          <p:sp>
            <p:nvSpPr>
              <p:cNvPr id="102" name="Freeform 101"/>
              <p:cNvSpPr/>
              <p:nvPr/>
            </p:nvSpPr>
            <p:spPr>
              <a:xfrm>
                <a:off x="6495075" y="5797692"/>
                <a:ext cx="1656000" cy="509063"/>
              </a:xfrm>
              <a:custGeom>
                <a:avLst/>
                <a:gdLst>
                  <a:gd name="connsiteX0" fmla="*/ 0 w 1585938"/>
                  <a:gd name="connsiteY0" fmla="*/ 0 h 509063"/>
                  <a:gd name="connsiteX1" fmla="*/ 1585938 w 1585938"/>
                  <a:gd name="connsiteY1" fmla="*/ 0 h 509063"/>
                  <a:gd name="connsiteX2" fmla="*/ 1585938 w 1585938"/>
                  <a:gd name="connsiteY2" fmla="*/ 509063 h 509063"/>
                  <a:gd name="connsiteX3" fmla="*/ 0 w 1585938"/>
                  <a:gd name="connsiteY3" fmla="*/ 509063 h 509063"/>
                  <a:gd name="connsiteX4" fmla="*/ 0 w 1585938"/>
                  <a:gd name="connsiteY4" fmla="*/ 0 h 50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5938" h="509063">
                    <a:moveTo>
                      <a:pt x="0" y="0"/>
                    </a:moveTo>
                    <a:lnTo>
                      <a:pt x="1585938" y="0"/>
                    </a:lnTo>
                    <a:lnTo>
                      <a:pt x="1585938" y="509063"/>
                    </a:lnTo>
                    <a:lnTo>
                      <a:pt x="0" y="509063"/>
                    </a:lnTo>
                    <a:lnTo>
                      <a:pt x="0" y="0"/>
                    </a:lnTo>
                    <a:close/>
                  </a:path>
                </a:pathLst>
              </a:custGeom>
              <a:solidFill>
                <a:schemeClr val="accent1">
                  <a:lumMod val="20000"/>
                  <a:lumOff val="80000"/>
                </a:schemeClr>
              </a:solidFill>
              <a:ln>
                <a:no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0" rIns="484321" bIns="0" numCol="1" spcCol="1270" anchor="ctr" anchorCtr="0">
                <a:noAutofit/>
              </a:bodyPr>
              <a:lstStyle/>
              <a:p>
                <a:pPr defTabSz="533400" fontAlgn="auto">
                  <a:lnSpc>
                    <a:spcPct val="90000"/>
                  </a:lnSpc>
                  <a:spcAft>
                    <a:spcPct val="35000"/>
                  </a:spcAft>
                </a:pPr>
                <a:r>
                  <a:rPr lang="en-US" sz="1200" b="1" dirty="0" err="1" smtClean="0">
                    <a:solidFill>
                      <a:prstClr val="black"/>
                    </a:solidFill>
                  </a:rPr>
                  <a:t>Sumber</a:t>
                </a:r>
                <a:r>
                  <a:rPr lang="en-US" sz="1200" b="1" dirty="0" smtClean="0">
                    <a:solidFill>
                      <a:prstClr val="black"/>
                    </a:solidFill>
                  </a:rPr>
                  <a:t> </a:t>
                </a:r>
                <a:r>
                  <a:rPr lang="en-US" sz="1200" b="1" dirty="0" err="1" smtClean="0">
                    <a:solidFill>
                      <a:prstClr val="black"/>
                    </a:solidFill>
                  </a:rPr>
                  <a:t>Manusia</a:t>
                </a:r>
                <a:endParaRPr lang="ms-MY" sz="1200" b="1" dirty="0">
                  <a:solidFill>
                    <a:prstClr val="black"/>
                  </a:solidFill>
                </a:endParaRPr>
              </a:p>
            </p:txBody>
          </p:sp>
          <p:sp>
            <p:nvSpPr>
              <p:cNvPr id="103" name="Octagon 102"/>
              <p:cNvSpPr/>
              <p:nvPr/>
            </p:nvSpPr>
            <p:spPr>
              <a:xfrm>
                <a:off x="7528136" y="5890262"/>
                <a:ext cx="612000" cy="576000"/>
              </a:xfrm>
              <a:prstGeom prst="octagon">
                <a:avLst/>
              </a:prstGeom>
              <a:no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0" tIns="0" rIns="0" bIns="0" anchor="b"/>
              <a:lstStyle/>
              <a:p>
                <a:pPr algn="r" fontAlgn="auto">
                  <a:spcBef>
                    <a:spcPts val="0"/>
                  </a:spcBef>
                  <a:spcAft>
                    <a:spcPts val="0"/>
                  </a:spcAft>
                </a:pPr>
                <a:r>
                  <a:rPr lang="en-US" sz="3200" dirty="0" smtClean="0">
                    <a:ln w="18415" cmpd="sng">
                      <a:solidFill>
                        <a:prstClr val="white"/>
                      </a:solidFill>
                      <a:prstDash val="solid"/>
                    </a:ln>
                    <a:solidFill>
                      <a:prstClr val="white"/>
                    </a:solidFill>
                    <a:latin typeface="Vani" panose="020B0502040204020203" pitchFamily="34" charset="0"/>
                    <a:cs typeface="Vani" panose="020B0502040204020203" pitchFamily="34" charset="0"/>
                  </a:rPr>
                  <a:t>14</a:t>
                </a:r>
                <a:endParaRPr lang="ms-MY" sz="3200" dirty="0">
                  <a:ln w="18415" cmpd="sng">
                    <a:solidFill>
                      <a:prstClr val="white"/>
                    </a:solidFill>
                    <a:prstDash val="solid"/>
                  </a:ln>
                  <a:solidFill>
                    <a:prstClr val="white"/>
                  </a:solidFill>
                  <a:latin typeface="Vani" panose="020B0502040204020203" pitchFamily="34" charset="0"/>
                  <a:cs typeface="Vani" panose="020B0502040204020203" pitchFamily="34" charset="0"/>
                </a:endParaRPr>
              </a:p>
            </p:txBody>
          </p:sp>
        </p:grpSp>
      </p:grpSp>
      <p:sp>
        <p:nvSpPr>
          <p:cNvPr id="3" name="Slide Number Placeholder 2"/>
          <p:cNvSpPr>
            <a:spLocks noGrp="1"/>
          </p:cNvSpPr>
          <p:nvPr>
            <p:ph type="sldNum" sz="quarter" idx="12"/>
          </p:nvPr>
        </p:nvSpPr>
        <p:spPr/>
        <p:txBody>
          <a:bodyPr/>
          <a:lstStyle/>
          <a:p>
            <a:fld id="{FD70FB5A-E262-4357-8453-BA144428EA3F}" type="slidenum">
              <a:rPr lang="en-MY" smtClean="0">
                <a:solidFill>
                  <a:prstClr val="black">
                    <a:tint val="75000"/>
                  </a:prstClr>
                </a:solidFill>
              </a:rPr>
              <a:pPr/>
              <a:t>39</a:t>
            </a:fld>
            <a:endParaRPr lang="en-MY">
              <a:solidFill>
                <a:prstClr val="black">
                  <a:tint val="75000"/>
                </a:prstClr>
              </a:solidFill>
            </a:endParaRPr>
          </a:p>
        </p:txBody>
      </p:sp>
    </p:spTree>
    <p:extLst>
      <p:ext uri="{BB962C8B-B14F-4D97-AF65-F5344CB8AC3E}">
        <p14:creationId xmlns:p14="http://schemas.microsoft.com/office/powerpoint/2010/main" val="39733986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Rectangle 4"/>
          <p:cNvSpPr/>
          <p:nvPr/>
        </p:nvSpPr>
        <p:spPr>
          <a:xfrm>
            <a:off x="2041986" y="1068125"/>
            <a:ext cx="6081473" cy="338554"/>
          </a:xfrm>
          <a:prstGeom prst="rect">
            <a:avLst/>
          </a:prstGeom>
        </p:spPr>
        <p:txBody>
          <a:bodyPr wrap="none">
            <a:spAutoFit/>
          </a:bodyPr>
          <a:lstStyle/>
          <a:p>
            <a:r>
              <a:rPr lang="en-MY" sz="1600" dirty="0" smtClean="0"/>
              <a:t>Banyak ruang penambahbaikan terhadap kualiti peraturan di Malaysia</a:t>
            </a:r>
            <a:endParaRPr lang="en-MY" sz="1600" dirty="0"/>
          </a:p>
        </p:txBody>
      </p:sp>
      <p:cxnSp>
        <p:nvCxnSpPr>
          <p:cNvPr id="8" name="Straight Connector 7"/>
          <p:cNvCxnSpPr/>
          <p:nvPr/>
        </p:nvCxnSpPr>
        <p:spPr>
          <a:xfrm>
            <a:off x="461542" y="941573"/>
            <a:ext cx="11260469" cy="0"/>
          </a:xfrm>
          <a:prstGeom prst="line">
            <a:avLst/>
          </a:prstGeom>
          <a:ln w="9525" cmpd="sng">
            <a:solidFill>
              <a:srgbClr val="BD798C"/>
            </a:solidFill>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378509" y="418353"/>
            <a:ext cx="3822328" cy="523220"/>
          </a:xfrm>
          <a:prstGeom prst="rect">
            <a:avLst/>
          </a:prstGeom>
          <a:noFill/>
        </p:spPr>
        <p:txBody>
          <a:bodyPr wrap="none" rtlCol="0">
            <a:spAutoFit/>
          </a:bodyPr>
          <a:lstStyle/>
          <a:p>
            <a:r>
              <a:rPr lang="en-US" sz="2800" dirty="0" err="1" smtClean="0">
                <a:solidFill>
                  <a:srgbClr val="215968"/>
                </a:solidFill>
              </a:rPr>
              <a:t>Kenapa</a:t>
            </a:r>
            <a:r>
              <a:rPr lang="en-US" sz="2800" dirty="0" smtClean="0">
                <a:solidFill>
                  <a:srgbClr val="215968"/>
                </a:solidFill>
              </a:rPr>
              <a:t> </a:t>
            </a:r>
            <a:r>
              <a:rPr lang="en-US" sz="2800" dirty="0" err="1">
                <a:solidFill>
                  <a:srgbClr val="215968"/>
                </a:solidFill>
              </a:rPr>
              <a:t>p</a:t>
            </a:r>
            <a:r>
              <a:rPr lang="en-US" sz="2800" dirty="0" err="1" smtClean="0">
                <a:solidFill>
                  <a:srgbClr val="215968"/>
                </a:solidFill>
              </a:rPr>
              <a:t>erlu</a:t>
            </a:r>
            <a:r>
              <a:rPr lang="en-US" sz="2800" dirty="0" smtClean="0">
                <a:solidFill>
                  <a:srgbClr val="215968"/>
                </a:solidFill>
              </a:rPr>
              <a:t> </a:t>
            </a:r>
            <a:r>
              <a:rPr lang="en-US" sz="2800" dirty="0" err="1" smtClean="0">
                <a:solidFill>
                  <a:srgbClr val="215968"/>
                </a:solidFill>
              </a:rPr>
              <a:t>ada</a:t>
            </a:r>
            <a:r>
              <a:rPr lang="en-US" sz="2800" dirty="0" smtClean="0">
                <a:solidFill>
                  <a:srgbClr val="215968"/>
                </a:solidFill>
              </a:rPr>
              <a:t> GRP? </a:t>
            </a:r>
            <a:endParaRPr lang="en-GB" sz="2800" dirty="0">
              <a:solidFill>
                <a:srgbClr val="215968"/>
              </a:solidFill>
            </a:endParaRPr>
          </a:p>
        </p:txBody>
      </p:sp>
      <p:sp>
        <p:nvSpPr>
          <p:cNvPr id="10" name="Rectangle 9"/>
          <p:cNvSpPr/>
          <p:nvPr/>
        </p:nvSpPr>
        <p:spPr>
          <a:xfrm>
            <a:off x="937235" y="5576036"/>
            <a:ext cx="10882399" cy="276999"/>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ms-MY" sz="1200" dirty="0" smtClean="0"/>
              <a:t>Source </a:t>
            </a:r>
            <a:r>
              <a:rPr lang="ms-MY" sz="1200" dirty="0"/>
              <a:t>: Data Worldwide Governance Indicators, Regulatory Quality </a:t>
            </a:r>
            <a:r>
              <a:rPr lang="ms-MY" sz="1200" dirty="0" smtClean="0"/>
              <a:t>1996-2014, </a:t>
            </a:r>
            <a:r>
              <a:rPr lang="ms-MY" sz="1200" dirty="0"/>
              <a:t>World </a:t>
            </a:r>
            <a:r>
              <a:rPr lang="ms-MY" sz="1200" dirty="0" smtClean="0"/>
              <a:t>Bank;s</a:t>
            </a:r>
            <a:endParaRPr lang="en-MY" sz="1200" strike="sngStrike" dirty="0"/>
          </a:p>
        </p:txBody>
      </p:sp>
      <p:sp>
        <p:nvSpPr>
          <p:cNvPr id="11" name="Rectangle 10"/>
          <p:cNvSpPr/>
          <p:nvPr/>
        </p:nvSpPr>
        <p:spPr>
          <a:xfrm>
            <a:off x="953815" y="5856259"/>
            <a:ext cx="10642819" cy="43088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lvl="0" defTabSz="914400" eaLnBrk="0" fontAlgn="base" hangingPunct="0">
              <a:spcBef>
                <a:spcPct val="0"/>
              </a:spcBef>
              <a:spcAft>
                <a:spcPct val="0"/>
              </a:spcAft>
            </a:pPr>
            <a:r>
              <a:rPr lang="en-MY" altLang="en-US" sz="1100" dirty="0">
                <a:latin typeface="Calibri" pitchFamily="34" charset="0"/>
                <a:cs typeface="Arial" pitchFamily="34" charset="0"/>
              </a:rPr>
              <a:t>Note: Regulatory quality reflects perceptions of the ability of the government to formulate and implement sound policies and regulations that permit and promote private sector development. Details on the underlying data sources, the aggregation method, and the interpretation of the indicators, can be found in the WGI methodology paper</a:t>
            </a:r>
            <a:r>
              <a:rPr lang="en-MY" altLang="en-US" sz="1100" dirty="0" smtClean="0">
                <a:latin typeface="Calibri" pitchFamily="34" charset="0"/>
                <a:cs typeface="Arial" pitchFamily="34" charset="0"/>
              </a:rPr>
              <a:t>:</a:t>
            </a:r>
            <a:endParaRPr lang="en-MY" altLang="en-US" sz="1100" dirty="0">
              <a:latin typeface="Calibri" pitchFamily="34" charset="0"/>
              <a:cs typeface="Arial" pitchFamily="34" charset="0"/>
            </a:endParaRPr>
          </a:p>
        </p:txBody>
      </p:sp>
      <p:graphicFrame>
        <p:nvGraphicFramePr>
          <p:cNvPr id="12" name="Chart 11"/>
          <p:cNvGraphicFramePr/>
          <p:nvPr>
            <p:extLst>
              <p:ext uri="{D42A27DB-BD31-4B8C-83A1-F6EECF244321}">
                <p14:modId xmlns:p14="http://schemas.microsoft.com/office/powerpoint/2010/main" val="973031946"/>
              </p:ext>
            </p:extLst>
          </p:nvPr>
        </p:nvGraphicFramePr>
        <p:xfrm>
          <a:off x="850826" y="1375902"/>
          <a:ext cx="10659399" cy="391902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2015697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2E0BADE3-FA93-453D-8AFB-5EBBEC314572}" type="slidenum">
              <a:rPr lang="en-MY" smtClean="0">
                <a:solidFill>
                  <a:prstClr val="black">
                    <a:tint val="75000"/>
                  </a:prstClr>
                </a:solidFill>
              </a:rPr>
              <a:pPr/>
              <a:t>40</a:t>
            </a:fld>
            <a:endParaRPr lang="en-MY">
              <a:solidFill>
                <a:prstClr val="black">
                  <a:tint val="75000"/>
                </a:prstClr>
              </a:solidFill>
            </a:endParaRPr>
          </a:p>
        </p:txBody>
      </p:sp>
      <p:pic>
        <p:nvPicPr>
          <p:cNvPr id="1026" name="Picture 2" descr="C:\Users\Muzaffar\Desktop\RIA Workshop\GRP Conference\Screen Shot 2015-01-09 at 3.48.59 PM.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62789" y="4"/>
            <a:ext cx="7254179" cy="68579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275963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152400"/>
            <a:ext cx="11379200" cy="838200"/>
          </a:xfrm>
        </p:spPr>
        <p:txBody>
          <a:bodyPr>
            <a:noAutofit/>
          </a:bodyPr>
          <a:lstStyle/>
          <a:p>
            <a:r>
              <a:rPr lang="en-US" sz="2800" dirty="0" smtClean="0"/>
              <a:t>Format </a:t>
            </a:r>
            <a:r>
              <a:rPr lang="en-US" sz="2800" dirty="0" err="1" smtClean="0"/>
              <a:t>Kertas</a:t>
            </a:r>
            <a:r>
              <a:rPr lang="en-US" sz="2800" dirty="0" smtClean="0"/>
              <a:t> </a:t>
            </a:r>
            <a:r>
              <a:rPr lang="en-US" sz="2800" dirty="0" err="1" smtClean="0"/>
              <a:t>Cadangan</a:t>
            </a:r>
            <a:r>
              <a:rPr lang="en-US" sz="2800" dirty="0" smtClean="0"/>
              <a:t> </a:t>
            </a:r>
            <a:r>
              <a:rPr lang="en-US" sz="2800" dirty="0" err="1" smtClean="0"/>
              <a:t>dengan</a:t>
            </a:r>
            <a:r>
              <a:rPr lang="en-US" sz="2800" dirty="0" smtClean="0"/>
              <a:t> RIA</a:t>
            </a:r>
            <a:endParaRPr lang="en-MY" sz="2800" dirty="0"/>
          </a:p>
        </p:txBody>
      </p:sp>
      <p:sp>
        <p:nvSpPr>
          <p:cNvPr id="3" name="Content Placeholder 2"/>
          <p:cNvSpPr>
            <a:spLocks noGrp="1"/>
          </p:cNvSpPr>
          <p:nvPr>
            <p:ph idx="1"/>
          </p:nvPr>
        </p:nvSpPr>
        <p:spPr>
          <a:xfrm>
            <a:off x="914400" y="609600"/>
            <a:ext cx="10972800" cy="6019800"/>
          </a:xfrm>
        </p:spPr>
        <p:txBody>
          <a:bodyPr>
            <a:normAutofit/>
          </a:bodyPr>
          <a:lstStyle/>
          <a:p>
            <a:r>
              <a:rPr lang="en-US" sz="2800" dirty="0" err="1" smtClean="0"/>
              <a:t>Tujuan</a:t>
            </a:r>
            <a:endParaRPr lang="en-US" sz="2800" dirty="0" smtClean="0"/>
          </a:p>
          <a:p>
            <a:r>
              <a:rPr lang="en-US" sz="2800" dirty="0" err="1" smtClean="0"/>
              <a:t>Latar</a:t>
            </a:r>
            <a:r>
              <a:rPr lang="en-US" sz="2800" dirty="0" smtClean="0"/>
              <a:t> </a:t>
            </a:r>
            <a:r>
              <a:rPr lang="en-US" sz="2800" dirty="0" err="1" smtClean="0"/>
              <a:t>Belakang</a:t>
            </a:r>
            <a:endParaRPr lang="en-US" sz="2800" dirty="0" smtClean="0"/>
          </a:p>
          <a:p>
            <a:pPr lvl="1">
              <a:buFont typeface="Wingdings" panose="05000000000000000000" pitchFamily="2" charset="2"/>
              <a:buChar char="q"/>
            </a:pPr>
            <a:r>
              <a:rPr lang="en-US" sz="2400" dirty="0" smtClean="0"/>
              <a:t>	</a:t>
            </a:r>
            <a:r>
              <a:rPr lang="en-US" sz="2400" dirty="0" err="1" smtClean="0"/>
              <a:t>Penyataan</a:t>
            </a:r>
            <a:r>
              <a:rPr lang="en-US" sz="2400" dirty="0" smtClean="0"/>
              <a:t> </a:t>
            </a:r>
            <a:r>
              <a:rPr lang="en-US" sz="2400" dirty="0" err="1" smtClean="0"/>
              <a:t>Masalah</a:t>
            </a:r>
            <a:endParaRPr lang="en-US" sz="2400" dirty="0" smtClean="0"/>
          </a:p>
          <a:p>
            <a:pPr lvl="1">
              <a:buFont typeface="Wingdings" panose="05000000000000000000" pitchFamily="2" charset="2"/>
              <a:buChar char="q"/>
            </a:pPr>
            <a:r>
              <a:rPr lang="en-US" sz="2400" dirty="0"/>
              <a:t> </a:t>
            </a:r>
            <a:r>
              <a:rPr lang="en-US" sz="2400" dirty="0" smtClean="0"/>
              <a:t> </a:t>
            </a:r>
            <a:r>
              <a:rPr lang="en-US" sz="2400" dirty="0" err="1" smtClean="0"/>
              <a:t>Objektif</a:t>
            </a:r>
            <a:endParaRPr lang="en-US" sz="2400" dirty="0" smtClean="0"/>
          </a:p>
          <a:p>
            <a:pPr marL="457200" lvl="1" indent="-457200">
              <a:buFont typeface="Arial" panose="020B0604020202020204" pitchFamily="34" charset="0"/>
              <a:buChar char="•"/>
            </a:pPr>
            <a:r>
              <a:rPr lang="en-US" sz="2400" dirty="0" err="1" smtClean="0"/>
              <a:t>Asas</a:t>
            </a:r>
            <a:r>
              <a:rPr lang="en-US" sz="2400" dirty="0" smtClean="0"/>
              <a:t> – </a:t>
            </a:r>
            <a:r>
              <a:rPr lang="en-US" sz="2400" dirty="0" err="1" smtClean="0"/>
              <a:t>Asas</a:t>
            </a:r>
            <a:r>
              <a:rPr lang="en-US" sz="2400" dirty="0" smtClean="0"/>
              <a:t> </a:t>
            </a:r>
            <a:r>
              <a:rPr lang="en-US" sz="2400" dirty="0" err="1" smtClean="0"/>
              <a:t>Pertimbangan</a:t>
            </a:r>
            <a:endParaRPr lang="en-US" sz="2400" dirty="0" smtClean="0"/>
          </a:p>
          <a:p>
            <a:pPr marL="457200" lvl="1" indent="-12700">
              <a:buFont typeface="Wingdings" panose="05000000000000000000" pitchFamily="2" charset="2"/>
              <a:buChar char="q"/>
            </a:pPr>
            <a:r>
              <a:rPr lang="en-US" sz="2400" dirty="0" smtClean="0"/>
              <a:t> </a:t>
            </a:r>
            <a:r>
              <a:rPr lang="en-US" sz="2400" dirty="0" err="1" smtClean="0"/>
              <a:t>Seranta</a:t>
            </a:r>
            <a:r>
              <a:rPr lang="en-US" sz="2400" dirty="0" smtClean="0"/>
              <a:t> </a:t>
            </a:r>
            <a:r>
              <a:rPr lang="en-US" sz="2400" dirty="0" err="1" smtClean="0"/>
              <a:t>Awam</a:t>
            </a:r>
            <a:endParaRPr lang="en-US" sz="2400" dirty="0" smtClean="0"/>
          </a:p>
          <a:p>
            <a:pPr marL="457200" lvl="1" indent="-12700">
              <a:buFont typeface="Wingdings" panose="05000000000000000000" pitchFamily="2" charset="2"/>
              <a:buChar char="q"/>
            </a:pPr>
            <a:r>
              <a:rPr lang="en-US" sz="2400" dirty="0"/>
              <a:t> </a:t>
            </a:r>
            <a:r>
              <a:rPr lang="en-US" sz="2400" dirty="0" err="1" smtClean="0"/>
              <a:t>Opsyen</a:t>
            </a:r>
            <a:endParaRPr lang="en-US" sz="2400" dirty="0" smtClean="0"/>
          </a:p>
          <a:p>
            <a:pPr marL="457200" lvl="1" indent="-457200">
              <a:buFont typeface="Arial" panose="020B0604020202020204" pitchFamily="34" charset="0"/>
              <a:buChar char="•"/>
            </a:pPr>
            <a:r>
              <a:rPr lang="en-US" sz="2400" dirty="0" err="1" smtClean="0"/>
              <a:t>Implikasi</a:t>
            </a:r>
            <a:endParaRPr lang="en-US" sz="2400" dirty="0" smtClean="0"/>
          </a:p>
          <a:p>
            <a:pPr marL="901700" lvl="1" indent="-457200">
              <a:buFont typeface="Wingdings" panose="05000000000000000000" pitchFamily="2" charset="2"/>
              <a:buChar char="q"/>
            </a:pPr>
            <a:r>
              <a:rPr lang="en-US" sz="2400" dirty="0" err="1" smtClean="0"/>
              <a:t>Analisa</a:t>
            </a:r>
            <a:r>
              <a:rPr lang="en-US" sz="2400" dirty="0" smtClean="0"/>
              <a:t> </a:t>
            </a:r>
            <a:r>
              <a:rPr lang="en-US" sz="2400" dirty="0" err="1" smtClean="0"/>
              <a:t>Impak</a:t>
            </a:r>
            <a:endParaRPr lang="en-US" sz="2400" dirty="0" smtClean="0"/>
          </a:p>
          <a:p>
            <a:pPr marL="457200" lvl="1" indent="-457200">
              <a:buFont typeface="Arial" panose="020B0604020202020204" pitchFamily="34" charset="0"/>
              <a:buChar char="•"/>
            </a:pPr>
            <a:r>
              <a:rPr lang="en-US" sz="2400" dirty="0" err="1" smtClean="0"/>
              <a:t>Kesimpulan</a:t>
            </a:r>
            <a:endParaRPr lang="en-US" sz="2400" dirty="0" smtClean="0"/>
          </a:p>
          <a:p>
            <a:pPr marL="901700" lvl="1" indent="-457200">
              <a:buFont typeface="Wingdings" panose="05000000000000000000" pitchFamily="2" charset="2"/>
              <a:buChar char="q"/>
            </a:pPr>
            <a:r>
              <a:rPr lang="en-US" sz="2400" dirty="0" err="1" smtClean="0"/>
              <a:t>Strategi</a:t>
            </a:r>
            <a:r>
              <a:rPr lang="en-US" sz="2400" dirty="0" smtClean="0"/>
              <a:t> </a:t>
            </a:r>
            <a:r>
              <a:rPr lang="en-US" sz="2400" dirty="0" err="1" smtClean="0"/>
              <a:t>Pelaksanaan</a:t>
            </a:r>
            <a:endParaRPr lang="en-US" sz="2400" dirty="0" smtClean="0"/>
          </a:p>
          <a:p>
            <a:pPr marL="457200" lvl="1" indent="-457200">
              <a:buFont typeface="Arial" panose="020B0604020202020204" pitchFamily="34" charset="0"/>
              <a:buChar char="•"/>
            </a:pPr>
            <a:r>
              <a:rPr lang="en-US" sz="2400" dirty="0" err="1" smtClean="0"/>
              <a:t>Syor</a:t>
            </a:r>
            <a:endParaRPr lang="en-US" sz="2400" dirty="0" smtClean="0"/>
          </a:p>
          <a:p>
            <a:pPr marL="787400" lvl="1" indent="-342900">
              <a:buFont typeface="Wingdings" panose="05000000000000000000" pitchFamily="2" charset="2"/>
              <a:buChar char="q"/>
            </a:pPr>
            <a:r>
              <a:rPr lang="en-US" sz="2400" dirty="0" err="1" smtClean="0"/>
              <a:t>Rumusan</a:t>
            </a:r>
            <a:r>
              <a:rPr lang="en-US" sz="2400" dirty="0" smtClean="0"/>
              <a:t> &amp; </a:t>
            </a:r>
            <a:r>
              <a:rPr lang="en-US" sz="2400" dirty="0" err="1" smtClean="0"/>
              <a:t>Syor</a:t>
            </a:r>
            <a:endParaRPr lang="en-US" sz="2400" dirty="0" smtClean="0"/>
          </a:p>
          <a:p>
            <a:pPr marL="901700" lvl="1" indent="-457200">
              <a:buFont typeface="Wingdings" panose="05000000000000000000" pitchFamily="2" charset="2"/>
              <a:buChar char="q"/>
            </a:pPr>
            <a:endParaRPr lang="en-US" sz="2400" dirty="0" smtClean="0"/>
          </a:p>
          <a:p>
            <a:pPr lvl="1">
              <a:buFont typeface="Wingdings" panose="05000000000000000000" pitchFamily="2" charset="2"/>
              <a:buChar char="q"/>
            </a:pPr>
            <a:endParaRPr lang="en-MY" sz="2400" dirty="0"/>
          </a:p>
        </p:txBody>
      </p:sp>
    </p:spTree>
    <p:extLst>
      <p:ext uri="{BB962C8B-B14F-4D97-AF65-F5344CB8AC3E}">
        <p14:creationId xmlns:p14="http://schemas.microsoft.com/office/powerpoint/2010/main" val="288699619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0"/>
            <a:ext cx="10972800" cy="5029200"/>
          </a:xfrm>
        </p:spPr>
        <p:txBody>
          <a:bodyPr>
            <a:normAutofit lnSpcReduction="10000"/>
          </a:bodyPr>
          <a:lstStyle/>
          <a:p>
            <a:r>
              <a:rPr lang="en-US" dirty="0" smtClean="0"/>
              <a:t>Sect 6 (</a:t>
            </a:r>
            <a:r>
              <a:rPr lang="en-US" dirty="0" err="1" smtClean="0"/>
              <a:t>pg</a:t>
            </a:r>
            <a:r>
              <a:rPr lang="en-US" dirty="0" smtClean="0"/>
              <a:t> 45) of </a:t>
            </a:r>
            <a:r>
              <a:rPr lang="en-US" dirty="0"/>
              <a:t>Best Practice Regulation </a:t>
            </a:r>
            <a:r>
              <a:rPr lang="en-US" dirty="0" smtClean="0"/>
              <a:t>Handbook states: </a:t>
            </a:r>
          </a:p>
          <a:p>
            <a:pPr marL="0" indent="0" algn="ctr">
              <a:buNone/>
            </a:pPr>
            <a:r>
              <a:rPr lang="en-US" dirty="0" smtClean="0"/>
              <a:t>“</a:t>
            </a:r>
            <a:r>
              <a:rPr lang="en-US" b="1" dirty="0" smtClean="0"/>
              <a:t>MPC will publish regulatory annual report on regulatory    </a:t>
            </a:r>
          </a:p>
          <a:p>
            <a:pPr marL="0" indent="0" algn="ctr">
              <a:buNone/>
            </a:pPr>
            <a:r>
              <a:rPr lang="en-US" b="1" dirty="0"/>
              <a:t> </a:t>
            </a:r>
            <a:r>
              <a:rPr lang="en-US" b="1" dirty="0" smtClean="0"/>
              <a:t>   activities undertaken by Federal Government Regulators”</a:t>
            </a:r>
          </a:p>
          <a:p>
            <a:pPr marL="0" indent="0" algn="ctr">
              <a:buNone/>
            </a:pPr>
            <a:endParaRPr lang="en-US" b="1" dirty="0" smtClean="0"/>
          </a:p>
          <a:p>
            <a:r>
              <a:rPr lang="en-US" dirty="0" smtClean="0"/>
              <a:t>Objectives:</a:t>
            </a:r>
          </a:p>
          <a:p>
            <a:pPr lvl="1">
              <a:buBlip>
                <a:blip r:embed="rId2"/>
              </a:buBlip>
            </a:pPr>
            <a:r>
              <a:rPr lang="en-US" dirty="0" smtClean="0"/>
              <a:t>Assess progress of NPDIR implementation</a:t>
            </a:r>
          </a:p>
          <a:p>
            <a:pPr lvl="1">
              <a:buBlip>
                <a:blip r:embed="rId2"/>
              </a:buBlip>
            </a:pPr>
            <a:r>
              <a:rPr lang="en-US" dirty="0" smtClean="0"/>
              <a:t>Review regulators’ performance </a:t>
            </a:r>
          </a:p>
          <a:p>
            <a:pPr lvl="1">
              <a:buBlip>
                <a:blip r:embed="rId2"/>
              </a:buBlip>
            </a:pPr>
            <a:r>
              <a:rPr lang="en-US" dirty="0" smtClean="0"/>
              <a:t>Increase transparency</a:t>
            </a:r>
          </a:p>
          <a:p>
            <a:pPr lvl="1">
              <a:buBlip>
                <a:blip r:embed="rId2"/>
              </a:buBlip>
            </a:pPr>
            <a:r>
              <a:rPr lang="en-US" dirty="0"/>
              <a:t>A</a:t>
            </a:r>
            <a:r>
              <a:rPr lang="en-US" dirty="0" smtClean="0"/>
              <a:t>dvance notification of regulatory plan</a:t>
            </a:r>
          </a:p>
          <a:p>
            <a:pPr marL="457200" lvl="1" indent="0">
              <a:buNone/>
            </a:pPr>
            <a:r>
              <a:rPr lang="en-US" b="1" dirty="0" smtClean="0"/>
              <a:t>    (for period of 2014 to 2015)</a:t>
            </a:r>
          </a:p>
          <a:p>
            <a:pPr marL="457200" lvl="1" indent="0">
              <a:buNone/>
            </a:pPr>
            <a:endParaRPr lang="en-US" b="1" dirty="0" smtClean="0"/>
          </a:p>
          <a:p>
            <a:pPr algn="just"/>
            <a:r>
              <a:rPr lang="en-US" dirty="0" smtClean="0"/>
              <a:t>Limited circulation among ministries and agencies for further engagement and implementation of GRP</a:t>
            </a:r>
            <a:endParaRPr lang="en-US" dirty="0"/>
          </a:p>
        </p:txBody>
      </p:sp>
      <p:sp>
        <p:nvSpPr>
          <p:cNvPr id="4" name="Title 1"/>
          <p:cNvSpPr txBox="1">
            <a:spLocks/>
          </p:cNvSpPr>
          <p:nvPr/>
        </p:nvSpPr>
        <p:spPr>
          <a:xfrm>
            <a:off x="203200" y="152400"/>
            <a:ext cx="11684000" cy="1143000"/>
          </a:xfrm>
          <a:prstGeom prst="rect">
            <a:avLst/>
          </a:prstGeom>
        </p:spPr>
        <p:style>
          <a:lnRef idx="0">
            <a:schemeClr val="accent1"/>
          </a:lnRef>
          <a:fillRef idx="3">
            <a:schemeClr val="accent1"/>
          </a:fillRef>
          <a:effectRef idx="3">
            <a:schemeClr val="accent1"/>
          </a:effectRef>
          <a:fontRef idx="minor">
            <a:schemeClr val="lt1"/>
          </a:fontRef>
        </p:style>
        <p:txBody>
          <a:bodyPr vert="horz" lIns="91440" tIns="45720" rIns="91440" bIns="45720" rtlCol="0" anchor="ctr">
            <a:noAutofit/>
          </a:bodyPr>
          <a:lstStyle>
            <a:lvl1pPr algn="ctr" defTabSz="914400" rtl="0" eaLnBrk="1" latinLnBrk="0" hangingPunct="1">
              <a:spcBef>
                <a:spcPct val="0"/>
              </a:spcBef>
              <a:buNone/>
              <a:defRPr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3200" b="1" dirty="0" smtClean="0"/>
              <a:t>ANNUAL REPORT ON </a:t>
            </a:r>
            <a:r>
              <a:rPr lang="en-US" sz="3200" b="1" dirty="0" err="1" smtClean="0"/>
              <a:t>MODERNISATION</a:t>
            </a:r>
            <a:r>
              <a:rPr lang="en-US" sz="3200" b="1" dirty="0" smtClean="0"/>
              <a:t> OF REGULATIONS  2016</a:t>
            </a:r>
            <a:endParaRPr lang="en-US" sz="3200" b="1" dirty="0"/>
          </a:p>
        </p:txBody>
      </p:sp>
      <p:sp>
        <p:nvSpPr>
          <p:cNvPr id="5" name="Slide Number Placeholder 4"/>
          <p:cNvSpPr>
            <a:spLocks noGrp="1"/>
          </p:cNvSpPr>
          <p:nvPr>
            <p:ph type="sldNum" sz="quarter" idx="12"/>
          </p:nvPr>
        </p:nvSpPr>
        <p:spPr/>
        <p:txBody>
          <a:bodyPr/>
          <a:lstStyle/>
          <a:p>
            <a:fld id="{F41C6683-3C65-4A33-90ED-96C14FD510E5}" type="slidenum">
              <a:rPr lang="en-US" smtClean="0"/>
              <a:t>42</a:t>
            </a:fld>
            <a:endParaRPr lang="en-US"/>
          </a:p>
        </p:txBody>
      </p:sp>
    </p:spTree>
    <p:extLst>
      <p:ext uri="{BB962C8B-B14F-4D97-AF65-F5344CB8AC3E}">
        <p14:creationId xmlns:p14="http://schemas.microsoft.com/office/powerpoint/2010/main" val="180114928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447800"/>
            <a:ext cx="10972800" cy="5029200"/>
          </a:xfrm>
        </p:spPr>
        <p:txBody>
          <a:bodyPr>
            <a:normAutofit/>
          </a:bodyPr>
          <a:lstStyle/>
          <a:p>
            <a:pPr algn="just"/>
            <a:r>
              <a:rPr lang="en-US" dirty="0" smtClean="0"/>
              <a:t>Covers </a:t>
            </a:r>
            <a:r>
              <a:rPr lang="en-US" dirty="0" err="1" smtClean="0"/>
              <a:t>Modernising</a:t>
            </a:r>
            <a:r>
              <a:rPr lang="en-US" dirty="0" smtClean="0"/>
              <a:t> Business Licensing (</a:t>
            </a:r>
            <a:r>
              <a:rPr lang="en-US" b="1" dirty="0" smtClean="0"/>
              <a:t>MBL</a:t>
            </a:r>
            <a:r>
              <a:rPr lang="en-US" dirty="0" smtClean="0"/>
              <a:t>) and Removing Unnecessary Regulatory Burdens (</a:t>
            </a:r>
            <a:r>
              <a:rPr lang="en-US" b="1" dirty="0" smtClean="0"/>
              <a:t>RURB</a:t>
            </a:r>
            <a:r>
              <a:rPr lang="en-US" dirty="0" smtClean="0"/>
              <a:t>)</a:t>
            </a:r>
          </a:p>
          <a:p>
            <a:pPr algn="just"/>
            <a:r>
              <a:rPr lang="en-US" b="1" dirty="0" smtClean="0"/>
              <a:t>MBL </a:t>
            </a:r>
            <a:r>
              <a:rPr lang="en-US" dirty="0" smtClean="0"/>
              <a:t>achievements (2011-2014): </a:t>
            </a:r>
          </a:p>
          <a:p>
            <a:pPr algn="just"/>
            <a:endParaRPr lang="en-US" dirty="0" smtClean="0"/>
          </a:p>
          <a:p>
            <a:pPr algn="just"/>
            <a:endParaRPr lang="en-US" dirty="0"/>
          </a:p>
          <a:p>
            <a:pPr algn="just"/>
            <a:endParaRPr lang="en-US" dirty="0" smtClean="0"/>
          </a:p>
          <a:p>
            <a:pPr algn="just"/>
            <a:endParaRPr lang="en-US" dirty="0"/>
          </a:p>
          <a:p>
            <a:pPr algn="just"/>
            <a:r>
              <a:rPr lang="en-US" b="1" dirty="0" smtClean="0"/>
              <a:t>RURB</a:t>
            </a:r>
            <a:r>
              <a:rPr lang="en-US" dirty="0" smtClean="0"/>
              <a:t> activities </a:t>
            </a:r>
            <a:r>
              <a:rPr lang="en-US" dirty="0"/>
              <a:t>for </a:t>
            </a:r>
            <a:r>
              <a:rPr lang="en-US" dirty="0" smtClean="0"/>
              <a:t>2014-2015 -  Completed 23 </a:t>
            </a:r>
            <a:r>
              <a:rPr lang="en-US" dirty="0"/>
              <a:t>projects </a:t>
            </a:r>
            <a:r>
              <a:rPr lang="en-US" dirty="0" smtClean="0"/>
              <a:t>with potential </a:t>
            </a:r>
            <a:r>
              <a:rPr lang="en-US" dirty="0"/>
              <a:t>cost savings RM 2.6b</a:t>
            </a:r>
          </a:p>
          <a:p>
            <a:endParaRPr lang="en-US" dirty="0" smtClean="0"/>
          </a:p>
          <a:p>
            <a:endParaRPr lang="en-US" dirty="0" smtClean="0"/>
          </a:p>
          <a:p>
            <a:pPr marL="0" indent="0">
              <a:buNone/>
            </a:pPr>
            <a:endParaRPr lang="en-US" dirty="0" smtClean="0"/>
          </a:p>
          <a:p>
            <a:pPr marL="0" indent="0">
              <a:buNone/>
            </a:pPr>
            <a:endParaRPr lang="en-US" dirty="0"/>
          </a:p>
          <a:p>
            <a:pPr marL="0" indent="0">
              <a:buNone/>
            </a:pPr>
            <a:endParaRPr lang="en-US" dirty="0" smtClean="0"/>
          </a:p>
        </p:txBody>
      </p:sp>
      <p:graphicFrame>
        <p:nvGraphicFramePr>
          <p:cNvPr id="4" name="Table 3"/>
          <p:cNvGraphicFramePr>
            <a:graphicFrameLocks noGrp="1"/>
          </p:cNvGraphicFramePr>
          <p:nvPr>
            <p:extLst>
              <p:ext uri="{D42A27DB-BD31-4B8C-83A1-F6EECF244321}">
                <p14:modId xmlns:p14="http://schemas.microsoft.com/office/powerpoint/2010/main" val="2424967"/>
              </p:ext>
            </p:extLst>
          </p:nvPr>
        </p:nvGraphicFramePr>
        <p:xfrm>
          <a:off x="1117600" y="3291840"/>
          <a:ext cx="9652000" cy="1833880"/>
        </p:xfrm>
        <a:graphic>
          <a:graphicData uri="http://schemas.openxmlformats.org/drawingml/2006/table">
            <a:tbl>
              <a:tblPr firstRow="1" bandRow="1">
                <a:tableStyleId>{5C22544A-7EE6-4342-B048-85BDC9FD1C3A}</a:tableStyleId>
              </a:tblPr>
              <a:tblGrid>
                <a:gridCol w="1971040"/>
                <a:gridCol w="1971040"/>
                <a:gridCol w="1971040"/>
                <a:gridCol w="1706880"/>
                <a:gridCol w="2032000"/>
              </a:tblGrid>
              <a:tr h="370840">
                <a:tc>
                  <a:txBody>
                    <a:bodyPr/>
                    <a:lstStyle/>
                    <a:p>
                      <a:endParaRPr lang="en-US" sz="1800" dirty="0"/>
                    </a:p>
                  </a:txBody>
                  <a:tcPr marL="121920" marR="121920"/>
                </a:tc>
                <a:tc gridSpan="4">
                  <a:txBody>
                    <a:bodyPr/>
                    <a:lstStyle/>
                    <a:p>
                      <a:pPr algn="ctr"/>
                      <a:r>
                        <a:rPr lang="en-US" sz="1800" dirty="0" err="1" smtClean="0"/>
                        <a:t>Licences</a:t>
                      </a:r>
                      <a:r>
                        <a:rPr lang="en-US" sz="1800" dirty="0" smtClean="0"/>
                        <a:t> </a:t>
                      </a:r>
                      <a:endParaRPr lang="en-US" sz="1800" dirty="0"/>
                    </a:p>
                  </a:txBody>
                  <a:tcPr marL="121920" marR="121920"/>
                </a:tc>
                <a:tc hMerge="1">
                  <a:txBody>
                    <a:bodyPr/>
                    <a:lstStyle/>
                    <a:p>
                      <a:endParaRPr lang="en-US" dirty="0"/>
                    </a:p>
                  </a:txBody>
                  <a:tcPr/>
                </a:tc>
                <a:tc hMerge="1">
                  <a:txBody>
                    <a:bodyPr/>
                    <a:lstStyle/>
                    <a:p>
                      <a:endParaRPr lang="en-US" dirty="0"/>
                    </a:p>
                  </a:txBody>
                  <a:tcPr/>
                </a:tc>
                <a:tc hMerge="1">
                  <a:txBody>
                    <a:bodyPr/>
                    <a:lstStyle/>
                    <a:p>
                      <a:endParaRPr lang="en-US" dirty="0"/>
                    </a:p>
                  </a:txBody>
                  <a:tcPr/>
                </a:tc>
              </a:tr>
              <a:tr h="543560">
                <a:tc>
                  <a:txBody>
                    <a:bodyPr/>
                    <a:lstStyle/>
                    <a:p>
                      <a:endParaRPr lang="en-US" sz="1800" dirty="0"/>
                    </a:p>
                  </a:txBody>
                  <a:tcPr marL="121920" marR="121920"/>
                </a:tc>
                <a:tc>
                  <a:txBody>
                    <a:bodyPr/>
                    <a:lstStyle/>
                    <a:p>
                      <a:pPr algn="ctr"/>
                      <a:r>
                        <a:rPr lang="en-US" sz="1800" b="1" dirty="0" smtClean="0"/>
                        <a:t>Review</a:t>
                      </a:r>
                      <a:r>
                        <a:rPr lang="en-US" sz="1800" b="1" baseline="0" dirty="0" smtClean="0"/>
                        <a:t>ed</a:t>
                      </a:r>
                      <a:endParaRPr lang="en-US" sz="1800" b="1" dirty="0"/>
                    </a:p>
                  </a:txBody>
                  <a:tcPr marL="121920" marR="121920"/>
                </a:tc>
                <a:tc>
                  <a:txBody>
                    <a:bodyPr/>
                    <a:lstStyle/>
                    <a:p>
                      <a:pPr algn="ctr"/>
                      <a:r>
                        <a:rPr lang="en-US" sz="1800" b="1" dirty="0" smtClean="0"/>
                        <a:t>Composite</a:t>
                      </a:r>
                      <a:endParaRPr lang="en-US" sz="1800" b="1" dirty="0"/>
                    </a:p>
                  </a:txBody>
                  <a:tcPr marL="121920" marR="121920"/>
                </a:tc>
                <a:tc>
                  <a:txBody>
                    <a:bodyPr/>
                    <a:lstStyle/>
                    <a:p>
                      <a:pPr algn="ctr"/>
                      <a:r>
                        <a:rPr lang="en-US" sz="1800" b="1" dirty="0" smtClean="0"/>
                        <a:t>Abolish</a:t>
                      </a:r>
                      <a:endParaRPr lang="en-US" sz="1800" b="1" dirty="0"/>
                    </a:p>
                  </a:txBody>
                  <a:tcPr marL="121920" marR="121920"/>
                </a:tc>
                <a:tc>
                  <a:txBody>
                    <a:bodyPr/>
                    <a:lstStyle/>
                    <a:p>
                      <a:pPr algn="ctr"/>
                      <a:r>
                        <a:rPr lang="en-US" sz="1800" b="1" dirty="0" smtClean="0"/>
                        <a:t>Potential Savings (RM)</a:t>
                      </a:r>
                      <a:endParaRPr lang="en-US" sz="1800" b="1" dirty="0"/>
                    </a:p>
                  </a:txBody>
                  <a:tcPr marL="121920" marR="121920"/>
                </a:tc>
              </a:tr>
              <a:tr h="4572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dirty="0" smtClean="0"/>
                        <a:t>Federal</a:t>
                      </a:r>
                    </a:p>
                  </a:txBody>
                  <a:tcPr marL="121920" marR="121920"/>
                </a:tc>
                <a:tc>
                  <a:txBody>
                    <a:bodyPr/>
                    <a:lstStyle/>
                    <a:p>
                      <a:pPr algn="ctr"/>
                      <a:r>
                        <a:rPr lang="en-US" sz="1800" dirty="0" smtClean="0"/>
                        <a:t>767</a:t>
                      </a:r>
                      <a:endParaRPr lang="en-US" sz="1800" dirty="0"/>
                    </a:p>
                  </a:txBody>
                  <a:tcPr marL="121920" marR="121920"/>
                </a:tc>
                <a:tc>
                  <a:txBody>
                    <a:bodyPr/>
                    <a:lstStyle/>
                    <a:p>
                      <a:pPr algn="ctr"/>
                      <a:r>
                        <a:rPr lang="en-US" sz="1800" dirty="0" smtClean="0"/>
                        <a:t>454</a:t>
                      </a:r>
                      <a:endParaRPr lang="en-US" sz="1800" dirty="0"/>
                    </a:p>
                  </a:txBody>
                  <a:tcPr marL="121920" marR="121920"/>
                </a:tc>
                <a:tc>
                  <a:txBody>
                    <a:bodyPr/>
                    <a:lstStyle/>
                    <a:p>
                      <a:pPr algn="ctr"/>
                      <a:r>
                        <a:rPr lang="en-US" sz="1800" dirty="0" smtClean="0"/>
                        <a:t>29</a:t>
                      </a:r>
                      <a:endParaRPr lang="en-US" sz="1800" dirty="0"/>
                    </a:p>
                  </a:txBody>
                  <a:tcPr marL="121920" marR="121920"/>
                </a:tc>
                <a:tc>
                  <a:txBody>
                    <a:bodyPr/>
                    <a:lstStyle/>
                    <a:p>
                      <a:pPr algn="ctr"/>
                      <a:r>
                        <a:rPr lang="en-US" sz="1800" dirty="0" smtClean="0"/>
                        <a:t>729 m</a:t>
                      </a:r>
                      <a:endParaRPr lang="en-US" sz="1800" dirty="0"/>
                    </a:p>
                  </a:txBody>
                  <a:tcPr marL="121920" marR="121920"/>
                </a:tc>
              </a:tr>
              <a:tr h="182880">
                <a:tc>
                  <a:txBody>
                    <a:bodyPr/>
                    <a:lstStyle/>
                    <a:p>
                      <a:r>
                        <a:rPr lang="en-US" sz="1800" b="1" dirty="0" smtClean="0"/>
                        <a:t>State</a:t>
                      </a:r>
                      <a:endParaRPr lang="en-US" sz="1800" b="1" dirty="0"/>
                    </a:p>
                  </a:txBody>
                  <a:tcPr marL="121920" marR="121920"/>
                </a:tc>
                <a:tc>
                  <a:txBody>
                    <a:bodyPr/>
                    <a:lstStyle/>
                    <a:p>
                      <a:pPr algn="ctr"/>
                      <a:r>
                        <a:rPr lang="en-US" sz="1800" dirty="0" smtClean="0"/>
                        <a:t>2659</a:t>
                      </a:r>
                      <a:endParaRPr lang="en-US" sz="1800" dirty="0"/>
                    </a:p>
                  </a:txBody>
                  <a:tcPr marL="121920" marR="121920"/>
                </a:tc>
                <a:tc>
                  <a:txBody>
                    <a:bodyPr/>
                    <a:lstStyle/>
                    <a:p>
                      <a:pPr algn="ctr"/>
                      <a:r>
                        <a:rPr lang="en-US" sz="1800" dirty="0" smtClean="0"/>
                        <a:t>1915</a:t>
                      </a:r>
                      <a:endParaRPr lang="en-US" sz="1800" dirty="0"/>
                    </a:p>
                  </a:txBody>
                  <a:tcPr marL="121920" marR="121920"/>
                </a:tc>
                <a:tc>
                  <a:txBody>
                    <a:bodyPr/>
                    <a:lstStyle/>
                    <a:p>
                      <a:pPr algn="ctr"/>
                      <a:r>
                        <a:rPr lang="en-US" sz="1800" dirty="0" smtClean="0"/>
                        <a:t>-</a:t>
                      </a:r>
                      <a:endParaRPr lang="en-US" sz="1800" dirty="0"/>
                    </a:p>
                  </a:txBody>
                  <a:tcPr marL="121920" marR="121920"/>
                </a:tc>
                <a:tc>
                  <a:txBody>
                    <a:bodyPr/>
                    <a:lstStyle/>
                    <a:p>
                      <a:pPr algn="ctr"/>
                      <a:r>
                        <a:rPr lang="en-US" sz="1800" dirty="0" err="1" smtClean="0"/>
                        <a:t>1.7b</a:t>
                      </a:r>
                      <a:endParaRPr lang="en-US" sz="1800" dirty="0"/>
                    </a:p>
                  </a:txBody>
                  <a:tcPr marL="121920" marR="121920"/>
                </a:tc>
              </a:tr>
            </a:tbl>
          </a:graphicData>
        </a:graphic>
      </p:graphicFrame>
      <p:sp>
        <p:nvSpPr>
          <p:cNvPr id="5" name="Title 1"/>
          <p:cNvSpPr txBox="1">
            <a:spLocks/>
          </p:cNvSpPr>
          <p:nvPr/>
        </p:nvSpPr>
        <p:spPr>
          <a:xfrm>
            <a:off x="406400" y="152400"/>
            <a:ext cx="11480800" cy="1066800"/>
          </a:xfrm>
          <a:prstGeom prst="rect">
            <a:avLst/>
          </a:prstGeom>
        </p:spPr>
        <p:style>
          <a:lnRef idx="0">
            <a:schemeClr val="accent1"/>
          </a:lnRef>
          <a:fillRef idx="3">
            <a:schemeClr val="accent1"/>
          </a:fillRef>
          <a:effectRef idx="3">
            <a:schemeClr val="accent1"/>
          </a:effectRef>
          <a:fontRef idx="minor">
            <a:schemeClr val="lt1"/>
          </a:fontRef>
        </p:style>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3200" b="1" dirty="0" smtClean="0"/>
              <a:t>CHAPTER 2 - IMPROVING EXISTING REGULATIONS</a:t>
            </a:r>
            <a:endParaRPr lang="en-US" sz="3200" b="1" dirty="0"/>
          </a:p>
        </p:txBody>
      </p:sp>
      <p:sp>
        <p:nvSpPr>
          <p:cNvPr id="2" name="Slide Number Placeholder 1"/>
          <p:cNvSpPr>
            <a:spLocks noGrp="1"/>
          </p:cNvSpPr>
          <p:nvPr>
            <p:ph type="sldNum" sz="quarter" idx="12"/>
          </p:nvPr>
        </p:nvSpPr>
        <p:spPr/>
        <p:txBody>
          <a:bodyPr/>
          <a:lstStyle/>
          <a:p>
            <a:fld id="{F41C6683-3C65-4A33-90ED-96C14FD510E5}" type="slidenum">
              <a:rPr lang="en-US" smtClean="0"/>
              <a:t>43</a:t>
            </a:fld>
            <a:endParaRPr lang="en-US"/>
          </a:p>
        </p:txBody>
      </p:sp>
    </p:spTree>
    <p:extLst>
      <p:ext uri="{BB962C8B-B14F-4D97-AF65-F5344CB8AC3E}">
        <p14:creationId xmlns:p14="http://schemas.microsoft.com/office/powerpoint/2010/main" val="320316861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2881651535"/>
              </p:ext>
            </p:extLst>
          </p:nvPr>
        </p:nvGraphicFramePr>
        <p:xfrm>
          <a:off x="1016000" y="2450130"/>
          <a:ext cx="10566400" cy="40687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p:cNvSpPr txBox="1"/>
          <p:nvPr/>
        </p:nvSpPr>
        <p:spPr>
          <a:xfrm>
            <a:off x="1607128" y="1447800"/>
            <a:ext cx="8959273" cy="954107"/>
          </a:xfrm>
          <a:prstGeom prst="rect">
            <a:avLst/>
          </a:prstGeom>
          <a:noFill/>
        </p:spPr>
        <p:txBody>
          <a:bodyPr wrap="square" rtlCol="0">
            <a:spAutoFit/>
          </a:bodyPr>
          <a:lstStyle/>
          <a:p>
            <a:pPr marL="457200" indent="-457200">
              <a:buFont typeface="Arial" pitchFamily="34" charset="0"/>
              <a:buChar char="•"/>
            </a:pPr>
            <a:r>
              <a:rPr lang="en-US" sz="2800" dirty="0" smtClean="0"/>
              <a:t>95 regulatory proposals (RNF) received from 24 regulators</a:t>
            </a:r>
            <a:endParaRPr lang="en-MY" sz="2800" dirty="0"/>
          </a:p>
        </p:txBody>
      </p:sp>
      <p:sp>
        <p:nvSpPr>
          <p:cNvPr id="5" name="Title 1"/>
          <p:cNvSpPr txBox="1">
            <a:spLocks/>
          </p:cNvSpPr>
          <p:nvPr/>
        </p:nvSpPr>
        <p:spPr>
          <a:xfrm>
            <a:off x="406401" y="76200"/>
            <a:ext cx="11379199" cy="1143000"/>
          </a:xfrm>
          <a:prstGeom prst="rect">
            <a:avLst/>
          </a:prstGeom>
        </p:spPr>
        <p:style>
          <a:lnRef idx="0">
            <a:schemeClr val="accent1"/>
          </a:lnRef>
          <a:fillRef idx="3">
            <a:schemeClr val="accent1"/>
          </a:fillRef>
          <a:effectRef idx="3">
            <a:schemeClr val="accent1"/>
          </a:effectRef>
          <a:fontRef idx="minor">
            <a:schemeClr val="lt1"/>
          </a:fontRef>
        </p:style>
        <p:txBody>
          <a:bodyPr vert="horz" lIns="91440" tIns="45720" rIns="91440" bIns="45720" rtlCol="0" anchor="ctr">
            <a:normAutofit fontScale="97500" lnSpcReduction="10000"/>
          </a:bodyPr>
          <a:lstStyle>
            <a:lvl1pPr algn="ctr" defTabSz="914400" rtl="0" eaLnBrk="1" latinLnBrk="0" hangingPunct="1">
              <a:spcBef>
                <a:spcPct val="0"/>
              </a:spcBef>
              <a:buNone/>
              <a:defRPr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3600" b="1" dirty="0" smtClean="0"/>
              <a:t>CHAPTER 3 - COMPLIANCE WITH REGULATORY  </a:t>
            </a:r>
            <a:br>
              <a:rPr lang="en-US" sz="3600" b="1" dirty="0" smtClean="0"/>
            </a:br>
            <a:r>
              <a:rPr lang="en-US" sz="3600" b="1" dirty="0" smtClean="0"/>
              <a:t> MANAGEMENT REQUIREMENTS (2014-2015)</a:t>
            </a:r>
            <a:endParaRPr lang="en-US" sz="3600" b="1" dirty="0"/>
          </a:p>
        </p:txBody>
      </p:sp>
      <p:sp>
        <p:nvSpPr>
          <p:cNvPr id="2" name="Slide Number Placeholder 1"/>
          <p:cNvSpPr>
            <a:spLocks noGrp="1"/>
          </p:cNvSpPr>
          <p:nvPr>
            <p:ph type="sldNum" sz="quarter" idx="12"/>
          </p:nvPr>
        </p:nvSpPr>
        <p:spPr/>
        <p:txBody>
          <a:bodyPr/>
          <a:lstStyle/>
          <a:p>
            <a:fld id="{F41C6683-3C65-4A33-90ED-96C14FD510E5}" type="slidenum">
              <a:rPr lang="en-US" smtClean="0"/>
              <a:t>44</a:t>
            </a:fld>
            <a:endParaRPr lang="en-US"/>
          </a:p>
        </p:txBody>
      </p:sp>
    </p:spTree>
    <p:extLst>
      <p:ext uri="{BB962C8B-B14F-4D97-AF65-F5344CB8AC3E}">
        <p14:creationId xmlns:p14="http://schemas.microsoft.com/office/powerpoint/2010/main" val="104112679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371601"/>
            <a:ext cx="10972800" cy="4754563"/>
          </a:xfrm>
        </p:spPr>
        <p:txBody>
          <a:bodyPr>
            <a:normAutofit/>
          </a:bodyPr>
          <a:lstStyle/>
          <a:p>
            <a:r>
              <a:rPr lang="en-US" dirty="0" smtClean="0"/>
              <a:t>During 2014-2015:</a:t>
            </a:r>
          </a:p>
          <a:p>
            <a:pPr lvl="1" algn="just">
              <a:buBlip>
                <a:blip r:embed="rId2"/>
              </a:buBlip>
            </a:pPr>
            <a:r>
              <a:rPr lang="en-US" dirty="0" smtClean="0"/>
              <a:t>95 regulatory proposals submitted by 14 ministries (inclusive of agencies under them)</a:t>
            </a:r>
          </a:p>
          <a:p>
            <a:pPr lvl="1" algn="just">
              <a:buBlip>
                <a:blip r:embed="rId2"/>
              </a:buBlip>
            </a:pPr>
            <a:r>
              <a:rPr lang="en-US" dirty="0" smtClean="0"/>
              <a:t>120 planned regulatory proposals received from 12 ministries. </a:t>
            </a:r>
          </a:p>
          <a:p>
            <a:pPr lvl="1" algn="just">
              <a:buBlip>
                <a:blip r:embed="rId2"/>
              </a:buBlip>
            </a:pPr>
            <a:r>
              <a:rPr lang="en-US" dirty="0" smtClean="0"/>
              <a:t>19 top management briefings and 39 outreached </a:t>
            </a:r>
            <a:r>
              <a:rPr lang="en-US" dirty="0" err="1" smtClean="0"/>
              <a:t>programmes</a:t>
            </a:r>
            <a:r>
              <a:rPr lang="en-US" dirty="0" smtClean="0"/>
              <a:t> conducted</a:t>
            </a:r>
          </a:p>
          <a:p>
            <a:pPr lvl="1" algn="just">
              <a:buBlip>
                <a:blip r:embed="rId2"/>
              </a:buBlip>
            </a:pPr>
            <a:r>
              <a:rPr lang="en-US" dirty="0" smtClean="0"/>
              <a:t>INTAN conducted 4 training sessions on RIA</a:t>
            </a:r>
          </a:p>
          <a:p>
            <a:pPr lvl="1" algn="just">
              <a:buBlip>
                <a:blip r:embed="rId2"/>
              </a:buBlip>
            </a:pPr>
            <a:r>
              <a:rPr lang="en-US" dirty="0" smtClean="0"/>
              <a:t>Collaboration with OECD, APEC and ERIA  </a:t>
            </a:r>
            <a:endParaRPr lang="en-MY" dirty="0"/>
          </a:p>
        </p:txBody>
      </p:sp>
      <p:sp>
        <p:nvSpPr>
          <p:cNvPr id="5" name="Title 1"/>
          <p:cNvSpPr>
            <a:spLocks noGrp="1"/>
          </p:cNvSpPr>
          <p:nvPr>
            <p:ph type="title"/>
          </p:nvPr>
        </p:nvSpPr>
        <p:spPr>
          <a:xfrm>
            <a:off x="203200" y="152400"/>
            <a:ext cx="11684000" cy="914400"/>
          </a:xfrm>
        </p:spPr>
        <p:style>
          <a:lnRef idx="0">
            <a:schemeClr val="accent1"/>
          </a:lnRef>
          <a:fillRef idx="3">
            <a:schemeClr val="accent1"/>
          </a:fillRef>
          <a:effectRef idx="3">
            <a:schemeClr val="accent1"/>
          </a:effectRef>
          <a:fontRef idx="minor">
            <a:schemeClr val="lt1"/>
          </a:fontRef>
        </p:style>
        <p:txBody>
          <a:bodyPr>
            <a:normAutofit fontScale="90000"/>
          </a:bodyPr>
          <a:lstStyle/>
          <a:p>
            <a:r>
              <a:rPr lang="en-US" sz="3600" b="1" dirty="0" smtClean="0"/>
              <a:t/>
            </a:r>
            <a:br>
              <a:rPr lang="en-US" sz="3600" b="1" dirty="0" smtClean="0"/>
            </a:br>
            <a:r>
              <a:rPr lang="en-US" sz="3600" b="1" dirty="0" smtClean="0"/>
              <a:t>CHAPTER 5 - PROGRESS OF GRP IMPLEMENTATION	</a:t>
            </a:r>
          </a:p>
        </p:txBody>
      </p:sp>
      <p:sp>
        <p:nvSpPr>
          <p:cNvPr id="2" name="Slide Number Placeholder 1"/>
          <p:cNvSpPr>
            <a:spLocks noGrp="1"/>
          </p:cNvSpPr>
          <p:nvPr>
            <p:ph type="sldNum" sz="quarter" idx="12"/>
          </p:nvPr>
        </p:nvSpPr>
        <p:spPr/>
        <p:txBody>
          <a:bodyPr/>
          <a:lstStyle/>
          <a:p>
            <a:fld id="{F41C6683-3C65-4A33-90ED-96C14FD510E5}" type="slidenum">
              <a:rPr lang="en-US" smtClean="0"/>
              <a:t>45</a:t>
            </a:fld>
            <a:endParaRPr lang="en-US"/>
          </a:p>
        </p:txBody>
      </p:sp>
    </p:spTree>
    <p:extLst>
      <p:ext uri="{BB962C8B-B14F-4D97-AF65-F5344CB8AC3E}">
        <p14:creationId xmlns:p14="http://schemas.microsoft.com/office/powerpoint/2010/main" val="274778304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295400"/>
            <a:ext cx="10972800" cy="5105400"/>
          </a:xfrm>
        </p:spPr>
        <p:txBody>
          <a:bodyPr>
            <a:normAutofit/>
          </a:bodyPr>
          <a:lstStyle/>
          <a:p>
            <a:pPr algn="just"/>
            <a:r>
              <a:rPr lang="en-US" sz="2800" dirty="0" smtClean="0"/>
              <a:t>OECD report “Implementation of Good Regulatory Practices in Malaysia” on progress, challenges and recommendations.</a:t>
            </a:r>
          </a:p>
          <a:p>
            <a:pPr algn="just"/>
            <a:r>
              <a:rPr lang="en-US" sz="2800" dirty="0" smtClean="0"/>
              <a:t>Next steps: e.g.</a:t>
            </a:r>
          </a:p>
          <a:p>
            <a:pPr lvl="1" algn="just">
              <a:buBlip>
                <a:blip r:embed="rId2"/>
              </a:buBlip>
            </a:pPr>
            <a:r>
              <a:rPr lang="en-US" sz="2400" dirty="0" smtClean="0"/>
              <a:t>Promote </a:t>
            </a:r>
            <a:r>
              <a:rPr lang="en-US" sz="2400" dirty="0"/>
              <a:t>greater awareness at federal and state level</a:t>
            </a:r>
          </a:p>
          <a:p>
            <a:pPr lvl="1" algn="just">
              <a:buBlip>
                <a:blip r:embed="rId2"/>
              </a:buBlip>
            </a:pPr>
            <a:r>
              <a:rPr lang="en-US" sz="2400" dirty="0"/>
              <a:t>Develop mechanism to evaluate implementation including </a:t>
            </a:r>
            <a:r>
              <a:rPr lang="en-US" sz="2400" dirty="0" smtClean="0"/>
              <a:t>assessment of regulatory </a:t>
            </a:r>
            <a:r>
              <a:rPr lang="en-US" sz="2400" dirty="0"/>
              <a:t>quality</a:t>
            </a:r>
          </a:p>
          <a:p>
            <a:pPr lvl="1" algn="just">
              <a:buBlip>
                <a:blip r:embed="rId2"/>
              </a:buBlip>
            </a:pPr>
            <a:r>
              <a:rPr lang="en-US" sz="2400" dirty="0" smtClean="0"/>
              <a:t>Embed  GRP </a:t>
            </a:r>
            <a:r>
              <a:rPr lang="en-US" sz="2400" dirty="0"/>
              <a:t>in regulator’s corporate strategy e.g. KPIs</a:t>
            </a:r>
          </a:p>
          <a:p>
            <a:pPr lvl="1" algn="just">
              <a:buBlip>
                <a:blip r:embed="rId2"/>
              </a:buBlip>
            </a:pPr>
            <a:r>
              <a:rPr lang="en-US" sz="2400" smtClean="0"/>
              <a:t>Strengthen cooperation </a:t>
            </a:r>
            <a:r>
              <a:rPr lang="en-US" sz="2400" dirty="0"/>
              <a:t>and coordination among institutions e.g. MPC, AGC, EPU, </a:t>
            </a:r>
            <a:r>
              <a:rPr lang="en-US" sz="2400" dirty="0" smtClean="0"/>
              <a:t>INTAN</a:t>
            </a:r>
          </a:p>
          <a:p>
            <a:pPr lvl="1" algn="just">
              <a:buBlip>
                <a:blip r:embed="rId2"/>
              </a:buBlip>
            </a:pPr>
            <a:r>
              <a:rPr lang="en-US" sz="2400" dirty="0" smtClean="0"/>
              <a:t>Continue with </a:t>
            </a:r>
            <a:r>
              <a:rPr lang="en-US" sz="2400" dirty="0"/>
              <a:t>observer status in OECD Regulatory Policy Committee meetings. </a:t>
            </a:r>
          </a:p>
          <a:p>
            <a:pPr algn="just"/>
            <a:endParaRPr lang="en-US" sz="2400" dirty="0"/>
          </a:p>
          <a:p>
            <a:pPr algn="just"/>
            <a:endParaRPr lang="en-US" sz="2600" dirty="0"/>
          </a:p>
        </p:txBody>
      </p:sp>
      <p:sp>
        <p:nvSpPr>
          <p:cNvPr id="5" name="Title 1"/>
          <p:cNvSpPr>
            <a:spLocks noGrp="1"/>
          </p:cNvSpPr>
          <p:nvPr>
            <p:ph type="title"/>
          </p:nvPr>
        </p:nvSpPr>
        <p:spPr>
          <a:xfrm>
            <a:off x="203200" y="76200"/>
            <a:ext cx="11785600" cy="1066800"/>
          </a:xfrm>
        </p:spPr>
        <p:style>
          <a:lnRef idx="0">
            <a:schemeClr val="accent1"/>
          </a:lnRef>
          <a:fillRef idx="3">
            <a:schemeClr val="accent1"/>
          </a:fillRef>
          <a:effectRef idx="3">
            <a:schemeClr val="accent1"/>
          </a:effectRef>
          <a:fontRef idx="minor">
            <a:schemeClr val="lt1"/>
          </a:fontRef>
        </p:style>
        <p:txBody>
          <a:bodyPr>
            <a:normAutofit/>
          </a:bodyPr>
          <a:lstStyle/>
          <a:p>
            <a:r>
              <a:rPr lang="en-US" sz="3600" b="1" dirty="0" smtClean="0"/>
              <a:t>CHAPTER 6 - REGULATORY REFORM – </a:t>
            </a:r>
            <a:br>
              <a:rPr lang="en-US" sz="3600" b="1" dirty="0" smtClean="0"/>
            </a:br>
            <a:r>
              <a:rPr lang="en-US" sz="3600" b="1" dirty="0" smtClean="0"/>
              <a:t>                  GOING FORWARD</a:t>
            </a:r>
          </a:p>
        </p:txBody>
      </p:sp>
      <p:sp>
        <p:nvSpPr>
          <p:cNvPr id="2" name="Slide Number Placeholder 1"/>
          <p:cNvSpPr>
            <a:spLocks noGrp="1"/>
          </p:cNvSpPr>
          <p:nvPr>
            <p:ph type="sldNum" sz="quarter" idx="12"/>
          </p:nvPr>
        </p:nvSpPr>
        <p:spPr/>
        <p:txBody>
          <a:bodyPr/>
          <a:lstStyle/>
          <a:p>
            <a:fld id="{F41C6683-3C65-4A33-90ED-96C14FD510E5}" type="slidenum">
              <a:rPr lang="en-US" smtClean="0"/>
              <a:t>46</a:t>
            </a:fld>
            <a:endParaRPr lang="en-US"/>
          </a:p>
        </p:txBody>
      </p:sp>
    </p:spTree>
    <p:extLst>
      <p:ext uri="{BB962C8B-B14F-4D97-AF65-F5344CB8AC3E}">
        <p14:creationId xmlns:p14="http://schemas.microsoft.com/office/powerpoint/2010/main" val="157840989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371600"/>
            <a:ext cx="11379200" cy="4953000"/>
          </a:xfrm>
        </p:spPr>
        <p:txBody>
          <a:bodyPr>
            <a:noAutofit/>
          </a:bodyPr>
          <a:lstStyle/>
          <a:p>
            <a:pPr>
              <a:buFont typeface="+mj-lt"/>
              <a:buAutoNum type="arabicPeriod"/>
            </a:pPr>
            <a:r>
              <a:rPr lang="en-US" sz="1400" b="1" dirty="0" smtClean="0">
                <a:latin typeface="Arial" panose="020B0604020202020204" pitchFamily="34" charset="0"/>
                <a:cs typeface="Arial" panose="020B0604020202020204" pitchFamily="34" charset="0"/>
              </a:rPr>
              <a:t>National Policy on Development and Implementation of Regulations, Government of Malaysia, 2013.</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Best Practice Regulation Handbook, Malaysia Productivity Corporation, 2013.</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Guideline on Public Consultation Procedures, Malaysia Productivity Corporation, 2014.</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Eleventh Malaysia Plan, Government of Malaysia, 2015.</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Executive Order 13610, Identifying and Reducing Regulatory Burdens, May 10, 2012 Federal Register, United States of America.</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Implementing Good Regulatory Practice in Malaysia, OECD, 2015.</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Best Practice Regulation Report 2012 - 2013, Government of Australia, 2014.</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What is the Regulatory Guillotine, Jacobs, Cordova &amp; Associates, www. regulatory-</a:t>
            </a:r>
            <a:r>
              <a:rPr lang="en-US" sz="1400" b="1" dirty="0" err="1" smtClean="0">
                <a:latin typeface="Arial" panose="020B0604020202020204" pitchFamily="34" charset="0"/>
                <a:cs typeface="Arial" panose="020B0604020202020204" pitchFamily="34" charset="0"/>
              </a:rPr>
              <a:t>reform.com</a:t>
            </a:r>
            <a:r>
              <a:rPr lang="en-US" sz="1400" b="1" dirty="0" smtClean="0">
                <a:latin typeface="Arial" panose="020B0604020202020204" pitchFamily="34" charset="0"/>
                <a:cs typeface="Arial" panose="020B0604020202020204" pitchFamily="34" charset="0"/>
              </a:rPr>
              <a:t> (PTC).</a:t>
            </a:r>
          </a:p>
          <a:p>
            <a:pPr>
              <a:buFont typeface="+mj-lt"/>
              <a:buAutoNum type="arabicPeriod"/>
            </a:pPr>
            <a:endParaRPr lang="en-US" sz="1400" b="1" dirty="0" smtClean="0">
              <a:latin typeface="Arial" panose="020B0604020202020204" pitchFamily="34" charset="0"/>
              <a:cs typeface="Arial" panose="020B0604020202020204" pitchFamily="34" charset="0"/>
            </a:endParaRPr>
          </a:p>
          <a:p>
            <a:pPr>
              <a:buFont typeface="+mj-lt"/>
              <a:buAutoNum type="arabicPeriod"/>
            </a:pPr>
            <a:r>
              <a:rPr lang="en-US" sz="1400" b="1" dirty="0" smtClean="0">
                <a:latin typeface="Arial" panose="020B0604020202020204" pitchFamily="34" charset="0"/>
                <a:cs typeface="Arial" panose="020B0604020202020204" pitchFamily="34" charset="0"/>
              </a:rPr>
              <a:t>Malaysia in Doing Business 2016 – Measuring Regulatory Quality and Efficiency, </a:t>
            </a:r>
            <a:r>
              <a:rPr lang="en-US" sz="1400" b="1" dirty="0" err="1" smtClean="0">
                <a:latin typeface="Arial" panose="020B0604020202020204" pitchFamily="34" charset="0"/>
                <a:cs typeface="Arial" panose="020B0604020202020204" pitchFamily="34" charset="0"/>
              </a:rPr>
              <a:t>PEMUDAH</a:t>
            </a:r>
            <a:r>
              <a:rPr lang="en-US" sz="1400" b="1" dirty="0" smtClean="0">
                <a:latin typeface="Arial" panose="020B0604020202020204" pitchFamily="34" charset="0"/>
                <a:cs typeface="Arial" panose="020B0604020202020204" pitchFamily="34" charset="0"/>
              </a:rPr>
              <a:t>, 2016.</a:t>
            </a:r>
          </a:p>
          <a:p>
            <a:pPr>
              <a:buFont typeface="+mj-lt"/>
              <a:buAutoNum type="arabicPeriod"/>
            </a:pPr>
            <a:endParaRPr lang="en-US" sz="1400" b="1" dirty="0">
              <a:latin typeface="Arial" panose="020B0604020202020204" pitchFamily="34" charset="0"/>
              <a:cs typeface="Arial" panose="020B0604020202020204" pitchFamily="34" charset="0"/>
            </a:endParaRPr>
          </a:p>
        </p:txBody>
      </p:sp>
      <p:sp>
        <p:nvSpPr>
          <p:cNvPr id="4" name="Title 1"/>
          <p:cNvSpPr>
            <a:spLocks noGrp="1"/>
          </p:cNvSpPr>
          <p:nvPr>
            <p:ph type="title"/>
          </p:nvPr>
        </p:nvSpPr>
        <p:spPr>
          <a:xfrm>
            <a:off x="609600" y="152400"/>
            <a:ext cx="10972800" cy="914400"/>
          </a:xfrm>
        </p:spPr>
        <p:style>
          <a:lnRef idx="0">
            <a:schemeClr val="accent1"/>
          </a:lnRef>
          <a:fillRef idx="3">
            <a:schemeClr val="accent1"/>
          </a:fillRef>
          <a:effectRef idx="3">
            <a:schemeClr val="accent1"/>
          </a:effectRef>
          <a:fontRef idx="minor">
            <a:schemeClr val="lt1"/>
          </a:fontRef>
        </p:style>
        <p:txBody>
          <a:bodyPr>
            <a:normAutofit/>
          </a:bodyPr>
          <a:lstStyle/>
          <a:p>
            <a:r>
              <a:rPr lang="en-MY" sz="3200" b="1" dirty="0" smtClean="0"/>
              <a:t>REFERENCES</a:t>
            </a:r>
            <a:endParaRPr lang="en-US" sz="3200" dirty="0"/>
          </a:p>
        </p:txBody>
      </p:sp>
      <p:sp>
        <p:nvSpPr>
          <p:cNvPr id="2" name="Slide Number Placeholder 1"/>
          <p:cNvSpPr>
            <a:spLocks noGrp="1"/>
          </p:cNvSpPr>
          <p:nvPr>
            <p:ph type="sldNum" sz="quarter" idx="12"/>
          </p:nvPr>
        </p:nvSpPr>
        <p:spPr/>
        <p:txBody>
          <a:bodyPr/>
          <a:lstStyle/>
          <a:p>
            <a:fld id="{F41C6683-3C65-4A33-90ED-96C14FD510E5}" type="slidenum">
              <a:rPr lang="en-US" smtClean="0"/>
              <a:t>47</a:t>
            </a:fld>
            <a:endParaRPr lang="en-US"/>
          </a:p>
        </p:txBody>
      </p:sp>
    </p:spTree>
    <p:extLst>
      <p:ext uri="{BB962C8B-B14F-4D97-AF65-F5344CB8AC3E}">
        <p14:creationId xmlns:p14="http://schemas.microsoft.com/office/powerpoint/2010/main" val="309853214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lgn="ctr">
              <a:buNone/>
            </a:pPr>
            <a:endParaRPr lang="en-US" sz="4800" b="1" dirty="0" smtClean="0"/>
          </a:p>
          <a:p>
            <a:pPr marL="0" indent="0" algn="ctr">
              <a:buNone/>
            </a:pPr>
            <a:r>
              <a:rPr lang="en-US" sz="4800" b="1" dirty="0" smtClean="0"/>
              <a:t>THANK YOU</a:t>
            </a:r>
            <a:endParaRPr lang="en-MY" sz="4800" b="1" dirty="0"/>
          </a:p>
        </p:txBody>
      </p:sp>
      <p:sp>
        <p:nvSpPr>
          <p:cNvPr id="2" name="Slide Number Placeholder 1"/>
          <p:cNvSpPr>
            <a:spLocks noGrp="1"/>
          </p:cNvSpPr>
          <p:nvPr>
            <p:ph type="sldNum" sz="quarter" idx="12"/>
          </p:nvPr>
        </p:nvSpPr>
        <p:spPr/>
        <p:txBody>
          <a:bodyPr/>
          <a:lstStyle/>
          <a:p>
            <a:fld id="{F41C6683-3C65-4A33-90ED-96C14FD510E5}" type="slidenum">
              <a:rPr lang="en-US" smtClean="0"/>
              <a:t>48</a:t>
            </a:fld>
            <a:endParaRPr lang="en-US"/>
          </a:p>
        </p:txBody>
      </p:sp>
    </p:spTree>
    <p:extLst>
      <p:ext uri="{BB962C8B-B14F-4D97-AF65-F5344CB8AC3E}">
        <p14:creationId xmlns:p14="http://schemas.microsoft.com/office/powerpoint/2010/main" val="29656432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algn="just"/>
            <a:r>
              <a:rPr lang="en-US" dirty="0" smtClean="0"/>
              <a:t>Brief background on current regulatory </a:t>
            </a:r>
            <a:r>
              <a:rPr lang="en-US" dirty="0" err="1" smtClean="0"/>
              <a:t>modernisation</a:t>
            </a:r>
            <a:r>
              <a:rPr lang="en-US" dirty="0" smtClean="0"/>
              <a:t> efforts in public sector.</a:t>
            </a:r>
          </a:p>
          <a:p>
            <a:pPr algn="just"/>
            <a:r>
              <a:rPr lang="en-US" dirty="0" smtClean="0"/>
              <a:t>WB DB 2007 report was the catalyst. Led to launching of PEMUDAH to address “ease of doing business”</a:t>
            </a:r>
          </a:p>
          <a:p>
            <a:pPr algn="just"/>
            <a:r>
              <a:rPr lang="en-US" dirty="0" smtClean="0"/>
              <a:t>RMK10 (2010-2015) MPC was given mandate to improve government’s regulatory management system covering existing and new regulations</a:t>
            </a:r>
            <a:endParaRPr lang="en-US" dirty="0"/>
          </a:p>
        </p:txBody>
      </p:sp>
      <p:sp>
        <p:nvSpPr>
          <p:cNvPr id="4" name="Title 1"/>
          <p:cNvSpPr txBox="1">
            <a:spLocks/>
          </p:cNvSpPr>
          <p:nvPr/>
        </p:nvSpPr>
        <p:spPr>
          <a:xfrm>
            <a:off x="642961" y="228600"/>
            <a:ext cx="10972800" cy="1066800"/>
          </a:xfrm>
          <a:prstGeom prst="rect">
            <a:avLst/>
          </a:prstGeom>
        </p:spPr>
        <p:style>
          <a:lnRef idx="0">
            <a:schemeClr val="accent1"/>
          </a:lnRef>
          <a:fillRef idx="3">
            <a:schemeClr val="accent1"/>
          </a:fillRef>
          <a:effectRef idx="3">
            <a:schemeClr val="accent1"/>
          </a:effectRef>
          <a:fontRef idx="minor">
            <a:schemeClr val="lt1"/>
          </a:fontRef>
        </p:style>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MY" sz="3200" b="1" dirty="0" smtClean="0"/>
              <a:t>CHAPTER 1 - REGULATORY REFORM IN THE </a:t>
            </a:r>
            <a:br>
              <a:rPr lang="en-MY" sz="3200" b="1" dirty="0" smtClean="0"/>
            </a:br>
            <a:r>
              <a:rPr lang="en-MY" sz="3200" b="1" dirty="0" smtClean="0"/>
              <a:t>                    PUBLIC SERVICE</a:t>
            </a:r>
            <a:endParaRPr lang="en-US" sz="3200" b="1" dirty="0"/>
          </a:p>
        </p:txBody>
      </p:sp>
      <p:sp>
        <p:nvSpPr>
          <p:cNvPr id="2" name="Slide Number Placeholder 1"/>
          <p:cNvSpPr>
            <a:spLocks noGrp="1"/>
          </p:cNvSpPr>
          <p:nvPr>
            <p:ph type="sldNum" sz="quarter" idx="12"/>
          </p:nvPr>
        </p:nvSpPr>
        <p:spPr/>
        <p:txBody>
          <a:bodyPr/>
          <a:lstStyle/>
          <a:p>
            <a:fld id="{F41C6683-3C65-4A33-90ED-96C14FD510E5}" type="slidenum">
              <a:rPr lang="en-US" smtClean="0"/>
              <a:t>49</a:t>
            </a:fld>
            <a:endParaRPr lang="en-US"/>
          </a:p>
        </p:txBody>
      </p:sp>
    </p:spTree>
    <p:extLst>
      <p:ext uri="{BB962C8B-B14F-4D97-AF65-F5344CB8AC3E}">
        <p14:creationId xmlns:p14="http://schemas.microsoft.com/office/powerpoint/2010/main" val="279306028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aphicFrame>
        <p:nvGraphicFramePr>
          <p:cNvPr id="21" name="Chart 20"/>
          <p:cNvGraphicFramePr>
            <a:graphicFrameLocks/>
          </p:cNvGraphicFramePr>
          <p:nvPr>
            <p:extLst>
              <p:ext uri="{D42A27DB-BD31-4B8C-83A1-F6EECF244321}">
                <p14:modId xmlns:p14="http://schemas.microsoft.com/office/powerpoint/2010/main" val="4273308494"/>
              </p:ext>
            </p:extLst>
          </p:nvPr>
        </p:nvGraphicFramePr>
        <p:xfrm>
          <a:off x="304730" y="1033192"/>
          <a:ext cx="11219613" cy="5054824"/>
        </p:xfrm>
        <a:graphic>
          <a:graphicData uri="http://schemas.openxmlformats.org/drawingml/2006/chart">
            <c:chart xmlns:c="http://schemas.openxmlformats.org/drawingml/2006/chart" xmlns:r="http://schemas.openxmlformats.org/officeDocument/2006/relationships" r:id="rId3"/>
          </a:graphicData>
        </a:graphic>
      </p:graphicFrame>
      <p:cxnSp>
        <p:nvCxnSpPr>
          <p:cNvPr id="3" name="Straight Connector 2"/>
          <p:cNvCxnSpPr/>
          <p:nvPr/>
        </p:nvCxnSpPr>
        <p:spPr>
          <a:xfrm flipV="1">
            <a:off x="5715464" y="3674648"/>
            <a:ext cx="0" cy="1750792"/>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1301751" y="3613899"/>
            <a:ext cx="4334403"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5" name="Title 2"/>
          <p:cNvSpPr txBox="1">
            <a:spLocks/>
          </p:cNvSpPr>
          <p:nvPr/>
        </p:nvSpPr>
        <p:spPr>
          <a:xfrm>
            <a:off x="0" y="1"/>
            <a:ext cx="12192000" cy="818866"/>
          </a:xfrm>
          <a:prstGeom prst="rect">
            <a:avLst/>
          </a:prstGeom>
          <a:solidFill>
            <a:schemeClr val="accent1">
              <a:lumMod val="20000"/>
              <a:lumOff val="80000"/>
            </a:schemeClr>
          </a:solidFill>
        </p:spPr>
        <p:txBody>
          <a:bodyPr vert="horz" lIns="91440" tIns="45720" rIns="91440" bIns="45720" rtlCol="0" anchor="ctr">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altLang="en-US" sz="2000" b="1" dirty="0" smtClean="0">
                <a:solidFill>
                  <a:prstClr val="black"/>
                </a:solidFill>
                <a:latin typeface="Century Gothic" panose="020B0502020202020204" pitchFamily="34" charset="0"/>
              </a:rPr>
              <a:t>High Quality of Regulation is Associated with High Productivity</a:t>
            </a:r>
            <a:endParaRPr lang="en-MY" altLang="en-US" sz="2000" b="1" dirty="0" smtClean="0">
              <a:solidFill>
                <a:prstClr val="black"/>
              </a:solidFill>
              <a:latin typeface="Century Gothic" panose="020B0502020202020204" pitchFamily="34" charset="0"/>
            </a:endParaRPr>
          </a:p>
        </p:txBody>
      </p:sp>
      <p:sp>
        <p:nvSpPr>
          <p:cNvPr id="9" name="Rectangle 8"/>
          <p:cNvSpPr/>
          <p:nvPr/>
        </p:nvSpPr>
        <p:spPr>
          <a:xfrm>
            <a:off x="304728" y="6017718"/>
            <a:ext cx="9483686" cy="430887"/>
          </a:xfrm>
          <a:prstGeom prst="rect">
            <a:avLst/>
          </a:prstGeom>
        </p:spPr>
        <p:txBody>
          <a:bodyPr wrap="none">
            <a:spAutoFit/>
          </a:bodyPr>
          <a:lstStyle/>
          <a:p>
            <a:pPr marL="171450" indent="-171450">
              <a:buFont typeface="Arial" panose="020B0604020202020204" pitchFamily="34" charset="0"/>
              <a:buChar char="•"/>
            </a:pPr>
            <a:r>
              <a:rPr lang="en-MY" sz="1100" u="sng" dirty="0" smtClean="0">
                <a:solidFill>
                  <a:prstClr val="black"/>
                </a:solidFill>
                <a:latin typeface="Century Gothic" panose="020B0502020202020204" pitchFamily="34" charset="0"/>
                <a:hlinkClick r:id="rId4"/>
              </a:rPr>
              <a:t>http://info.worldbank.org/governance/wgi/index.aspx#home</a:t>
            </a:r>
            <a:endParaRPr lang="en-MY" sz="1100" u="sng" dirty="0" smtClean="0">
              <a:solidFill>
                <a:prstClr val="black"/>
              </a:solidFill>
              <a:latin typeface="Century Gothic" panose="020B0502020202020204" pitchFamily="34" charset="0"/>
            </a:endParaRPr>
          </a:p>
          <a:p>
            <a:pPr marL="171450" indent="-171450">
              <a:buFont typeface="Arial" panose="020B0604020202020204" pitchFamily="34" charset="0"/>
              <a:buChar char="•"/>
            </a:pPr>
            <a:r>
              <a:rPr lang="en-MY" sz="1100" u="sng" dirty="0">
                <a:solidFill>
                  <a:prstClr val="black"/>
                </a:solidFill>
                <a:latin typeface="Century Gothic" panose="020B0502020202020204" pitchFamily="34" charset="0"/>
                <a:hlinkClick r:id="rId5"/>
              </a:rPr>
              <a:t>https://www.conference-board.org/retrievefile.cfm?filename=TED---</a:t>
            </a:r>
            <a:r>
              <a:rPr lang="en-MY" sz="1100" u="sng" dirty="0" smtClean="0">
                <a:solidFill>
                  <a:prstClr val="black"/>
                </a:solidFill>
                <a:latin typeface="Century Gothic" panose="020B0502020202020204" pitchFamily="34" charset="0"/>
                <a:hlinkClick r:id="rId5"/>
              </a:rPr>
              <a:t>Output-Labor-and-Labor-Productivity-1950-2016.xlsx&amp;type=subsite</a:t>
            </a:r>
            <a:endParaRPr lang="en-MY" sz="1100" u="sng" dirty="0" smtClean="0">
              <a:solidFill>
                <a:prstClr val="black"/>
              </a:solidFill>
              <a:latin typeface="Century Gothic" panose="020B0502020202020204" pitchFamily="34" charset="0"/>
            </a:endParaRPr>
          </a:p>
        </p:txBody>
      </p:sp>
      <p:sp>
        <p:nvSpPr>
          <p:cNvPr id="12" name="TextBox 11"/>
          <p:cNvSpPr txBox="1"/>
          <p:nvPr/>
        </p:nvSpPr>
        <p:spPr>
          <a:xfrm>
            <a:off x="9537152" y="1033192"/>
            <a:ext cx="2486573" cy="523220"/>
          </a:xfrm>
          <a:prstGeom prst="rect">
            <a:avLst/>
          </a:prstGeom>
          <a:noFill/>
        </p:spPr>
        <p:txBody>
          <a:bodyPr wrap="square" rtlCol="0">
            <a:spAutoFit/>
          </a:bodyPr>
          <a:lstStyle/>
          <a:p>
            <a:pPr algn="ctr"/>
            <a:r>
              <a:rPr lang="en-US" sz="1400" b="1" i="1" dirty="0" smtClean="0">
                <a:solidFill>
                  <a:prstClr val="black"/>
                </a:solidFill>
                <a:latin typeface="Century Gothic" panose="020B0502020202020204" pitchFamily="34" charset="0"/>
              </a:rPr>
              <a:t>Selected countries</a:t>
            </a:r>
          </a:p>
          <a:p>
            <a:pPr algn="ctr"/>
            <a:r>
              <a:rPr lang="en-US" sz="1400" i="1" dirty="0" smtClean="0">
                <a:solidFill>
                  <a:prstClr val="black"/>
                </a:solidFill>
                <a:latin typeface="Century Gothic" panose="020B0502020202020204" pitchFamily="34" charset="0"/>
              </a:rPr>
              <a:t>(2014 Database)</a:t>
            </a:r>
            <a:endParaRPr lang="en-MY" sz="1400" i="1" dirty="0">
              <a:solidFill>
                <a:prstClr val="black"/>
              </a:solidFill>
              <a:latin typeface="Century Gothic" panose="020B0502020202020204" pitchFamily="34" charset="0"/>
            </a:endParaRPr>
          </a:p>
        </p:txBody>
      </p:sp>
      <p:sp>
        <p:nvSpPr>
          <p:cNvPr id="5" name="Slide Number Placeholder 4"/>
          <p:cNvSpPr>
            <a:spLocks noGrp="1"/>
          </p:cNvSpPr>
          <p:nvPr>
            <p:ph type="sldNum" sz="quarter" idx="12"/>
          </p:nvPr>
        </p:nvSpPr>
        <p:spPr/>
        <p:txBody>
          <a:bodyPr/>
          <a:lstStyle/>
          <a:p>
            <a:fld id="{AA1927BA-223E-4D54-91E2-D963D3C105C4}" type="slidenum">
              <a:rPr lang="en-MY" smtClean="0">
                <a:solidFill>
                  <a:prstClr val="black">
                    <a:tint val="75000"/>
                  </a:prstClr>
                </a:solidFill>
              </a:rPr>
              <a:pPr/>
              <a:t>5</a:t>
            </a:fld>
            <a:endParaRPr lang="en-MY">
              <a:solidFill>
                <a:prstClr val="black">
                  <a:tint val="75000"/>
                </a:prstClr>
              </a:solidFill>
            </a:endParaRPr>
          </a:p>
        </p:txBody>
      </p:sp>
      <p:sp>
        <p:nvSpPr>
          <p:cNvPr id="8" name="Rectangle 7"/>
          <p:cNvSpPr/>
          <p:nvPr/>
        </p:nvSpPr>
        <p:spPr>
          <a:xfrm>
            <a:off x="302084" y="6434838"/>
            <a:ext cx="10772317" cy="276999"/>
          </a:xfrm>
          <a:prstGeom prst="rect">
            <a:avLst/>
          </a:prstGeom>
        </p:spPr>
        <p:txBody>
          <a:bodyPr wrap="square">
            <a:spAutoFit/>
          </a:bodyPr>
          <a:lstStyle/>
          <a:p>
            <a:r>
              <a:rPr lang="en-MY" sz="1200" b="1" i="1" dirty="0" smtClean="0">
                <a:solidFill>
                  <a:prstClr val="black"/>
                </a:solidFill>
                <a:latin typeface="Century Gothic" panose="020B0502020202020204" pitchFamily="34" charset="0"/>
              </a:rPr>
              <a:t>Quality of Regulation (Estimate)</a:t>
            </a:r>
            <a:r>
              <a:rPr lang="en-MY" sz="1200" i="1" dirty="0" smtClean="0">
                <a:solidFill>
                  <a:prstClr val="black"/>
                </a:solidFill>
                <a:latin typeface="Century Gothic" panose="020B0502020202020204" pitchFamily="34" charset="0"/>
              </a:rPr>
              <a:t> - Estimate of </a:t>
            </a:r>
            <a:r>
              <a:rPr lang="en-MY" sz="1200" i="1" dirty="0">
                <a:solidFill>
                  <a:prstClr val="black"/>
                </a:solidFill>
                <a:latin typeface="Century Gothic" panose="020B0502020202020204" pitchFamily="34" charset="0"/>
              </a:rPr>
              <a:t>governance (ranges from approximately -2.5 (weak) to 2.5 (strong) governance performance)</a:t>
            </a:r>
          </a:p>
        </p:txBody>
      </p:sp>
      <p:sp>
        <p:nvSpPr>
          <p:cNvPr id="11" name="TextBox 10"/>
          <p:cNvSpPr txBox="1"/>
          <p:nvPr/>
        </p:nvSpPr>
        <p:spPr>
          <a:xfrm>
            <a:off x="4800997" y="3293358"/>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Malaysia</a:t>
            </a:r>
            <a:endParaRPr lang="en-MY" sz="1200" i="1" dirty="0">
              <a:solidFill>
                <a:prstClr val="black"/>
              </a:solidFill>
              <a:latin typeface="Century Gothic" panose="020B0502020202020204" pitchFamily="34" charset="0"/>
            </a:endParaRPr>
          </a:p>
        </p:txBody>
      </p:sp>
      <p:sp>
        <p:nvSpPr>
          <p:cNvPr id="13" name="TextBox 12"/>
          <p:cNvSpPr txBox="1"/>
          <p:nvPr/>
        </p:nvSpPr>
        <p:spPr>
          <a:xfrm>
            <a:off x="5680761" y="2082622"/>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South Korea</a:t>
            </a:r>
            <a:endParaRPr lang="en-MY" sz="1200" i="1" dirty="0">
              <a:solidFill>
                <a:prstClr val="black"/>
              </a:solidFill>
              <a:latin typeface="Century Gothic" panose="020B0502020202020204" pitchFamily="34" charset="0"/>
            </a:endParaRPr>
          </a:p>
        </p:txBody>
      </p:sp>
      <p:sp>
        <p:nvSpPr>
          <p:cNvPr id="15" name="TextBox 14"/>
          <p:cNvSpPr txBox="1"/>
          <p:nvPr/>
        </p:nvSpPr>
        <p:spPr>
          <a:xfrm>
            <a:off x="7941801" y="2165249"/>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Netherlands</a:t>
            </a:r>
            <a:endParaRPr lang="en-MY" sz="1200" i="1" dirty="0">
              <a:solidFill>
                <a:prstClr val="black"/>
              </a:solidFill>
              <a:latin typeface="Century Gothic" panose="020B0502020202020204" pitchFamily="34" charset="0"/>
            </a:endParaRPr>
          </a:p>
        </p:txBody>
      </p:sp>
      <p:sp>
        <p:nvSpPr>
          <p:cNvPr id="16" name="TextBox 15"/>
          <p:cNvSpPr txBox="1"/>
          <p:nvPr/>
        </p:nvSpPr>
        <p:spPr>
          <a:xfrm>
            <a:off x="8175149" y="1256147"/>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Australia</a:t>
            </a:r>
            <a:endParaRPr lang="en-MY" sz="1200" i="1" dirty="0">
              <a:solidFill>
                <a:prstClr val="black"/>
              </a:solidFill>
              <a:latin typeface="Century Gothic" panose="020B0502020202020204" pitchFamily="34" charset="0"/>
            </a:endParaRPr>
          </a:p>
        </p:txBody>
      </p:sp>
      <p:sp>
        <p:nvSpPr>
          <p:cNvPr id="17" name="TextBox 16"/>
          <p:cNvSpPr txBox="1"/>
          <p:nvPr/>
        </p:nvSpPr>
        <p:spPr>
          <a:xfrm>
            <a:off x="9451405" y="1818022"/>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Singapore</a:t>
            </a:r>
            <a:endParaRPr lang="en-MY" sz="1200" i="1" dirty="0">
              <a:solidFill>
                <a:prstClr val="black"/>
              </a:solidFill>
              <a:latin typeface="Century Gothic" panose="020B0502020202020204" pitchFamily="34" charset="0"/>
            </a:endParaRPr>
          </a:p>
        </p:txBody>
      </p:sp>
      <p:sp>
        <p:nvSpPr>
          <p:cNvPr id="18" name="TextBox 17"/>
          <p:cNvSpPr txBox="1"/>
          <p:nvPr/>
        </p:nvSpPr>
        <p:spPr>
          <a:xfrm>
            <a:off x="2896328" y="3771455"/>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Thailand</a:t>
            </a:r>
            <a:endParaRPr lang="en-MY" sz="1200" i="1" dirty="0">
              <a:solidFill>
                <a:prstClr val="black"/>
              </a:solidFill>
              <a:latin typeface="Century Gothic" panose="020B0502020202020204" pitchFamily="34" charset="0"/>
            </a:endParaRPr>
          </a:p>
        </p:txBody>
      </p:sp>
      <p:sp>
        <p:nvSpPr>
          <p:cNvPr id="19" name="TextBox 18"/>
          <p:cNvSpPr txBox="1"/>
          <p:nvPr/>
        </p:nvSpPr>
        <p:spPr>
          <a:xfrm>
            <a:off x="1973021" y="4792291"/>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Philippines</a:t>
            </a:r>
            <a:endParaRPr lang="en-MY" sz="1200" i="1" dirty="0">
              <a:solidFill>
                <a:prstClr val="black"/>
              </a:solidFill>
              <a:latin typeface="Century Gothic" panose="020B0502020202020204" pitchFamily="34" charset="0"/>
            </a:endParaRPr>
          </a:p>
        </p:txBody>
      </p:sp>
      <p:sp>
        <p:nvSpPr>
          <p:cNvPr id="20" name="TextBox 19"/>
          <p:cNvSpPr txBox="1"/>
          <p:nvPr/>
        </p:nvSpPr>
        <p:spPr>
          <a:xfrm>
            <a:off x="1692085" y="4237081"/>
            <a:ext cx="1817587" cy="276999"/>
          </a:xfrm>
          <a:prstGeom prst="rect">
            <a:avLst/>
          </a:prstGeom>
          <a:noFill/>
        </p:spPr>
        <p:txBody>
          <a:bodyPr wrap="square" rtlCol="0">
            <a:spAutoFit/>
          </a:bodyPr>
          <a:lstStyle/>
          <a:p>
            <a:pPr algn="ctr"/>
            <a:r>
              <a:rPr lang="en-US" sz="1200" i="1" dirty="0" smtClean="0">
                <a:solidFill>
                  <a:prstClr val="black"/>
                </a:solidFill>
                <a:latin typeface="Century Gothic" panose="020B0502020202020204" pitchFamily="34" charset="0"/>
              </a:rPr>
              <a:t>Indonesia</a:t>
            </a:r>
            <a:endParaRPr lang="en-MY" sz="1200" i="1" dirty="0">
              <a:solidFill>
                <a:prstClr val="black"/>
              </a:solidFill>
              <a:latin typeface="Century Gothic" panose="020B0502020202020204" pitchFamily="34" charset="0"/>
            </a:endParaRPr>
          </a:p>
        </p:txBody>
      </p:sp>
      <p:sp>
        <p:nvSpPr>
          <p:cNvPr id="26" name="Rectangle 25"/>
          <p:cNvSpPr/>
          <p:nvPr/>
        </p:nvSpPr>
        <p:spPr>
          <a:xfrm>
            <a:off x="303896" y="5836946"/>
            <a:ext cx="696024" cy="261610"/>
          </a:xfrm>
          <a:prstGeom prst="rect">
            <a:avLst/>
          </a:prstGeom>
        </p:spPr>
        <p:txBody>
          <a:bodyPr wrap="none">
            <a:spAutoFit/>
          </a:bodyPr>
          <a:lstStyle/>
          <a:p>
            <a:r>
              <a:rPr lang="en-US" sz="1100" i="1" dirty="0" smtClean="0">
                <a:solidFill>
                  <a:prstClr val="black"/>
                </a:solidFill>
                <a:latin typeface="Century Gothic" panose="020B0502020202020204" pitchFamily="34" charset="0"/>
              </a:rPr>
              <a:t>Source:</a:t>
            </a:r>
            <a:endParaRPr lang="en-MY" sz="1100" dirty="0">
              <a:solidFill>
                <a:prstClr val="black"/>
              </a:solidFill>
            </a:endParaRPr>
          </a:p>
        </p:txBody>
      </p:sp>
      <p:sp>
        <p:nvSpPr>
          <p:cNvPr id="2" name="Right Arrow 1"/>
          <p:cNvSpPr/>
          <p:nvPr/>
        </p:nvSpPr>
        <p:spPr>
          <a:xfrm rot="18904528">
            <a:off x="4551618" y="3909462"/>
            <a:ext cx="1202555" cy="698722"/>
          </a:xfrm>
          <a:prstGeom prst="rightArrow">
            <a:avLst/>
          </a:prstGeom>
          <a:solidFill>
            <a:srgbClr val="FFFF00"/>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163133561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295400"/>
            <a:ext cx="10972800" cy="5334000"/>
          </a:xfrm>
        </p:spPr>
        <p:txBody>
          <a:bodyPr>
            <a:normAutofit fontScale="47500" lnSpcReduction="20000"/>
          </a:bodyPr>
          <a:lstStyle/>
          <a:p>
            <a:pPr marL="0" indent="0" algn="just">
              <a:lnSpc>
                <a:spcPct val="170000"/>
              </a:lnSpc>
              <a:spcBef>
                <a:spcPts val="0"/>
              </a:spcBef>
              <a:buNone/>
            </a:pPr>
            <a:r>
              <a:rPr lang="en-MY" sz="4400" b="1" dirty="0">
                <a:latin typeface="Arial" panose="020B0604020202020204" pitchFamily="34" charset="0"/>
                <a:cs typeface="Arial" panose="020B0604020202020204" pitchFamily="34" charset="0"/>
              </a:rPr>
              <a:t>CHAPTER 1 - REGULATORY REFORM IN THE PUBLIC </a:t>
            </a:r>
            <a:r>
              <a:rPr lang="en-MY" sz="4400" b="1" dirty="0" smtClean="0">
                <a:latin typeface="Arial" panose="020B0604020202020204" pitchFamily="34" charset="0"/>
                <a:cs typeface="Arial" panose="020B0604020202020204" pitchFamily="34" charset="0"/>
              </a:rPr>
              <a:t>SERVICE</a:t>
            </a:r>
            <a:r>
              <a:rPr lang="en-MY" sz="4400" b="1" dirty="0">
                <a:latin typeface="Arial" panose="020B0604020202020204" pitchFamily="34" charset="0"/>
                <a:cs typeface="Arial" panose="020B0604020202020204" pitchFamily="34" charset="0"/>
              </a:rPr>
              <a:t>	</a:t>
            </a:r>
            <a:endParaRPr lang="en-MY" sz="4400" b="1" dirty="0" smtClean="0">
              <a:latin typeface="Arial" panose="020B0604020202020204" pitchFamily="34" charset="0"/>
              <a:cs typeface="Arial" panose="020B0604020202020204" pitchFamily="34" charset="0"/>
            </a:endParaRPr>
          </a:p>
          <a:p>
            <a:pPr marL="0" indent="0" algn="just">
              <a:spcBef>
                <a:spcPts val="0"/>
              </a:spcBef>
              <a:buNone/>
            </a:pPr>
            <a:r>
              <a:rPr lang="en-MY" sz="4400" b="1" dirty="0">
                <a:latin typeface="Arial" panose="020B0604020202020204" pitchFamily="34" charset="0"/>
                <a:cs typeface="Arial" panose="020B0604020202020204" pitchFamily="34" charset="0"/>
              </a:rPr>
              <a:t> </a:t>
            </a:r>
            <a:endParaRPr lang="en-MY" sz="4400" b="1" dirty="0" smtClean="0">
              <a:latin typeface="Arial" panose="020B0604020202020204" pitchFamily="34" charset="0"/>
              <a:cs typeface="Arial" panose="020B0604020202020204" pitchFamily="34" charset="0"/>
            </a:endParaRPr>
          </a:p>
          <a:p>
            <a:pPr marL="0" indent="0" algn="just">
              <a:spcBef>
                <a:spcPts val="0"/>
              </a:spcBef>
              <a:buNone/>
            </a:pPr>
            <a:endParaRPr lang="en-US" sz="4400" dirty="0">
              <a:latin typeface="Arial" panose="020B0604020202020204" pitchFamily="34" charset="0"/>
              <a:cs typeface="Arial" panose="020B0604020202020204" pitchFamily="34" charset="0"/>
            </a:endParaRPr>
          </a:p>
          <a:p>
            <a:pPr marL="0" indent="0" algn="just">
              <a:spcBef>
                <a:spcPts val="0"/>
              </a:spcBef>
              <a:buNone/>
            </a:pPr>
            <a:r>
              <a:rPr lang="en-MY" sz="4400" b="1" dirty="0">
                <a:latin typeface="Arial" panose="020B0604020202020204" pitchFamily="34" charset="0"/>
                <a:cs typeface="Arial" panose="020B0604020202020204" pitchFamily="34" charset="0"/>
              </a:rPr>
              <a:t>CHAPTER 2 </a:t>
            </a:r>
            <a:r>
              <a:rPr lang="en-MY" sz="4400" b="1" dirty="0" smtClean="0">
                <a:latin typeface="Arial" panose="020B0604020202020204" pitchFamily="34" charset="0"/>
                <a:cs typeface="Arial" panose="020B0604020202020204" pitchFamily="34" charset="0"/>
              </a:rPr>
              <a:t>- IMPROVING </a:t>
            </a:r>
            <a:r>
              <a:rPr lang="en-MY" sz="4400" b="1" dirty="0">
                <a:latin typeface="Arial" panose="020B0604020202020204" pitchFamily="34" charset="0"/>
                <a:cs typeface="Arial" panose="020B0604020202020204" pitchFamily="34" charset="0"/>
              </a:rPr>
              <a:t>EXISTING STOCK OF REGULATIONS	                </a:t>
            </a:r>
            <a:endParaRPr lang="en-US" sz="4400" dirty="0">
              <a:latin typeface="Arial" panose="020B0604020202020204" pitchFamily="34" charset="0"/>
              <a:cs typeface="Arial" panose="020B0604020202020204" pitchFamily="34" charset="0"/>
            </a:endParaRPr>
          </a:p>
          <a:p>
            <a:pPr marL="0" indent="0" algn="just">
              <a:spcBef>
                <a:spcPts val="0"/>
              </a:spcBef>
              <a:buNone/>
            </a:pPr>
            <a:r>
              <a:rPr lang="en-MY" sz="4400" b="1" dirty="0">
                <a:latin typeface="Arial" panose="020B0604020202020204" pitchFamily="34" charset="0"/>
                <a:cs typeface="Arial" panose="020B0604020202020204" pitchFamily="34" charset="0"/>
              </a:rPr>
              <a:t> </a:t>
            </a:r>
            <a:endParaRPr lang="en-US" sz="4400" dirty="0">
              <a:latin typeface="Arial" panose="020B0604020202020204" pitchFamily="34" charset="0"/>
              <a:cs typeface="Arial" panose="020B0604020202020204" pitchFamily="34" charset="0"/>
            </a:endParaRPr>
          </a:p>
          <a:p>
            <a:pPr marL="0" indent="0" algn="just">
              <a:lnSpc>
                <a:spcPct val="170000"/>
              </a:lnSpc>
              <a:spcBef>
                <a:spcPts val="0"/>
              </a:spcBef>
              <a:buNone/>
            </a:pPr>
            <a:r>
              <a:rPr lang="en-MY" sz="4400" b="1" dirty="0">
                <a:latin typeface="Arial" panose="020B0604020202020204" pitchFamily="34" charset="0"/>
                <a:cs typeface="Arial" panose="020B0604020202020204" pitchFamily="34" charset="0"/>
              </a:rPr>
              <a:t>CHAPTER 3 - COMPLIANCE WITH REGULATORY PROCESS </a:t>
            </a:r>
            <a:endParaRPr lang="en-MY" sz="4400" b="1" dirty="0" smtClean="0">
              <a:latin typeface="Arial" panose="020B0604020202020204" pitchFamily="34" charset="0"/>
              <a:cs typeface="Arial" panose="020B0604020202020204" pitchFamily="34" charset="0"/>
            </a:endParaRPr>
          </a:p>
          <a:p>
            <a:pPr marL="0" indent="0" algn="just">
              <a:lnSpc>
                <a:spcPct val="170000"/>
              </a:lnSpc>
              <a:spcBef>
                <a:spcPts val="0"/>
              </a:spcBef>
              <a:buNone/>
            </a:pPr>
            <a:r>
              <a:rPr lang="en-MY" sz="4400" b="1" dirty="0">
                <a:latin typeface="Arial" panose="020B0604020202020204" pitchFamily="34" charset="0"/>
                <a:cs typeface="Arial" panose="020B0604020202020204" pitchFamily="34" charset="0"/>
              </a:rPr>
              <a:t> </a:t>
            </a:r>
            <a:r>
              <a:rPr lang="en-MY" sz="4400" b="1" dirty="0" smtClean="0">
                <a:latin typeface="Arial" panose="020B0604020202020204" pitchFamily="34" charset="0"/>
                <a:cs typeface="Arial" panose="020B0604020202020204" pitchFamily="34" charset="0"/>
              </a:rPr>
              <a:t>                       MANAGEMENT  REQUIREMENTS</a:t>
            </a:r>
          </a:p>
          <a:p>
            <a:pPr marL="0" indent="0" algn="just">
              <a:spcBef>
                <a:spcPts val="0"/>
              </a:spcBef>
              <a:buNone/>
            </a:pPr>
            <a:endParaRPr lang="en-US" sz="4400" dirty="0">
              <a:latin typeface="Arial" panose="020B0604020202020204" pitchFamily="34" charset="0"/>
              <a:cs typeface="Arial" panose="020B0604020202020204" pitchFamily="34" charset="0"/>
            </a:endParaRPr>
          </a:p>
          <a:p>
            <a:pPr marL="800100" lvl="2" indent="0" algn="just">
              <a:spcBef>
                <a:spcPts val="0"/>
              </a:spcBef>
              <a:buNone/>
            </a:pPr>
            <a:r>
              <a:rPr lang="en-MY" sz="3600" b="1" dirty="0">
                <a:latin typeface="Arial" panose="020B0604020202020204" pitchFamily="34" charset="0"/>
                <a:cs typeface="Arial" panose="020B0604020202020204" pitchFamily="34" charset="0"/>
              </a:rPr>
              <a:t> </a:t>
            </a:r>
            <a:endParaRPr lang="en-US" sz="4400" dirty="0">
              <a:latin typeface="Arial" panose="020B0604020202020204" pitchFamily="34" charset="0"/>
              <a:cs typeface="Arial" panose="020B0604020202020204" pitchFamily="34" charset="0"/>
            </a:endParaRPr>
          </a:p>
          <a:p>
            <a:pPr marL="0" indent="0" algn="just">
              <a:spcBef>
                <a:spcPts val="0"/>
              </a:spcBef>
              <a:buNone/>
            </a:pPr>
            <a:r>
              <a:rPr lang="en-MY" sz="4400" b="1" dirty="0">
                <a:latin typeface="Arial" panose="020B0604020202020204" pitchFamily="34" charset="0"/>
                <a:cs typeface="Arial" panose="020B0604020202020204" pitchFamily="34" charset="0"/>
              </a:rPr>
              <a:t>CHAPTER 4 - </a:t>
            </a:r>
            <a:r>
              <a:rPr lang="en-US" sz="4400" b="1" dirty="0">
                <a:latin typeface="Arial" panose="020B0604020202020204" pitchFamily="34" charset="0"/>
                <a:cs typeface="Arial" panose="020B0604020202020204" pitchFamily="34" charset="0"/>
              </a:rPr>
              <a:t>ANNUAL REGULATORY </a:t>
            </a:r>
            <a:r>
              <a:rPr lang="en-US" sz="4400" b="1" dirty="0" smtClean="0">
                <a:latin typeface="Arial" panose="020B0604020202020204" pitchFamily="34" charset="0"/>
                <a:cs typeface="Arial" panose="020B0604020202020204" pitchFamily="34" charset="0"/>
              </a:rPr>
              <a:t>PLAN</a:t>
            </a:r>
            <a:r>
              <a:rPr lang="en-US" sz="4400" b="1" dirty="0">
                <a:latin typeface="Arial" panose="020B0604020202020204" pitchFamily="34" charset="0"/>
                <a:cs typeface="Arial" panose="020B0604020202020204" pitchFamily="34" charset="0"/>
              </a:rPr>
              <a:t>					     </a:t>
            </a:r>
            <a:endParaRPr lang="en-US" sz="4400" dirty="0">
              <a:latin typeface="Arial" panose="020B0604020202020204" pitchFamily="34" charset="0"/>
              <a:cs typeface="Arial" panose="020B0604020202020204" pitchFamily="34" charset="0"/>
            </a:endParaRPr>
          </a:p>
          <a:p>
            <a:pPr marL="0" indent="0" algn="just">
              <a:spcBef>
                <a:spcPts val="0"/>
              </a:spcBef>
              <a:buNone/>
            </a:pPr>
            <a:endParaRPr lang="en-MY" sz="4400" b="1" dirty="0" smtClean="0">
              <a:latin typeface="Arial" panose="020B0604020202020204" pitchFamily="34" charset="0"/>
              <a:cs typeface="Arial" panose="020B0604020202020204" pitchFamily="34" charset="0"/>
            </a:endParaRPr>
          </a:p>
          <a:p>
            <a:pPr marL="0" indent="0" algn="just">
              <a:spcBef>
                <a:spcPts val="0"/>
              </a:spcBef>
              <a:buNone/>
            </a:pPr>
            <a:r>
              <a:rPr lang="en-MY" sz="4400" b="1" dirty="0" smtClean="0">
                <a:latin typeface="Arial" panose="020B0604020202020204" pitchFamily="34" charset="0"/>
                <a:cs typeface="Arial" panose="020B0604020202020204" pitchFamily="34" charset="0"/>
              </a:rPr>
              <a:t>CHAPTER </a:t>
            </a:r>
            <a:r>
              <a:rPr lang="en-MY" sz="4400" b="1" dirty="0">
                <a:latin typeface="Arial" panose="020B0604020202020204" pitchFamily="34" charset="0"/>
                <a:cs typeface="Arial" panose="020B0604020202020204" pitchFamily="34" charset="0"/>
              </a:rPr>
              <a:t>5 - PROGRESS OF GRP IMPLEMENTATION				    </a:t>
            </a:r>
            <a:endParaRPr lang="en-US" sz="4400" dirty="0">
              <a:latin typeface="Arial" panose="020B0604020202020204" pitchFamily="34" charset="0"/>
              <a:cs typeface="Arial" panose="020B0604020202020204" pitchFamily="34" charset="0"/>
            </a:endParaRPr>
          </a:p>
          <a:p>
            <a:pPr marL="0" indent="0" algn="just">
              <a:spcBef>
                <a:spcPts val="0"/>
              </a:spcBef>
              <a:buNone/>
            </a:pPr>
            <a:r>
              <a:rPr lang="en-MY" sz="4400" dirty="0">
                <a:latin typeface="Arial" panose="020B0604020202020204" pitchFamily="34" charset="0"/>
                <a:cs typeface="Arial" panose="020B0604020202020204" pitchFamily="34" charset="0"/>
              </a:rPr>
              <a:t> </a:t>
            </a:r>
            <a:endParaRPr lang="en-US" sz="4400" dirty="0">
              <a:latin typeface="Arial" panose="020B0604020202020204" pitchFamily="34" charset="0"/>
              <a:cs typeface="Arial" panose="020B0604020202020204" pitchFamily="34" charset="0"/>
            </a:endParaRPr>
          </a:p>
          <a:p>
            <a:pPr marL="0" indent="0" algn="just">
              <a:spcBef>
                <a:spcPts val="0"/>
              </a:spcBef>
              <a:buNone/>
            </a:pPr>
            <a:r>
              <a:rPr lang="en-MY" sz="4400" b="1" dirty="0">
                <a:latin typeface="Arial" panose="020B0604020202020204" pitchFamily="34" charset="0"/>
                <a:cs typeface="Arial" panose="020B0604020202020204" pitchFamily="34" charset="0"/>
              </a:rPr>
              <a:t>CHAPTER 6 - REGULATORY </a:t>
            </a:r>
            <a:r>
              <a:rPr lang="en-MY" sz="4400" b="1" dirty="0" smtClean="0">
                <a:latin typeface="Arial" panose="020B0604020202020204" pitchFamily="34" charset="0"/>
                <a:cs typeface="Arial" panose="020B0604020202020204" pitchFamily="34" charset="0"/>
              </a:rPr>
              <a:t>REFORM - GOING </a:t>
            </a:r>
            <a:r>
              <a:rPr lang="en-MY" sz="4400" b="1" dirty="0">
                <a:latin typeface="Arial" panose="020B0604020202020204" pitchFamily="34" charset="0"/>
                <a:cs typeface="Arial" panose="020B0604020202020204" pitchFamily="34" charset="0"/>
              </a:rPr>
              <a:t>FORWARD	</a:t>
            </a:r>
            <a:r>
              <a:rPr lang="en-MY" sz="4000" b="1" dirty="0">
                <a:latin typeface="Arial" panose="020B0604020202020204" pitchFamily="34" charset="0"/>
                <a:cs typeface="Arial" panose="020B0604020202020204" pitchFamily="34" charset="0"/>
              </a:rPr>
              <a:t>		   </a:t>
            </a:r>
            <a:endParaRPr lang="en-US" sz="4000" dirty="0">
              <a:latin typeface="Arial" panose="020B0604020202020204" pitchFamily="34" charset="0"/>
              <a:cs typeface="Arial" panose="020B0604020202020204" pitchFamily="34" charset="0"/>
            </a:endParaRPr>
          </a:p>
          <a:p>
            <a:pPr marL="0" indent="0">
              <a:buNone/>
            </a:pPr>
            <a:r>
              <a:rPr lang="en-MY" sz="4000" b="1" dirty="0">
                <a:latin typeface="Arial" panose="020B0604020202020204" pitchFamily="34" charset="0"/>
                <a:cs typeface="Arial" panose="020B0604020202020204" pitchFamily="34" charset="0"/>
              </a:rPr>
              <a:t> </a:t>
            </a:r>
            <a:endParaRPr lang="en-US" sz="4000" dirty="0">
              <a:latin typeface="Arial" panose="020B0604020202020204" pitchFamily="34" charset="0"/>
              <a:cs typeface="Arial" panose="020B0604020202020204" pitchFamily="34" charset="0"/>
            </a:endParaRPr>
          </a:p>
          <a:p>
            <a:endParaRPr lang="en-US" dirty="0"/>
          </a:p>
        </p:txBody>
      </p:sp>
      <p:sp>
        <p:nvSpPr>
          <p:cNvPr id="4" name="Title 1"/>
          <p:cNvSpPr>
            <a:spLocks noGrp="1"/>
          </p:cNvSpPr>
          <p:nvPr>
            <p:ph type="title"/>
          </p:nvPr>
        </p:nvSpPr>
        <p:spPr>
          <a:xfrm>
            <a:off x="609600" y="152400"/>
            <a:ext cx="10972800" cy="914400"/>
          </a:xfrm>
        </p:spPr>
        <p:style>
          <a:lnRef idx="0">
            <a:schemeClr val="accent1"/>
          </a:lnRef>
          <a:fillRef idx="3">
            <a:schemeClr val="accent1"/>
          </a:fillRef>
          <a:effectRef idx="3">
            <a:schemeClr val="accent1"/>
          </a:effectRef>
          <a:fontRef idx="minor">
            <a:schemeClr val="lt1"/>
          </a:fontRef>
        </p:style>
        <p:txBody>
          <a:bodyPr>
            <a:normAutofit/>
          </a:bodyPr>
          <a:lstStyle/>
          <a:p>
            <a:r>
              <a:rPr lang="en-US" sz="3200" b="1" dirty="0" smtClean="0"/>
              <a:t>CONTENTS OF THE ANNUAL REPORT</a:t>
            </a:r>
            <a:endParaRPr lang="en-US" sz="3200" b="1" dirty="0"/>
          </a:p>
        </p:txBody>
      </p:sp>
      <p:sp>
        <p:nvSpPr>
          <p:cNvPr id="2" name="Slide Number Placeholder 1"/>
          <p:cNvSpPr>
            <a:spLocks noGrp="1"/>
          </p:cNvSpPr>
          <p:nvPr>
            <p:ph type="sldNum" sz="quarter" idx="12"/>
          </p:nvPr>
        </p:nvSpPr>
        <p:spPr/>
        <p:txBody>
          <a:bodyPr/>
          <a:lstStyle/>
          <a:p>
            <a:fld id="{F41C6683-3C65-4A33-90ED-96C14FD510E5}" type="slidenum">
              <a:rPr lang="en-US" smtClean="0"/>
              <a:t>50</a:t>
            </a:fld>
            <a:endParaRPr lang="en-US"/>
          </a:p>
        </p:txBody>
      </p:sp>
    </p:spTree>
    <p:extLst>
      <p:ext uri="{BB962C8B-B14F-4D97-AF65-F5344CB8AC3E}">
        <p14:creationId xmlns:p14="http://schemas.microsoft.com/office/powerpoint/2010/main" val="29477946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219201"/>
            <a:ext cx="10972800" cy="4525963"/>
          </a:xfrm>
        </p:spPr>
        <p:txBody>
          <a:bodyPr/>
          <a:lstStyle/>
          <a:p>
            <a:pPr algn="just"/>
            <a:r>
              <a:rPr lang="en-US" dirty="0" smtClean="0"/>
              <a:t>ARP provides transparency. Advance notice encourages stakeholders to provide better inputs</a:t>
            </a:r>
            <a:r>
              <a:rPr lang="en-US" dirty="0"/>
              <a:t>. Available on MPC website.</a:t>
            </a:r>
            <a:endParaRPr lang="en-US" dirty="0" smtClean="0"/>
          </a:p>
          <a:p>
            <a:pPr algn="just"/>
            <a:r>
              <a:rPr lang="en-US" dirty="0" smtClean="0"/>
              <a:t>Regulators to inform </a:t>
            </a:r>
            <a:r>
              <a:rPr lang="en-US" dirty="0" err="1" smtClean="0"/>
              <a:t>MPC</a:t>
            </a:r>
            <a:r>
              <a:rPr lang="en-US" dirty="0"/>
              <a:t> </a:t>
            </a:r>
            <a:r>
              <a:rPr lang="en-US" dirty="0" smtClean="0"/>
              <a:t>by January each year.</a:t>
            </a:r>
          </a:p>
          <a:p>
            <a:pPr marL="0" indent="0">
              <a:buNone/>
            </a:pP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705898018"/>
              </p:ext>
            </p:extLst>
          </p:nvPr>
        </p:nvGraphicFramePr>
        <p:xfrm>
          <a:off x="1422400" y="4038601"/>
          <a:ext cx="9652000" cy="2346537"/>
        </p:xfrm>
        <a:graphic>
          <a:graphicData uri="http://schemas.openxmlformats.org/drawingml/2006/table">
            <a:tbl>
              <a:tblPr firstRow="1" bandRow="1">
                <a:tableStyleId>{5C22544A-7EE6-4342-B048-85BDC9FD1C3A}</a:tableStyleId>
              </a:tblPr>
              <a:tblGrid>
                <a:gridCol w="2660000"/>
                <a:gridCol w="3740800"/>
                <a:gridCol w="3251200"/>
              </a:tblGrid>
              <a:tr h="685800">
                <a:tc>
                  <a:txBody>
                    <a:bodyPr/>
                    <a:lstStyle/>
                    <a:p>
                      <a:pPr algn="ctr"/>
                      <a:r>
                        <a:rPr lang="en-US" sz="2000" dirty="0" smtClean="0"/>
                        <a:t>YEAR</a:t>
                      </a:r>
                      <a:endParaRPr lang="en-US" sz="2000" dirty="0"/>
                    </a:p>
                  </a:txBody>
                  <a:tcPr marL="121920" marR="121920"/>
                </a:tc>
                <a:tc>
                  <a:txBody>
                    <a:bodyPr/>
                    <a:lstStyle/>
                    <a:p>
                      <a:pPr algn="ctr"/>
                      <a:r>
                        <a:rPr lang="en-US" sz="2000" dirty="0" smtClean="0"/>
                        <a:t>PLANNED</a:t>
                      </a:r>
                      <a:r>
                        <a:rPr lang="en-US" sz="2000" baseline="0" dirty="0" smtClean="0"/>
                        <a:t> REGULATORY PROPOSAL</a:t>
                      </a:r>
                      <a:endParaRPr lang="en-US" sz="2000" dirty="0"/>
                    </a:p>
                  </a:txBody>
                  <a:tcPr marL="121920" marR="121920"/>
                </a:tc>
                <a:tc>
                  <a:txBody>
                    <a:bodyPr/>
                    <a:lstStyle/>
                    <a:p>
                      <a:pPr algn="ctr"/>
                      <a:r>
                        <a:rPr lang="en-US" sz="2000" dirty="0" smtClean="0"/>
                        <a:t>MINISTRY/AGENCY</a:t>
                      </a:r>
                      <a:endParaRPr lang="en-US" sz="2000" dirty="0"/>
                    </a:p>
                  </a:txBody>
                  <a:tcPr marL="121920" marR="121920"/>
                </a:tc>
              </a:tr>
              <a:tr h="328083">
                <a:tc>
                  <a:txBody>
                    <a:bodyPr/>
                    <a:lstStyle/>
                    <a:p>
                      <a:pPr algn="ctr"/>
                      <a:r>
                        <a:rPr lang="en-US" sz="2000" b="1" dirty="0" smtClean="0"/>
                        <a:t>2014</a:t>
                      </a:r>
                      <a:endParaRPr lang="en-US" sz="2000" b="1" dirty="0"/>
                    </a:p>
                  </a:txBody>
                  <a:tcPr marL="121920" marR="121920"/>
                </a:tc>
                <a:tc>
                  <a:txBody>
                    <a:bodyPr/>
                    <a:lstStyle/>
                    <a:p>
                      <a:pPr algn="ctr"/>
                      <a:r>
                        <a:rPr lang="en-US" sz="2000" b="1" dirty="0" smtClean="0"/>
                        <a:t>81</a:t>
                      </a:r>
                      <a:endParaRPr lang="en-US" sz="2000" b="1" dirty="0"/>
                    </a:p>
                  </a:txBody>
                  <a:tcPr marL="121920" marR="121920"/>
                </a:tc>
                <a:tc>
                  <a:txBody>
                    <a:bodyPr/>
                    <a:lstStyle/>
                    <a:p>
                      <a:pPr algn="ctr"/>
                      <a:r>
                        <a:rPr lang="en-US" sz="2000" b="1" dirty="0" smtClean="0"/>
                        <a:t>25</a:t>
                      </a:r>
                      <a:endParaRPr lang="en-US" sz="2000" b="1" dirty="0"/>
                    </a:p>
                  </a:txBody>
                  <a:tcPr marL="121920" marR="121920"/>
                </a:tc>
              </a:tr>
              <a:tr h="328083">
                <a:tc>
                  <a:txBody>
                    <a:bodyPr/>
                    <a:lstStyle/>
                    <a:p>
                      <a:pPr algn="ctr"/>
                      <a:r>
                        <a:rPr lang="en-US" sz="2000" b="1" dirty="0" smtClean="0"/>
                        <a:t>2015</a:t>
                      </a:r>
                      <a:endParaRPr lang="en-US" sz="2000" b="1" dirty="0"/>
                    </a:p>
                  </a:txBody>
                  <a:tcPr marL="121920" marR="121920"/>
                </a:tc>
                <a:tc>
                  <a:txBody>
                    <a:bodyPr/>
                    <a:lstStyle/>
                    <a:p>
                      <a:pPr algn="ctr"/>
                      <a:r>
                        <a:rPr lang="en-US" sz="2000" b="1" dirty="0" smtClean="0"/>
                        <a:t>39</a:t>
                      </a:r>
                      <a:endParaRPr lang="en-US" sz="2000" b="1" dirty="0"/>
                    </a:p>
                  </a:txBody>
                  <a:tcPr marL="121920" marR="121920"/>
                </a:tc>
                <a:tc>
                  <a:txBody>
                    <a:bodyPr/>
                    <a:lstStyle/>
                    <a:p>
                      <a:pPr algn="ctr"/>
                      <a:r>
                        <a:rPr lang="en-US" sz="2000" b="1" dirty="0" smtClean="0"/>
                        <a:t>10</a:t>
                      </a:r>
                      <a:endParaRPr lang="en-US" sz="2000" b="1" dirty="0"/>
                    </a:p>
                  </a:txBody>
                  <a:tcPr marL="121920" marR="121920"/>
                </a:tc>
              </a:tr>
              <a:tr h="853017">
                <a:tc>
                  <a:txBody>
                    <a:bodyPr/>
                    <a:lstStyle/>
                    <a:p>
                      <a:pPr algn="ctr"/>
                      <a:r>
                        <a:rPr lang="en-US" sz="2000" b="1" dirty="0" smtClean="0"/>
                        <a:t>2016 </a:t>
                      </a:r>
                    </a:p>
                    <a:p>
                      <a:pPr algn="ctr"/>
                      <a:r>
                        <a:rPr lang="en-US" sz="2000" b="1" dirty="0" smtClean="0"/>
                        <a:t>(as</a:t>
                      </a:r>
                      <a:r>
                        <a:rPr lang="en-US" sz="2000" b="1" baseline="0" dirty="0" smtClean="0"/>
                        <a:t> at </a:t>
                      </a:r>
                      <a:r>
                        <a:rPr lang="en-US" sz="2000" b="1" dirty="0" smtClean="0"/>
                        <a:t>15.3.2016)</a:t>
                      </a:r>
                      <a:endParaRPr lang="en-US" sz="2000" b="1" dirty="0"/>
                    </a:p>
                  </a:txBody>
                  <a:tcPr marL="121920" marR="121920"/>
                </a:tc>
                <a:tc>
                  <a:txBody>
                    <a:bodyPr/>
                    <a:lstStyle/>
                    <a:p>
                      <a:pPr algn="ctr"/>
                      <a:r>
                        <a:rPr lang="en-US" sz="2000" b="1" dirty="0" smtClean="0"/>
                        <a:t>107</a:t>
                      </a:r>
                      <a:endParaRPr lang="en-US" sz="2000" b="1" dirty="0"/>
                    </a:p>
                  </a:txBody>
                  <a:tcPr marL="121920" marR="121920"/>
                </a:tc>
                <a:tc>
                  <a:txBody>
                    <a:bodyPr/>
                    <a:lstStyle/>
                    <a:p>
                      <a:pPr algn="ctr"/>
                      <a:r>
                        <a:rPr lang="en-US" sz="2000" b="1" dirty="0" smtClean="0"/>
                        <a:t>28</a:t>
                      </a:r>
                      <a:endParaRPr lang="en-US" sz="2000" b="1" dirty="0"/>
                    </a:p>
                  </a:txBody>
                  <a:tcPr marL="121920" marR="121920"/>
                </a:tc>
              </a:tr>
            </a:tbl>
          </a:graphicData>
        </a:graphic>
      </p:graphicFrame>
      <p:sp>
        <p:nvSpPr>
          <p:cNvPr id="6" name="Title 1"/>
          <p:cNvSpPr>
            <a:spLocks noGrp="1"/>
          </p:cNvSpPr>
          <p:nvPr>
            <p:ph type="title"/>
          </p:nvPr>
        </p:nvSpPr>
        <p:spPr>
          <a:xfrm>
            <a:off x="406400" y="76200"/>
            <a:ext cx="11480800" cy="990600"/>
          </a:xfrm>
        </p:spPr>
        <p:style>
          <a:lnRef idx="0">
            <a:schemeClr val="accent1"/>
          </a:lnRef>
          <a:fillRef idx="3">
            <a:schemeClr val="accent1"/>
          </a:fillRef>
          <a:effectRef idx="3">
            <a:schemeClr val="accent1"/>
          </a:effectRef>
          <a:fontRef idx="minor">
            <a:schemeClr val="lt1"/>
          </a:fontRef>
        </p:style>
        <p:txBody>
          <a:bodyPr>
            <a:normAutofit/>
          </a:bodyPr>
          <a:lstStyle/>
          <a:p>
            <a:r>
              <a:rPr lang="en-US" sz="3600" b="1" dirty="0" smtClean="0"/>
              <a:t>CHAPTER 4 - ANNUAL REGULATORY PLAN</a:t>
            </a:r>
          </a:p>
        </p:txBody>
      </p:sp>
      <p:sp>
        <p:nvSpPr>
          <p:cNvPr id="2" name="Slide Number Placeholder 1"/>
          <p:cNvSpPr>
            <a:spLocks noGrp="1"/>
          </p:cNvSpPr>
          <p:nvPr>
            <p:ph type="sldNum" sz="quarter" idx="12"/>
          </p:nvPr>
        </p:nvSpPr>
        <p:spPr/>
        <p:txBody>
          <a:bodyPr/>
          <a:lstStyle/>
          <a:p>
            <a:fld id="{F41C6683-3C65-4A33-90ED-96C14FD510E5}" type="slidenum">
              <a:rPr lang="en-US" smtClean="0"/>
              <a:t>51</a:t>
            </a:fld>
            <a:endParaRPr lang="en-US"/>
          </a:p>
        </p:txBody>
      </p:sp>
    </p:spTree>
    <p:extLst>
      <p:ext uri="{BB962C8B-B14F-4D97-AF65-F5344CB8AC3E}">
        <p14:creationId xmlns:p14="http://schemas.microsoft.com/office/powerpoint/2010/main" val="139235663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hape 5"/>
          <p:cNvSpPr/>
          <p:nvPr/>
        </p:nvSpPr>
        <p:spPr>
          <a:xfrm>
            <a:off x="838916" y="223860"/>
            <a:ext cx="9285890" cy="909745"/>
          </a:xfrm>
          <a:prstGeom prst="rect">
            <a:avLst/>
          </a:prstGeom>
          <a:solidFill>
            <a:srgbClr val="39445F"/>
          </a:solidFill>
          <a:ln w="12700">
            <a:miter lim="400000"/>
          </a:ln>
          <a:effectLst>
            <a:outerShdw blurRad="50800" dist="38100" dir="8100000" algn="tr" rotWithShape="0">
              <a:prstClr val="black">
                <a:alpha val="40000"/>
              </a:prstClr>
            </a:outerShdw>
          </a:effectLst>
        </p:spPr>
        <p:txBody>
          <a:bodyPr lIns="0" tIns="0" rIns="0" bIns="0" anchor="ctr"/>
          <a:lstStyle/>
          <a:p>
            <a:pPr algn="ctr" fontAlgn="auto">
              <a:spcBef>
                <a:spcPts val="0"/>
              </a:spcBef>
              <a:spcAft>
                <a:spcPts val="0"/>
              </a:spcAft>
              <a:defRPr sz="3200">
                <a:solidFill>
                  <a:srgbClr val="FFFFFF"/>
                </a:solidFill>
              </a:defRPr>
            </a:pPr>
            <a:endParaRPr sz="3200" kern="0">
              <a:solidFill>
                <a:srgbClr val="FFFFFF"/>
              </a:solidFill>
              <a:latin typeface="Calibri" panose="020F0502020204030204"/>
              <a:cs typeface="+mn-cs"/>
            </a:endParaRPr>
          </a:p>
        </p:txBody>
      </p:sp>
      <p:sp>
        <p:nvSpPr>
          <p:cNvPr id="5" name="Shape 48"/>
          <p:cNvSpPr>
            <a:spLocks noChangeArrowheads="1"/>
          </p:cNvSpPr>
          <p:nvPr/>
        </p:nvSpPr>
        <p:spPr bwMode="auto">
          <a:xfrm>
            <a:off x="1287779" y="235399"/>
            <a:ext cx="9671586" cy="841256"/>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square" lIns="50800" tIns="50800" rIns="50800" bIns="50800" anchor="ctr">
            <a:spAutoFit/>
          </a:bodyPr>
          <a:lstStyle>
            <a:lvl1pPr>
              <a:defRPr sz="5000">
                <a:solidFill>
                  <a:schemeClr val="tx1"/>
                </a:solidFill>
                <a:latin typeface="Helvetica Light"/>
                <a:ea typeface="Helvetica Light"/>
                <a:cs typeface="Helvetica Light"/>
                <a:sym typeface="Helvetica Light"/>
              </a:defRPr>
            </a:lvl1pPr>
            <a:lvl2pPr marL="742950" indent="-285750">
              <a:defRPr sz="5000">
                <a:solidFill>
                  <a:schemeClr val="tx1"/>
                </a:solidFill>
                <a:latin typeface="Helvetica Light"/>
                <a:ea typeface="Helvetica Light"/>
                <a:cs typeface="Helvetica Light"/>
                <a:sym typeface="Helvetica Light"/>
              </a:defRPr>
            </a:lvl2pPr>
            <a:lvl3pPr marL="1143000" indent="-228600">
              <a:defRPr sz="5000">
                <a:solidFill>
                  <a:schemeClr val="tx1"/>
                </a:solidFill>
                <a:latin typeface="Helvetica Light"/>
                <a:ea typeface="Helvetica Light"/>
                <a:cs typeface="Helvetica Light"/>
                <a:sym typeface="Helvetica Light"/>
              </a:defRPr>
            </a:lvl3pPr>
            <a:lvl4pPr marL="1600200" indent="-228600">
              <a:defRPr sz="5000">
                <a:solidFill>
                  <a:schemeClr val="tx1"/>
                </a:solidFill>
                <a:latin typeface="Helvetica Light"/>
                <a:ea typeface="Helvetica Light"/>
                <a:cs typeface="Helvetica Light"/>
                <a:sym typeface="Helvetica Light"/>
              </a:defRPr>
            </a:lvl4pPr>
            <a:lvl5pPr marL="2057400" indent="-228600">
              <a:defRPr sz="5000">
                <a:solidFill>
                  <a:schemeClr val="tx1"/>
                </a:solidFill>
                <a:latin typeface="Helvetica Light"/>
                <a:ea typeface="Helvetica Light"/>
                <a:cs typeface="Helvetica Light"/>
                <a:sym typeface="Helvetica Light"/>
              </a:defRPr>
            </a:lvl5pPr>
            <a:lvl6pPr marL="2514600" indent="-228600" defTabSz="825500" eaLnBrk="0" fontAlgn="base" hangingPunct="0">
              <a:spcBef>
                <a:spcPct val="0"/>
              </a:spcBef>
              <a:spcAft>
                <a:spcPct val="0"/>
              </a:spcAft>
              <a:defRPr sz="5000">
                <a:solidFill>
                  <a:schemeClr val="tx1"/>
                </a:solidFill>
                <a:latin typeface="Helvetica Light"/>
                <a:ea typeface="Helvetica Light"/>
                <a:cs typeface="Helvetica Light"/>
                <a:sym typeface="Helvetica Light"/>
              </a:defRPr>
            </a:lvl6pPr>
            <a:lvl7pPr marL="2971800" indent="-228600" defTabSz="825500" eaLnBrk="0" fontAlgn="base" hangingPunct="0">
              <a:spcBef>
                <a:spcPct val="0"/>
              </a:spcBef>
              <a:spcAft>
                <a:spcPct val="0"/>
              </a:spcAft>
              <a:defRPr sz="5000">
                <a:solidFill>
                  <a:schemeClr val="tx1"/>
                </a:solidFill>
                <a:latin typeface="Helvetica Light"/>
                <a:ea typeface="Helvetica Light"/>
                <a:cs typeface="Helvetica Light"/>
                <a:sym typeface="Helvetica Light"/>
              </a:defRPr>
            </a:lvl7pPr>
            <a:lvl8pPr marL="3429000" indent="-228600" defTabSz="825500" eaLnBrk="0" fontAlgn="base" hangingPunct="0">
              <a:spcBef>
                <a:spcPct val="0"/>
              </a:spcBef>
              <a:spcAft>
                <a:spcPct val="0"/>
              </a:spcAft>
              <a:defRPr sz="5000">
                <a:solidFill>
                  <a:schemeClr val="tx1"/>
                </a:solidFill>
                <a:latin typeface="Helvetica Light"/>
                <a:ea typeface="Helvetica Light"/>
                <a:cs typeface="Helvetica Light"/>
                <a:sym typeface="Helvetica Light"/>
              </a:defRPr>
            </a:lvl8pPr>
            <a:lvl9pPr marL="3886200" indent="-228600" defTabSz="825500" eaLnBrk="0" fontAlgn="base" hangingPunct="0">
              <a:spcBef>
                <a:spcPct val="0"/>
              </a:spcBef>
              <a:spcAft>
                <a:spcPct val="0"/>
              </a:spcAft>
              <a:defRPr sz="5000">
                <a:solidFill>
                  <a:schemeClr val="tx1"/>
                </a:solidFill>
                <a:latin typeface="Helvetica Light"/>
                <a:ea typeface="Helvetica Light"/>
                <a:cs typeface="Helvetica Light"/>
                <a:sym typeface="Helvetica Light"/>
              </a:defRPr>
            </a:lvl9pPr>
          </a:lstStyle>
          <a:p>
            <a:pPr fontAlgn="auto">
              <a:spcBef>
                <a:spcPts val="0"/>
              </a:spcBef>
              <a:spcAft>
                <a:spcPts val="0"/>
              </a:spcAft>
            </a:pPr>
            <a:r>
              <a:rPr lang="en-US" altLang="en-US" sz="2400" b="1" dirty="0">
                <a:solidFill>
                  <a:prstClr val="white"/>
                </a:solidFill>
                <a:effectLst>
                  <a:outerShdw blurRad="38100" dist="38100" dir="2700000" algn="tl">
                    <a:srgbClr val="000000">
                      <a:alpha val="43137"/>
                    </a:srgbClr>
                  </a:outerShdw>
                </a:effectLst>
                <a:latin typeface="Open Sans Light" pitchFamily="34" charset="0"/>
                <a:sym typeface="Open Sans Light" pitchFamily="34" charset="0"/>
              </a:rPr>
              <a:t>PERBANDINGAN SERANTAU: </a:t>
            </a:r>
            <a:endParaRPr lang="en-US" altLang="en-US" sz="2400" b="1" dirty="0" smtClean="0">
              <a:solidFill>
                <a:prstClr val="white"/>
              </a:solidFill>
              <a:effectLst>
                <a:outerShdw blurRad="38100" dist="38100" dir="2700000" algn="tl">
                  <a:srgbClr val="000000">
                    <a:alpha val="43137"/>
                  </a:srgbClr>
                </a:outerShdw>
              </a:effectLst>
              <a:latin typeface="Open Sans Light" pitchFamily="34" charset="0"/>
              <a:sym typeface="Open Sans Light" pitchFamily="34" charset="0"/>
            </a:endParaRPr>
          </a:p>
          <a:p>
            <a:pPr fontAlgn="auto">
              <a:spcBef>
                <a:spcPts val="0"/>
              </a:spcBef>
              <a:spcAft>
                <a:spcPts val="0"/>
              </a:spcAft>
            </a:pPr>
            <a:r>
              <a:rPr lang="en-US" altLang="en-US" sz="2400" b="1" dirty="0" smtClean="0">
                <a:solidFill>
                  <a:prstClr val="white"/>
                </a:solidFill>
                <a:effectLst>
                  <a:outerShdw blurRad="38100" dist="38100" dir="2700000" algn="tl">
                    <a:srgbClr val="000000">
                      <a:alpha val="43137"/>
                    </a:srgbClr>
                  </a:outerShdw>
                </a:effectLst>
                <a:latin typeface="Open Sans Light" pitchFamily="34" charset="0"/>
                <a:sym typeface="Open Sans Light" pitchFamily="34" charset="0"/>
              </a:rPr>
              <a:t>MALAYSIA</a:t>
            </a:r>
            <a:r>
              <a:rPr lang="en-US" altLang="en-US" sz="2400" b="1" dirty="0">
                <a:solidFill>
                  <a:prstClr val="white"/>
                </a:solidFill>
                <a:effectLst>
                  <a:outerShdw blurRad="38100" dist="38100" dir="2700000" algn="tl">
                    <a:srgbClr val="000000">
                      <a:alpha val="43137"/>
                    </a:srgbClr>
                  </a:outerShdw>
                </a:effectLst>
                <a:latin typeface="Open Sans Light" pitchFamily="34" charset="0"/>
                <a:sym typeface="Open Sans Light" pitchFamily="34" charset="0"/>
              </a:rPr>
              <a:t>, </a:t>
            </a:r>
            <a:r>
              <a:rPr lang="en-US" altLang="en-US" sz="2400" b="1" dirty="0" smtClean="0">
                <a:solidFill>
                  <a:prstClr val="white"/>
                </a:solidFill>
                <a:effectLst>
                  <a:outerShdw blurRad="38100" dist="38100" dir="2700000" algn="tl">
                    <a:srgbClr val="000000">
                      <a:alpha val="43137"/>
                    </a:srgbClr>
                  </a:outerShdw>
                </a:effectLst>
                <a:latin typeface="Open Sans Light" pitchFamily="34" charset="0"/>
                <a:sym typeface="Open Sans Light" pitchFamily="34" charset="0"/>
              </a:rPr>
              <a:t>20 TERATAS &amp; </a:t>
            </a:r>
            <a:r>
              <a:rPr lang="en-US" altLang="en-US" sz="2400" b="1" dirty="0">
                <a:solidFill>
                  <a:prstClr val="white"/>
                </a:solidFill>
                <a:effectLst>
                  <a:outerShdw blurRad="38100" dist="38100" dir="2700000" algn="tl">
                    <a:srgbClr val="000000">
                      <a:alpha val="43137"/>
                    </a:srgbClr>
                  </a:outerShdw>
                </a:effectLst>
                <a:latin typeface="Open Sans Light" pitchFamily="34" charset="0"/>
                <a:sym typeface="Open Sans Light" pitchFamily="34" charset="0"/>
              </a:rPr>
              <a:t>NEGARA-NEGARA TERPILIH.</a:t>
            </a: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t="14571"/>
          <a:stretch/>
        </p:blipFill>
        <p:spPr>
          <a:xfrm>
            <a:off x="838916" y="1168605"/>
            <a:ext cx="10569312" cy="6007369"/>
          </a:xfrm>
          <a:prstGeom prst="rect">
            <a:avLst/>
          </a:prstGeom>
        </p:spPr>
      </p:pic>
    </p:spTree>
    <p:extLst>
      <p:ext uri="{BB962C8B-B14F-4D97-AF65-F5344CB8AC3E}">
        <p14:creationId xmlns:p14="http://schemas.microsoft.com/office/powerpoint/2010/main" val="209301237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81083" y="257602"/>
            <a:ext cx="7818166" cy="646331"/>
          </a:xfrm>
          <a:prstGeom prst="rect">
            <a:avLst/>
          </a:prstGeom>
          <a:noFill/>
        </p:spPr>
        <p:txBody>
          <a:bodyPr wrap="none" rtlCol="0">
            <a:spAutoFit/>
          </a:bodyPr>
          <a:lstStyle/>
          <a:p>
            <a:r>
              <a:rPr lang="en-US" sz="3600" dirty="0" err="1" smtClean="0">
                <a:solidFill>
                  <a:srgbClr val="215968"/>
                </a:solidFill>
              </a:rPr>
              <a:t>Indikator-indikator</a:t>
            </a:r>
            <a:r>
              <a:rPr lang="en-US" sz="3600" dirty="0" smtClean="0">
                <a:solidFill>
                  <a:srgbClr val="215968"/>
                </a:solidFill>
              </a:rPr>
              <a:t> Ease of Doing Business</a:t>
            </a:r>
            <a:endParaRPr lang="en-US" sz="3600" dirty="0">
              <a:solidFill>
                <a:srgbClr val="215968"/>
              </a:solidFill>
            </a:endParaRPr>
          </a:p>
        </p:txBody>
      </p:sp>
      <p:graphicFrame>
        <p:nvGraphicFramePr>
          <p:cNvPr id="2" name="Table 1"/>
          <p:cNvGraphicFramePr>
            <a:graphicFrameLocks noGrp="1"/>
          </p:cNvGraphicFramePr>
          <p:nvPr>
            <p:extLst>
              <p:ext uri="{D42A27DB-BD31-4B8C-83A1-F6EECF244321}">
                <p14:modId xmlns:p14="http://schemas.microsoft.com/office/powerpoint/2010/main" val="6834504"/>
              </p:ext>
            </p:extLst>
          </p:nvPr>
        </p:nvGraphicFramePr>
        <p:xfrm>
          <a:off x="646324" y="1211857"/>
          <a:ext cx="10708395" cy="4968606"/>
        </p:xfrm>
        <a:graphic>
          <a:graphicData uri="http://schemas.openxmlformats.org/drawingml/2006/table">
            <a:tbl>
              <a:tblPr firstRow="1" firstCol="1" bandRow="1">
                <a:tableStyleId>{5C22544A-7EE6-4342-B048-85BDC9FD1C3A}</a:tableStyleId>
              </a:tblPr>
              <a:tblGrid>
                <a:gridCol w="3338800"/>
                <a:gridCol w="1223219"/>
                <a:gridCol w="1239528"/>
                <a:gridCol w="1247681"/>
                <a:gridCol w="1247681"/>
                <a:gridCol w="1205743"/>
                <a:gridCol w="1205743"/>
              </a:tblGrid>
              <a:tr h="505939">
                <a:tc rowSpan="3">
                  <a:txBody>
                    <a:bodyPr/>
                    <a:lstStyle/>
                    <a:p>
                      <a:pPr algn="ctr">
                        <a:lnSpc>
                          <a:spcPct val="115000"/>
                        </a:lnSpc>
                        <a:spcAft>
                          <a:spcPts val="0"/>
                        </a:spcAft>
                      </a:pPr>
                      <a:r>
                        <a:rPr lang="en-MY" sz="1400">
                          <a:effectLst/>
                        </a:rPr>
                        <a:t> </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gridSpan="6">
                  <a:txBody>
                    <a:bodyPr/>
                    <a:lstStyle/>
                    <a:p>
                      <a:pPr algn="ctr">
                        <a:lnSpc>
                          <a:spcPct val="115000"/>
                        </a:lnSpc>
                        <a:spcAft>
                          <a:spcPts val="0"/>
                        </a:spcAft>
                      </a:pPr>
                      <a:r>
                        <a:rPr lang="en-MY" sz="1400">
                          <a:effectLst/>
                        </a:rPr>
                        <a:t> Malaysia's Ranking in Doing Business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hMerge="1">
                  <a:txBody>
                    <a:bodyPr/>
                    <a:lstStyle/>
                    <a:p>
                      <a:endParaRPr lang="en-MY"/>
                    </a:p>
                  </a:txBody>
                  <a:tcPr/>
                </a:tc>
                <a:tc hMerge="1">
                  <a:txBody>
                    <a:bodyPr/>
                    <a:lstStyle/>
                    <a:p>
                      <a:endParaRPr lang="en-MY"/>
                    </a:p>
                  </a:txBody>
                  <a:tcPr/>
                </a:tc>
                <a:tc hMerge="1">
                  <a:txBody>
                    <a:bodyPr/>
                    <a:lstStyle/>
                    <a:p>
                      <a:endParaRPr lang="en-MY"/>
                    </a:p>
                  </a:txBody>
                  <a:tcPr/>
                </a:tc>
                <a:tc hMerge="1">
                  <a:txBody>
                    <a:bodyPr/>
                    <a:lstStyle/>
                    <a:p>
                      <a:endParaRPr lang="en-MY"/>
                    </a:p>
                  </a:txBody>
                  <a:tcPr/>
                </a:tc>
                <a:tc hMerge="1">
                  <a:txBody>
                    <a:bodyPr/>
                    <a:lstStyle/>
                    <a:p>
                      <a:endParaRPr lang="en-MY"/>
                    </a:p>
                  </a:txBody>
                  <a:tcPr/>
                </a:tc>
              </a:tr>
              <a:tr h="303563">
                <a:tc vMerge="1">
                  <a:txBody>
                    <a:bodyPr/>
                    <a:lstStyle/>
                    <a:p>
                      <a:endParaRPr lang="en-MY"/>
                    </a:p>
                  </a:txBody>
                  <a:tcPr/>
                </a:tc>
                <a:tc>
                  <a:txBody>
                    <a:bodyPr/>
                    <a:lstStyle/>
                    <a:p>
                      <a:pPr algn="ctr">
                        <a:lnSpc>
                          <a:spcPct val="115000"/>
                        </a:lnSpc>
                        <a:spcAft>
                          <a:spcPts val="0"/>
                        </a:spcAft>
                      </a:pPr>
                      <a:r>
                        <a:rPr lang="en-MY" sz="1400">
                          <a:effectLst/>
                        </a:rPr>
                        <a:t>2016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2015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2014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2013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2012</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2011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vMerge="1">
                  <a:txBody>
                    <a:bodyPr/>
                    <a:lstStyle/>
                    <a:p>
                      <a:endParaRPr lang="en-MY"/>
                    </a:p>
                  </a:txBody>
                  <a:tcPr/>
                </a:tc>
                <a:tc>
                  <a:txBody>
                    <a:bodyPr/>
                    <a:lstStyle/>
                    <a:p>
                      <a:pPr algn="ctr">
                        <a:lnSpc>
                          <a:spcPct val="115000"/>
                        </a:lnSpc>
                        <a:spcAft>
                          <a:spcPts val="0"/>
                        </a:spcAft>
                      </a:pPr>
                      <a:r>
                        <a:rPr lang="en-MY" sz="1400">
                          <a:effectLst/>
                        </a:rPr>
                        <a:t>(n=189)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(n=189)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(n=189)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(n=185)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(n=183)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(n=183)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DOING BUSINESS - Overall</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12</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Starting a Business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50</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113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516347">
                <a:tc>
                  <a:txBody>
                    <a:bodyPr/>
                    <a:lstStyle/>
                    <a:p>
                      <a:pPr>
                        <a:lnSpc>
                          <a:spcPct val="115000"/>
                        </a:lnSpc>
                        <a:spcAft>
                          <a:spcPts val="0"/>
                        </a:spcAft>
                      </a:pPr>
                      <a:r>
                        <a:rPr lang="en-MY" sz="1400" dirty="0">
                          <a:effectLst/>
                        </a:rPr>
                        <a:t>Dealing with Construction Permits</a:t>
                      </a:r>
                      <a:endParaRPr lang="en-MY" sz="1800" dirty="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96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113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dirty="0">
                          <a:effectLst/>
                        </a:rPr>
                        <a:t>108</a:t>
                      </a:r>
                      <a:endParaRPr lang="en-MY" sz="1800" dirty="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Getting Electricity</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27</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Registering Property</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75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60</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Getting Credit</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28</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Protecting Investors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Paying Taxes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32</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Trading Across Borders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11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37</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303563">
                <a:tc>
                  <a:txBody>
                    <a:bodyPr/>
                    <a:lstStyle/>
                    <a:p>
                      <a:pPr>
                        <a:lnSpc>
                          <a:spcPct val="115000"/>
                        </a:lnSpc>
                        <a:spcAft>
                          <a:spcPts val="0"/>
                        </a:spcAft>
                      </a:pPr>
                      <a:r>
                        <a:rPr lang="en-MY" sz="1400">
                          <a:effectLst/>
                        </a:rPr>
                        <a:t>Enforcing Contracts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*44</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29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30</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33</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31</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59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r h="607127">
                <a:tc>
                  <a:txBody>
                    <a:bodyPr/>
                    <a:lstStyle/>
                    <a:p>
                      <a:pPr>
                        <a:lnSpc>
                          <a:spcPct val="115000"/>
                        </a:lnSpc>
                        <a:spcAft>
                          <a:spcPts val="0"/>
                        </a:spcAft>
                      </a:pPr>
                      <a:r>
                        <a:rPr lang="en-MY" sz="1400">
                          <a:effectLst/>
                        </a:rPr>
                        <a:t>Resolving Insolvency/Closing a Business</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45</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36</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42</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49</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a:effectLst/>
                        </a:rPr>
                        <a:t>47</a:t>
                      </a:r>
                      <a:endParaRPr lang="en-MY" sz="180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c>
                  <a:txBody>
                    <a:bodyPr/>
                    <a:lstStyle/>
                    <a:p>
                      <a:pPr algn="ctr">
                        <a:lnSpc>
                          <a:spcPct val="115000"/>
                        </a:lnSpc>
                        <a:spcAft>
                          <a:spcPts val="0"/>
                        </a:spcAft>
                      </a:pPr>
                      <a:r>
                        <a:rPr lang="en-MY" sz="1400" dirty="0">
                          <a:effectLst/>
                        </a:rPr>
                        <a:t>55</a:t>
                      </a:r>
                      <a:endParaRPr lang="en-MY" sz="1800" dirty="0">
                        <a:effectLst/>
                        <a:latin typeface="Calibri" panose="020F0502020204030204" pitchFamily="34" charset="0"/>
                        <a:ea typeface="Calibri" panose="020F0502020204030204" pitchFamily="34" charset="0"/>
                        <a:cs typeface="Times New Roman" panose="02020603050405020304" pitchFamily="18" charset="0"/>
                      </a:endParaRPr>
                    </a:p>
                  </a:txBody>
                  <a:tcPr marT="0" marB="0" anchor="ctr"/>
                </a:tc>
              </a:tr>
            </a:tbl>
          </a:graphicData>
        </a:graphic>
      </p:graphicFrame>
      <p:sp>
        <p:nvSpPr>
          <p:cNvPr id="3" name="Slide Number Placeholder 2"/>
          <p:cNvSpPr>
            <a:spLocks noGrp="1"/>
          </p:cNvSpPr>
          <p:nvPr>
            <p:ph type="sldNum" sz="quarter" idx="12"/>
          </p:nvPr>
        </p:nvSpPr>
        <p:spPr/>
        <p:txBody>
          <a:bodyPr/>
          <a:lstStyle/>
          <a:p>
            <a:fld id="{16D2F693-F61F-2640-9E91-692E80EF460C}" type="slidenum">
              <a:rPr lang="en-US" smtClean="0"/>
              <a:t>7</a:t>
            </a:fld>
            <a:endParaRPr lang="en-US"/>
          </a:p>
        </p:txBody>
      </p:sp>
      <p:sp>
        <p:nvSpPr>
          <p:cNvPr id="4" name="TextBox 3"/>
          <p:cNvSpPr txBox="1"/>
          <p:nvPr/>
        </p:nvSpPr>
        <p:spPr>
          <a:xfrm>
            <a:off x="596167" y="6249022"/>
            <a:ext cx="3488647" cy="523220"/>
          </a:xfrm>
          <a:prstGeom prst="rect">
            <a:avLst/>
          </a:prstGeom>
          <a:noFill/>
        </p:spPr>
        <p:txBody>
          <a:bodyPr wrap="none" rtlCol="0">
            <a:spAutoFit/>
          </a:bodyPr>
          <a:lstStyle/>
          <a:p>
            <a:r>
              <a:rPr lang="en-US" sz="1400" dirty="0" smtClean="0"/>
              <a:t>** Revised Methodology – Distance to Frontier</a:t>
            </a:r>
          </a:p>
          <a:p>
            <a:r>
              <a:rPr lang="en-US" sz="1400" dirty="0" smtClean="0"/>
              <a:t>*   Revised Indicators methodology</a:t>
            </a:r>
            <a:endParaRPr lang="en-US" sz="1400" dirty="0"/>
          </a:p>
        </p:txBody>
      </p:sp>
    </p:spTree>
    <p:extLst>
      <p:ext uri="{BB962C8B-B14F-4D97-AF65-F5344CB8AC3E}">
        <p14:creationId xmlns:p14="http://schemas.microsoft.com/office/powerpoint/2010/main" val="90219971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78508" y="418356"/>
            <a:ext cx="11384517" cy="6203163"/>
            <a:chOff x="283881" y="418353"/>
            <a:chExt cx="8538388" cy="5640657"/>
          </a:xfrm>
        </p:grpSpPr>
        <p:sp>
          <p:nvSpPr>
            <p:cNvPr id="32" name="Rectangle 31"/>
            <p:cNvSpPr/>
            <p:nvPr/>
          </p:nvSpPr>
          <p:spPr>
            <a:xfrm>
              <a:off x="338669" y="941098"/>
              <a:ext cx="3939730" cy="5089548"/>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1" name="Rectangle 30"/>
            <p:cNvSpPr/>
            <p:nvPr/>
          </p:nvSpPr>
          <p:spPr>
            <a:xfrm>
              <a:off x="4300992" y="941099"/>
              <a:ext cx="2252172" cy="5081666"/>
            </a:xfrm>
            <a:prstGeom prst="rect">
              <a:avLst/>
            </a:prstGeom>
            <a:solidFill>
              <a:schemeClr val="accent4">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30" name="Rectangle 29"/>
            <p:cNvSpPr/>
            <p:nvPr/>
          </p:nvSpPr>
          <p:spPr>
            <a:xfrm>
              <a:off x="6570097" y="941100"/>
              <a:ext cx="2252172" cy="5070235"/>
            </a:xfrm>
            <a:prstGeom prst="rect">
              <a:avLst/>
            </a:prstGeom>
            <a:solidFill>
              <a:schemeClr val="accent5">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4" name="Right Arrow 3"/>
            <p:cNvSpPr/>
            <p:nvPr/>
          </p:nvSpPr>
          <p:spPr>
            <a:xfrm>
              <a:off x="338669" y="3763066"/>
              <a:ext cx="8483600" cy="694267"/>
            </a:xfrm>
            <a:prstGeom prst="rightArrow">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5" name="Rectangle 4"/>
            <p:cNvSpPr/>
            <p:nvPr/>
          </p:nvSpPr>
          <p:spPr>
            <a:xfrm>
              <a:off x="440262" y="5317013"/>
              <a:ext cx="1473201" cy="389465"/>
            </a:xfrm>
            <a:prstGeom prst="rect">
              <a:avLst/>
            </a:prstGeom>
            <a:solidFill>
              <a:srgbClr val="FFFF00"/>
            </a:solidFill>
          </p:spPr>
          <p:style>
            <a:lnRef idx="2">
              <a:schemeClr val="accent6"/>
            </a:lnRef>
            <a:fillRef idx="1">
              <a:schemeClr val="lt1"/>
            </a:fillRef>
            <a:effectRef idx="0">
              <a:schemeClr val="accent6"/>
            </a:effectRef>
            <a:fontRef idx="minor">
              <a:schemeClr val="dk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RMK 9</a:t>
              </a:r>
            </a:p>
          </p:txBody>
        </p:sp>
        <p:sp>
          <p:nvSpPr>
            <p:cNvPr id="7" name="Rectangle 6"/>
            <p:cNvSpPr/>
            <p:nvPr/>
          </p:nvSpPr>
          <p:spPr>
            <a:xfrm>
              <a:off x="4634063" y="5333949"/>
              <a:ext cx="1591747" cy="372530"/>
            </a:xfrm>
            <a:prstGeom prst="rect">
              <a:avLst/>
            </a:prstGeom>
            <a:solidFill>
              <a:srgbClr val="FFFF00"/>
            </a:solidFill>
          </p:spPr>
          <p:style>
            <a:lnRef idx="2">
              <a:schemeClr val="accent6"/>
            </a:lnRef>
            <a:fillRef idx="1">
              <a:schemeClr val="lt1"/>
            </a:fillRef>
            <a:effectRef idx="0">
              <a:schemeClr val="accent6"/>
            </a:effectRef>
            <a:fontRef idx="minor">
              <a:schemeClr val="dk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RMK 10</a:t>
              </a:r>
            </a:p>
          </p:txBody>
        </p:sp>
        <p:sp>
          <p:nvSpPr>
            <p:cNvPr id="8" name="Rectangle 7"/>
            <p:cNvSpPr/>
            <p:nvPr/>
          </p:nvSpPr>
          <p:spPr>
            <a:xfrm>
              <a:off x="2427080" y="5317013"/>
              <a:ext cx="1591747" cy="389464"/>
            </a:xfrm>
            <a:prstGeom prst="rect">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Model </a:t>
              </a:r>
              <a:r>
                <a:rPr lang="en-US" dirty="0" err="1" smtClean="0">
                  <a:latin typeface="Arial" panose="020B0604020202020204" pitchFamily="34" charset="0"/>
                  <a:cs typeface="Arial" panose="020B0604020202020204" pitchFamily="34" charset="0"/>
                </a:rPr>
                <a:t>Ekonomi</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Baru</a:t>
              </a:r>
              <a:endParaRPr lang="en-US" dirty="0">
                <a:latin typeface="Arial" panose="020B0604020202020204" pitchFamily="34" charset="0"/>
                <a:cs typeface="Arial" panose="020B0604020202020204" pitchFamily="34" charset="0"/>
              </a:endParaRPr>
            </a:p>
          </p:txBody>
        </p:sp>
        <p:sp>
          <p:nvSpPr>
            <p:cNvPr id="9" name="Rectangle 8"/>
            <p:cNvSpPr/>
            <p:nvPr/>
          </p:nvSpPr>
          <p:spPr>
            <a:xfrm>
              <a:off x="6807159" y="5333949"/>
              <a:ext cx="1591747" cy="372530"/>
            </a:xfrm>
            <a:prstGeom prst="rect">
              <a:avLst/>
            </a:prstGeom>
            <a:solidFill>
              <a:srgbClr val="FFFF00"/>
            </a:solidFill>
          </p:spPr>
          <p:style>
            <a:lnRef idx="2">
              <a:schemeClr val="accent6"/>
            </a:lnRef>
            <a:fillRef idx="1">
              <a:schemeClr val="lt1"/>
            </a:fillRef>
            <a:effectRef idx="0">
              <a:schemeClr val="accent6"/>
            </a:effectRef>
            <a:fontRef idx="minor">
              <a:schemeClr val="dk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RMK 11</a:t>
              </a:r>
            </a:p>
          </p:txBody>
        </p:sp>
        <p:sp>
          <p:nvSpPr>
            <p:cNvPr id="10" name="Rounded Rectangle 9"/>
            <p:cNvSpPr/>
            <p:nvPr/>
          </p:nvSpPr>
          <p:spPr>
            <a:xfrm>
              <a:off x="440262" y="2489207"/>
              <a:ext cx="1473201" cy="508000"/>
            </a:xfrm>
            <a:prstGeom prst="roundRect">
              <a:avLst/>
            </a:prstGeom>
            <a:ln>
              <a:solidFill>
                <a:schemeClr val="accent5">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err="1" smtClean="0">
                  <a:latin typeface="Arial" panose="020B0604020202020204" pitchFamily="34" charset="0"/>
                  <a:cs typeface="Arial" panose="020B0604020202020204" pitchFamily="34" charset="0"/>
                </a:rPr>
                <a:t>Tubuh</a:t>
              </a:r>
              <a:r>
                <a:rPr lang="en-US" dirty="0" smtClean="0">
                  <a:latin typeface="Arial" panose="020B0604020202020204" pitchFamily="34" charset="0"/>
                  <a:cs typeface="Arial" panose="020B0604020202020204" pitchFamily="34" charset="0"/>
                </a:rPr>
                <a:t> PEMUDAH</a:t>
              </a:r>
              <a:endParaRPr lang="en-US" dirty="0">
                <a:latin typeface="Arial" panose="020B0604020202020204" pitchFamily="34" charset="0"/>
                <a:cs typeface="Arial" panose="020B0604020202020204" pitchFamily="34" charset="0"/>
              </a:endParaRPr>
            </a:p>
          </p:txBody>
        </p:sp>
        <p:sp>
          <p:nvSpPr>
            <p:cNvPr id="11" name="Rounded Rectangle 10"/>
            <p:cNvSpPr/>
            <p:nvPr/>
          </p:nvSpPr>
          <p:spPr>
            <a:xfrm>
              <a:off x="4427534" y="2500912"/>
              <a:ext cx="2060037" cy="498552"/>
            </a:xfrm>
            <a:prstGeom prst="roundRect">
              <a:avLst/>
            </a:prstGeom>
            <a:ln>
              <a:solidFill>
                <a:schemeClr val="accent5">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GRP </a:t>
              </a:r>
              <a:r>
                <a:rPr lang="en-US" dirty="0" err="1" smtClean="0">
                  <a:latin typeface="Arial" panose="020B0604020202020204" pitchFamily="34" charset="0"/>
                  <a:cs typeface="Arial" panose="020B0604020202020204" pitchFamily="34" charset="0"/>
                </a:rPr>
                <a:t>Peringkat</a:t>
              </a:r>
              <a:r>
                <a:rPr lang="en-US" dirty="0" smtClean="0">
                  <a:latin typeface="Arial" panose="020B0604020202020204" pitchFamily="34" charset="0"/>
                  <a:cs typeface="Arial" panose="020B0604020202020204" pitchFamily="34" charset="0"/>
                </a:rPr>
                <a:t> Persekutuan</a:t>
              </a:r>
              <a:endParaRPr lang="en-US" dirty="0">
                <a:latin typeface="Arial" panose="020B0604020202020204" pitchFamily="34" charset="0"/>
                <a:cs typeface="Arial" panose="020B0604020202020204" pitchFamily="34" charset="0"/>
              </a:endParaRPr>
            </a:p>
          </p:txBody>
        </p:sp>
        <p:sp>
          <p:nvSpPr>
            <p:cNvPr id="12" name="Rounded Rectangle 11"/>
            <p:cNvSpPr/>
            <p:nvPr/>
          </p:nvSpPr>
          <p:spPr>
            <a:xfrm>
              <a:off x="2515109" y="2453315"/>
              <a:ext cx="1473201" cy="763010"/>
            </a:xfrm>
            <a:prstGeom prst="roundRect">
              <a:avLst/>
            </a:prstGeom>
            <a:ln>
              <a:solidFill>
                <a:schemeClr val="accent5">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lnSpc>
                  <a:spcPct val="70000"/>
                </a:lnSpc>
              </a:pPr>
              <a:r>
                <a:rPr lang="en-US" dirty="0" err="1" smtClean="0">
                  <a:latin typeface="Arial" panose="020B0604020202020204" pitchFamily="34" charset="0"/>
                  <a:cs typeface="Arial" panose="020B0604020202020204" pitchFamily="34" charset="0"/>
                </a:rPr>
                <a:t>Tubuh</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Jabatan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Semakan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Peraturan</a:t>
              </a:r>
              <a:r>
                <a:rPr lang="en-US" dirty="0" smtClean="0">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
          <p:nvSpPr>
            <p:cNvPr id="13" name="Rounded Rectangle 12"/>
            <p:cNvSpPr/>
            <p:nvPr/>
          </p:nvSpPr>
          <p:spPr>
            <a:xfrm>
              <a:off x="6925705" y="2489207"/>
              <a:ext cx="1473201" cy="508000"/>
            </a:xfrm>
            <a:prstGeom prst="roundRect">
              <a:avLst/>
            </a:prstGeom>
            <a:ln>
              <a:solidFill>
                <a:schemeClr val="accent5">
                  <a:lumMod val="75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a:lnSpc>
                  <a:spcPct val="80000"/>
                </a:lnSpc>
              </a:pPr>
              <a:r>
                <a:rPr lang="en-US" dirty="0" smtClean="0">
                  <a:latin typeface="Arial" panose="020B0604020202020204" pitchFamily="34" charset="0"/>
                  <a:cs typeface="Arial" panose="020B0604020202020204" pitchFamily="34" charset="0"/>
                </a:rPr>
                <a:t>GRP </a:t>
              </a:r>
              <a:r>
                <a:rPr lang="en-US" dirty="0" err="1" smtClean="0">
                  <a:latin typeface="Arial" panose="020B0604020202020204" pitchFamily="34" charset="0"/>
                  <a:cs typeface="Arial" panose="020B0604020202020204" pitchFamily="34" charset="0"/>
                </a:rPr>
                <a:t>Kerajaan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Negeri</a:t>
              </a:r>
              <a:r>
                <a:rPr lang="en-US" dirty="0" smtClean="0">
                  <a:latin typeface="Arial" panose="020B0604020202020204" pitchFamily="34" charset="0"/>
                  <a:cs typeface="Arial" panose="020B0604020202020204" pitchFamily="34" charset="0"/>
                </a:rPr>
                <a:t>/PBT </a:t>
              </a:r>
              <a:endParaRPr lang="en-US" dirty="0">
                <a:latin typeface="Arial" panose="020B0604020202020204" pitchFamily="34" charset="0"/>
                <a:cs typeface="Arial" panose="020B0604020202020204" pitchFamily="34" charset="0"/>
              </a:endParaRPr>
            </a:p>
          </p:txBody>
        </p:sp>
        <p:sp>
          <p:nvSpPr>
            <p:cNvPr id="14" name="Rectangle 13"/>
            <p:cNvSpPr/>
            <p:nvPr/>
          </p:nvSpPr>
          <p:spPr>
            <a:xfrm>
              <a:off x="440262" y="4639680"/>
              <a:ext cx="1473201" cy="524987"/>
            </a:xfrm>
            <a:prstGeom prst="rect">
              <a:avLst/>
            </a:prstGeom>
            <a:solidFill>
              <a:schemeClr val="accent5">
                <a:lumMod val="40000"/>
                <a:lumOff val="6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80000"/>
                </a:lnSpc>
              </a:pPr>
              <a:r>
                <a:rPr lang="en-US" dirty="0" err="1" smtClean="0">
                  <a:solidFill>
                    <a:schemeClr val="tx1"/>
                  </a:solidFill>
                  <a:latin typeface="Arial" panose="020B0604020202020204" pitchFamily="34" charset="0"/>
                  <a:cs typeface="Arial" panose="020B0604020202020204" pitchFamily="34" charset="0"/>
                </a:rPr>
                <a:t>Kolaborasi</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Awam-Swasta</a:t>
              </a:r>
              <a:endParaRPr lang="en-US" dirty="0">
                <a:solidFill>
                  <a:schemeClr val="tx1"/>
                </a:solidFill>
                <a:latin typeface="Arial" panose="020B0604020202020204" pitchFamily="34" charset="0"/>
                <a:cs typeface="Arial" panose="020B0604020202020204" pitchFamily="34" charset="0"/>
              </a:endParaRPr>
            </a:p>
          </p:txBody>
        </p:sp>
        <p:sp>
          <p:nvSpPr>
            <p:cNvPr id="15" name="Rectangle 14"/>
            <p:cNvSpPr/>
            <p:nvPr/>
          </p:nvSpPr>
          <p:spPr>
            <a:xfrm>
              <a:off x="4427534" y="4639680"/>
              <a:ext cx="2060037" cy="524987"/>
            </a:xfrm>
            <a:prstGeom prst="rect">
              <a:avLst/>
            </a:prstGeom>
            <a:solidFill>
              <a:schemeClr val="accent5">
                <a:lumMod val="40000"/>
                <a:lumOff val="6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80000"/>
                </a:lnSpc>
              </a:pPr>
              <a:r>
                <a:rPr lang="en-US" dirty="0" err="1" smtClean="0">
                  <a:solidFill>
                    <a:schemeClr val="tx1"/>
                  </a:solidFill>
                  <a:latin typeface="Arial" panose="020B0604020202020204" pitchFamily="34" charset="0"/>
                  <a:cs typeface="Arial" panose="020B0604020202020204" pitchFamily="34" charset="0"/>
                </a:rPr>
                <a:t>Persekitaran</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Perniagaan</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kondusif</a:t>
              </a:r>
              <a:endParaRPr lang="en-US" dirty="0">
                <a:solidFill>
                  <a:schemeClr val="tx1"/>
                </a:solidFill>
                <a:latin typeface="Arial" panose="020B0604020202020204" pitchFamily="34" charset="0"/>
                <a:cs typeface="Arial" panose="020B0604020202020204" pitchFamily="34" charset="0"/>
              </a:endParaRPr>
            </a:p>
          </p:txBody>
        </p:sp>
        <p:sp>
          <p:nvSpPr>
            <p:cNvPr id="16" name="Rectangle 15"/>
            <p:cNvSpPr/>
            <p:nvPr/>
          </p:nvSpPr>
          <p:spPr>
            <a:xfrm>
              <a:off x="2427080" y="4457333"/>
              <a:ext cx="1580455" cy="707333"/>
            </a:xfrm>
            <a:prstGeom prst="rect">
              <a:avLst/>
            </a:prstGeom>
          </p:spPr>
          <p:style>
            <a:lnRef idx="3">
              <a:schemeClr val="lt1"/>
            </a:lnRef>
            <a:fillRef idx="1">
              <a:schemeClr val="accent6"/>
            </a:fillRef>
            <a:effectRef idx="1">
              <a:schemeClr val="accent6"/>
            </a:effectRef>
            <a:fontRef idx="minor">
              <a:schemeClr val="lt1"/>
            </a:fontRef>
          </p:style>
          <p:txBody>
            <a:bodyPr rtlCol="0" anchor="ctr"/>
            <a:lstStyle/>
            <a:p>
              <a:pPr algn="ctr">
                <a:lnSpc>
                  <a:spcPct val="80000"/>
                </a:lnSpc>
              </a:pPr>
              <a:r>
                <a:rPr lang="en-US" dirty="0" smtClean="0">
                  <a:solidFill>
                    <a:schemeClr val="tx1"/>
                  </a:solidFill>
                  <a:latin typeface="Arial" panose="020B0604020202020204" pitchFamily="34" charset="0"/>
                  <a:cs typeface="Arial" panose="020B0604020202020204" pitchFamily="34" charset="0"/>
                </a:rPr>
                <a:t>Negara </a:t>
              </a:r>
              <a:r>
                <a:rPr lang="en-US" dirty="0" err="1" smtClean="0">
                  <a:solidFill>
                    <a:schemeClr val="tx1"/>
                  </a:solidFill>
                  <a:latin typeface="Arial" panose="020B0604020202020204" pitchFamily="34" charset="0"/>
                  <a:cs typeface="Arial" panose="020B0604020202020204" pitchFamily="34" charset="0"/>
                </a:rPr>
                <a:t>berpendapatan</a:t>
              </a:r>
              <a:r>
                <a:rPr lang="en-US" dirty="0" smtClean="0">
                  <a:solidFill>
                    <a:schemeClr val="tx1"/>
                  </a:solidFill>
                  <a:latin typeface="Arial" panose="020B0604020202020204" pitchFamily="34" charset="0"/>
                  <a:cs typeface="Arial" panose="020B0604020202020204" pitchFamily="34" charset="0"/>
                </a:rPr>
                <a:t> Tinggi</a:t>
              </a:r>
              <a:endParaRPr lang="en-US" dirty="0">
                <a:solidFill>
                  <a:schemeClr val="tx1"/>
                </a:solidFill>
                <a:latin typeface="Arial" panose="020B0604020202020204" pitchFamily="34" charset="0"/>
                <a:cs typeface="Arial" panose="020B0604020202020204" pitchFamily="34" charset="0"/>
              </a:endParaRPr>
            </a:p>
          </p:txBody>
        </p:sp>
        <p:sp>
          <p:nvSpPr>
            <p:cNvPr id="17" name="Rectangle 16"/>
            <p:cNvSpPr/>
            <p:nvPr/>
          </p:nvSpPr>
          <p:spPr>
            <a:xfrm>
              <a:off x="6807160" y="4457334"/>
              <a:ext cx="1574808" cy="707281"/>
            </a:xfrm>
            <a:prstGeom prst="rect">
              <a:avLst/>
            </a:prstGeom>
            <a:solidFill>
              <a:schemeClr val="accent5">
                <a:lumMod val="40000"/>
                <a:lumOff val="6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80000"/>
                </a:lnSpc>
              </a:pPr>
              <a:r>
                <a:rPr lang="en-US" dirty="0" err="1" smtClean="0">
                  <a:solidFill>
                    <a:schemeClr val="tx1"/>
                  </a:solidFill>
                  <a:latin typeface="Arial" panose="020B0604020202020204" pitchFamily="34" charset="0"/>
                  <a:cs typeface="Arial" panose="020B0604020202020204" pitchFamily="34" charset="0"/>
                </a:rPr>
                <a:t>Kearah</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Dasar</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Peraturan</a:t>
              </a:r>
              <a:r>
                <a:rPr lang="en-US" dirty="0" smtClean="0">
                  <a:solidFill>
                    <a:schemeClr val="tx1"/>
                  </a:solidFill>
                  <a:latin typeface="Arial" panose="020B0604020202020204" pitchFamily="34" charset="0"/>
                  <a:cs typeface="Arial" panose="020B0604020202020204" pitchFamily="34" charset="0"/>
                </a:rPr>
                <a:t> </a:t>
              </a:r>
              <a:r>
                <a:rPr lang="en-US" dirty="0" err="1" smtClean="0">
                  <a:solidFill>
                    <a:schemeClr val="tx1"/>
                  </a:solidFill>
                  <a:latin typeface="Arial" panose="020B0604020202020204" pitchFamily="34" charset="0"/>
                  <a:cs typeface="Arial" panose="020B0604020202020204" pitchFamily="34" charset="0"/>
                </a:rPr>
                <a:t>komprehensif</a:t>
              </a:r>
              <a:endParaRPr lang="en-US" dirty="0">
                <a:solidFill>
                  <a:schemeClr val="tx1"/>
                </a:solidFill>
                <a:latin typeface="Arial" panose="020B0604020202020204" pitchFamily="34" charset="0"/>
                <a:cs typeface="Arial" panose="020B0604020202020204" pitchFamily="34" charset="0"/>
              </a:endParaRPr>
            </a:p>
          </p:txBody>
        </p:sp>
        <p:sp>
          <p:nvSpPr>
            <p:cNvPr id="18" name="TextBox 17"/>
            <p:cNvSpPr txBox="1"/>
            <p:nvPr/>
          </p:nvSpPr>
          <p:spPr>
            <a:xfrm>
              <a:off x="1665427" y="3869267"/>
              <a:ext cx="965649" cy="335841"/>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2005-2010</a:t>
              </a:r>
              <a:endParaRPr lang="en-US" b="1" dirty="0">
                <a:latin typeface="Arial" panose="020B0604020202020204" pitchFamily="34" charset="0"/>
                <a:cs typeface="Arial" panose="020B0604020202020204" pitchFamily="34" charset="0"/>
              </a:endParaRPr>
            </a:p>
          </p:txBody>
        </p:sp>
        <p:sp>
          <p:nvSpPr>
            <p:cNvPr id="19" name="TextBox 18"/>
            <p:cNvSpPr txBox="1"/>
            <p:nvPr/>
          </p:nvSpPr>
          <p:spPr>
            <a:xfrm>
              <a:off x="4752609" y="3869267"/>
              <a:ext cx="1052260" cy="335841"/>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2011 - 2015</a:t>
              </a:r>
              <a:endParaRPr lang="en-US" b="1" dirty="0">
                <a:latin typeface="Arial" panose="020B0604020202020204" pitchFamily="34" charset="0"/>
                <a:cs typeface="Arial" panose="020B0604020202020204" pitchFamily="34" charset="0"/>
              </a:endParaRPr>
            </a:p>
          </p:txBody>
        </p:sp>
        <p:sp>
          <p:nvSpPr>
            <p:cNvPr id="22" name="TextBox 21"/>
            <p:cNvSpPr txBox="1"/>
            <p:nvPr/>
          </p:nvSpPr>
          <p:spPr>
            <a:xfrm>
              <a:off x="2748822" y="1356733"/>
              <a:ext cx="1239488" cy="889977"/>
            </a:xfrm>
            <a:prstGeom prst="rect">
              <a:avLst/>
            </a:prstGeom>
            <a:noFill/>
          </p:spPr>
          <p:txBody>
            <a:bodyPr wrap="square" rtlCol="0">
              <a:spAutoFit/>
            </a:bodyPr>
            <a:lstStyle/>
            <a:p>
              <a:pPr algn="ctr">
                <a:lnSpc>
                  <a:spcPct val="80000"/>
                </a:lnSpc>
              </a:pPr>
              <a:r>
                <a:rPr lang="en-US" dirty="0" err="1" smtClean="0">
                  <a:latin typeface="Arial" panose="020B0604020202020204" pitchFamily="34" charset="0"/>
                  <a:cs typeface="Arial" panose="020B0604020202020204" pitchFamily="34" charset="0"/>
                </a:rPr>
                <a:t>Keluar</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dari</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perangkap</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Pendapatan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Sederhana</a:t>
              </a:r>
              <a:endParaRPr lang="en-US" dirty="0">
                <a:latin typeface="Arial" panose="020B0604020202020204" pitchFamily="34" charset="0"/>
                <a:cs typeface="Arial" panose="020B0604020202020204" pitchFamily="34" charset="0"/>
              </a:endParaRPr>
            </a:p>
          </p:txBody>
        </p:sp>
        <p:sp>
          <p:nvSpPr>
            <p:cNvPr id="26" name="TextBox 25"/>
            <p:cNvSpPr txBox="1"/>
            <p:nvPr/>
          </p:nvSpPr>
          <p:spPr>
            <a:xfrm>
              <a:off x="440262" y="1379666"/>
              <a:ext cx="1473201" cy="486969"/>
            </a:xfrm>
            <a:prstGeom prst="rect">
              <a:avLst/>
            </a:prstGeom>
            <a:noFill/>
          </p:spPr>
          <p:txBody>
            <a:bodyPr wrap="square" rtlCol="0">
              <a:spAutoFit/>
            </a:bodyPr>
            <a:lstStyle/>
            <a:p>
              <a:pPr algn="ctr">
                <a:lnSpc>
                  <a:spcPct val="80000"/>
                </a:lnSpc>
              </a:pPr>
              <a:r>
                <a:rPr lang="en-US" dirty="0" err="1" smtClean="0">
                  <a:latin typeface="Arial" panose="020B0604020202020204" pitchFamily="34" charset="0"/>
                  <a:cs typeface="Arial" panose="020B0604020202020204" pitchFamily="34" charset="0"/>
                </a:rPr>
                <a:t>Mengurangkan</a:t>
              </a:r>
              <a:r>
                <a:rPr lang="en-US" dirty="0" smtClean="0">
                  <a:latin typeface="Arial" panose="020B0604020202020204" pitchFamily="34" charset="0"/>
                  <a:cs typeface="Arial" panose="020B0604020202020204" pitchFamily="34" charset="0"/>
                </a:rPr>
                <a:t> Red Tape</a:t>
              </a:r>
              <a:endParaRPr lang="en-US" dirty="0">
                <a:latin typeface="Arial" panose="020B0604020202020204" pitchFamily="34" charset="0"/>
                <a:cs typeface="Arial" panose="020B0604020202020204" pitchFamily="34" charset="0"/>
              </a:endParaRPr>
            </a:p>
          </p:txBody>
        </p:sp>
        <p:sp>
          <p:nvSpPr>
            <p:cNvPr id="27" name="TextBox 26"/>
            <p:cNvSpPr txBox="1"/>
            <p:nvPr/>
          </p:nvSpPr>
          <p:spPr>
            <a:xfrm>
              <a:off x="4634063" y="1548944"/>
              <a:ext cx="1405484" cy="688473"/>
            </a:xfrm>
            <a:prstGeom prst="rect">
              <a:avLst/>
            </a:prstGeom>
            <a:noFill/>
          </p:spPr>
          <p:txBody>
            <a:bodyPr wrap="square" rtlCol="0">
              <a:spAutoFit/>
            </a:bodyPr>
            <a:lstStyle/>
            <a:p>
              <a:pPr algn="ctr">
                <a:lnSpc>
                  <a:spcPct val="80000"/>
                </a:lnSpc>
              </a:pPr>
              <a:r>
                <a:rPr lang="en-US" dirty="0" err="1" smtClean="0">
                  <a:latin typeface="Arial" panose="020B0604020202020204" pitchFamily="34" charset="0"/>
                  <a:cs typeface="Arial" panose="020B0604020202020204" pitchFamily="34" charset="0"/>
                </a:rPr>
                <a:t>Meningkatkan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Eko</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sistem</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Bisnes</a:t>
              </a:r>
              <a:endParaRPr lang="en-US" dirty="0">
                <a:latin typeface="Arial" panose="020B0604020202020204" pitchFamily="34" charset="0"/>
                <a:cs typeface="Arial" panose="020B0604020202020204" pitchFamily="34" charset="0"/>
              </a:endParaRPr>
            </a:p>
          </p:txBody>
        </p:sp>
        <p:sp>
          <p:nvSpPr>
            <p:cNvPr id="29" name="TextBox 28"/>
            <p:cNvSpPr txBox="1"/>
            <p:nvPr/>
          </p:nvSpPr>
          <p:spPr>
            <a:xfrm>
              <a:off x="6922350" y="1325050"/>
              <a:ext cx="1493521" cy="889977"/>
            </a:xfrm>
            <a:prstGeom prst="rect">
              <a:avLst/>
            </a:prstGeom>
            <a:noFill/>
          </p:spPr>
          <p:txBody>
            <a:bodyPr wrap="square" rtlCol="0">
              <a:spAutoFit/>
            </a:bodyPr>
            <a:lstStyle/>
            <a:p>
              <a:pPr algn="ctr">
                <a:lnSpc>
                  <a:spcPct val="80000"/>
                </a:lnSpc>
              </a:pPr>
              <a:r>
                <a:rPr lang="en-US" dirty="0" err="1" smtClean="0">
                  <a:latin typeface="Arial" panose="020B0604020202020204" pitchFamily="34" charset="0"/>
                  <a:cs typeface="Arial" panose="020B0604020202020204" pitchFamily="34" charset="0"/>
                </a:rPr>
                <a:t>Memperluaskan</a:t>
              </a:r>
              <a:r>
                <a:rPr lang="en-US" dirty="0" smtClean="0">
                  <a:latin typeface="Arial" panose="020B0604020202020204" pitchFamily="34" charset="0"/>
                  <a:cs typeface="Arial" panose="020B0604020202020204" pitchFamily="34" charset="0"/>
                </a:rPr>
                <a:t> GRP </a:t>
              </a:r>
              <a:r>
                <a:rPr lang="en-US" dirty="0" err="1" smtClean="0">
                  <a:latin typeface="Arial" panose="020B0604020202020204" pitchFamily="34" charset="0"/>
                  <a:cs typeface="Arial" panose="020B0604020202020204" pitchFamily="34" charset="0"/>
                </a:rPr>
                <a:t>kepada</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Kerajaan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Negeri</a:t>
              </a:r>
              <a:r>
                <a:rPr lang="en-US" dirty="0" smtClean="0">
                  <a:latin typeface="Arial" panose="020B0604020202020204" pitchFamily="34" charset="0"/>
                  <a:cs typeface="Arial" panose="020B0604020202020204" pitchFamily="34" charset="0"/>
                </a:rPr>
                <a:t>/PBT</a:t>
              </a:r>
              <a:endParaRPr lang="en-US" strike="sngStrike" dirty="0">
                <a:solidFill>
                  <a:srgbClr val="FF0000"/>
                </a:solidFill>
                <a:latin typeface="Arial" panose="020B0604020202020204" pitchFamily="34" charset="0"/>
                <a:cs typeface="Arial" panose="020B0604020202020204" pitchFamily="34" charset="0"/>
              </a:endParaRPr>
            </a:p>
          </p:txBody>
        </p:sp>
        <p:cxnSp>
          <p:nvCxnSpPr>
            <p:cNvPr id="34" name="Straight Connector 33"/>
            <p:cNvCxnSpPr/>
            <p:nvPr/>
          </p:nvCxnSpPr>
          <p:spPr>
            <a:xfrm>
              <a:off x="6553164" y="1417638"/>
              <a:ext cx="0" cy="4605126"/>
            </a:xfrm>
            <a:prstGeom prst="line">
              <a:avLst/>
            </a:prstGeom>
            <a:ln>
              <a:prstDash val="dash"/>
            </a:ln>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p:nvCxnSpPr>
          <p:spPr>
            <a:xfrm>
              <a:off x="4300992" y="1453884"/>
              <a:ext cx="0" cy="4605126"/>
            </a:xfrm>
            <a:prstGeom prst="line">
              <a:avLst/>
            </a:prstGeom>
            <a:ln>
              <a:prstDash val="dash"/>
            </a:ln>
          </p:spPr>
          <p:style>
            <a:lnRef idx="2">
              <a:schemeClr val="accent1"/>
            </a:lnRef>
            <a:fillRef idx="0">
              <a:schemeClr val="accent1"/>
            </a:fillRef>
            <a:effectRef idx="1">
              <a:schemeClr val="accent1"/>
            </a:effectRef>
            <a:fontRef idx="minor">
              <a:schemeClr val="tx1"/>
            </a:fontRef>
          </p:style>
        </p:cxnSp>
        <p:sp>
          <p:nvSpPr>
            <p:cNvPr id="36" name="TextBox 35"/>
            <p:cNvSpPr txBox="1"/>
            <p:nvPr/>
          </p:nvSpPr>
          <p:spPr>
            <a:xfrm>
              <a:off x="6807159" y="3869267"/>
              <a:ext cx="1061829" cy="335841"/>
            </a:xfrm>
            <a:prstGeom prst="rect">
              <a:avLst/>
            </a:prstGeom>
            <a:noFill/>
          </p:spPr>
          <p:txBody>
            <a:bodyPr wrap="none" rtlCol="0">
              <a:spAutoFit/>
            </a:bodyPr>
            <a:lstStyle/>
            <a:p>
              <a:r>
                <a:rPr lang="en-US" b="1" dirty="0" smtClean="0">
                  <a:latin typeface="Arial" panose="020B0604020202020204" pitchFamily="34" charset="0"/>
                  <a:cs typeface="Arial" panose="020B0604020202020204" pitchFamily="34" charset="0"/>
                </a:rPr>
                <a:t>2016 - 2020</a:t>
              </a:r>
              <a:endParaRPr lang="en-US" b="1" dirty="0">
                <a:latin typeface="Arial" panose="020B0604020202020204" pitchFamily="34" charset="0"/>
                <a:cs typeface="Arial" panose="020B0604020202020204" pitchFamily="34" charset="0"/>
              </a:endParaRPr>
            </a:p>
          </p:txBody>
        </p:sp>
        <p:sp>
          <p:nvSpPr>
            <p:cNvPr id="3" name="TextBox 2"/>
            <p:cNvSpPr txBox="1"/>
            <p:nvPr/>
          </p:nvSpPr>
          <p:spPr>
            <a:xfrm>
              <a:off x="575736" y="2996196"/>
              <a:ext cx="1337727" cy="839602"/>
            </a:xfrm>
            <a:prstGeom prst="rect">
              <a:avLst/>
            </a:prstGeom>
            <a:noFill/>
          </p:spPr>
          <p:txBody>
            <a:bodyPr wrap="square" rtlCol="0">
              <a:spAutoFit/>
            </a:bodyPr>
            <a:lstStyle/>
            <a:p>
              <a:pPr marL="185738" indent="-185738">
                <a:buFont typeface="Arial"/>
                <a:buChar char="•"/>
              </a:pPr>
              <a:r>
                <a:rPr lang="en-US" dirty="0" err="1" smtClean="0">
                  <a:latin typeface="Arial" panose="020B0604020202020204" pitchFamily="34" charset="0"/>
                  <a:cs typeface="Arial" panose="020B0604020202020204" pitchFamily="34" charset="0"/>
                </a:rPr>
                <a:t>Memantau</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perubahan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dayasaing</a:t>
              </a:r>
              <a:endParaRPr lang="en-US" dirty="0" smtClean="0">
                <a:latin typeface="Arial" panose="020B0604020202020204" pitchFamily="34" charset="0"/>
                <a:cs typeface="Arial" panose="020B0604020202020204" pitchFamily="34" charset="0"/>
              </a:endParaRPr>
            </a:p>
          </p:txBody>
        </p:sp>
        <p:sp>
          <p:nvSpPr>
            <p:cNvPr id="37" name="TextBox 36"/>
            <p:cNvSpPr txBox="1"/>
            <p:nvPr/>
          </p:nvSpPr>
          <p:spPr>
            <a:xfrm>
              <a:off x="4427533" y="3048065"/>
              <a:ext cx="1837523" cy="587721"/>
            </a:xfrm>
            <a:prstGeom prst="rect">
              <a:avLst/>
            </a:prstGeom>
            <a:noFill/>
          </p:spPr>
          <p:txBody>
            <a:bodyPr wrap="none" rtlCol="0">
              <a:spAutoFit/>
            </a:bodyPr>
            <a:lstStyle/>
            <a:p>
              <a:pPr marL="185738" indent="-185738">
                <a:buFont typeface="Arial"/>
                <a:buChar char="•"/>
              </a:pPr>
              <a:r>
                <a:rPr lang="en-US" dirty="0" err="1" smtClean="0">
                  <a:latin typeface="Arial" panose="020B0604020202020204" pitchFamily="34" charset="0"/>
                  <a:cs typeface="Arial" panose="020B0604020202020204" pitchFamily="34" charset="0"/>
                </a:rPr>
                <a:t>Pekeliling</a:t>
              </a:r>
              <a:r>
                <a:rPr lang="en-US" dirty="0" smtClean="0">
                  <a:latin typeface="Arial" panose="020B0604020202020204" pitchFamily="34" charset="0"/>
                  <a:cs typeface="Arial" panose="020B0604020202020204" pitchFamily="34" charset="0"/>
                </a:rPr>
                <a:t> NPDIR</a:t>
              </a:r>
            </a:p>
            <a:p>
              <a:pPr marL="185738" indent="-185738">
                <a:buFont typeface="Arial"/>
                <a:buChar char="•"/>
              </a:pPr>
              <a:r>
                <a:rPr lang="en-US" dirty="0" err="1" smtClean="0">
                  <a:latin typeface="Arial" panose="020B0604020202020204" pitchFamily="34" charset="0"/>
                  <a:cs typeface="Arial" panose="020B0604020202020204" pitchFamily="34" charset="0"/>
                </a:rPr>
                <a:t>Langkah</a:t>
              </a:r>
              <a:r>
                <a:rPr lang="en-US" dirty="0" smtClean="0">
                  <a:latin typeface="Arial" panose="020B0604020202020204" pitchFamily="34" charset="0"/>
                  <a:cs typeface="Arial" panose="020B0604020202020204" pitchFamily="34" charset="0"/>
                </a:rPr>
                <a:t> </a:t>
              </a:r>
              <a:r>
                <a:rPr lang="en-US" b="1" dirty="0" smtClean="0">
                  <a:solidFill>
                    <a:srgbClr val="0070C0"/>
                  </a:solidFill>
                  <a:latin typeface="Arial" panose="020B0604020202020204" pitchFamily="34" charset="0"/>
                  <a:cs typeface="Arial" panose="020B0604020202020204" pitchFamily="34" charset="0"/>
                </a:rPr>
                <a:t>RURB/RIA</a:t>
              </a:r>
              <a:endParaRPr lang="en-US" b="1" dirty="0">
                <a:solidFill>
                  <a:srgbClr val="0070C0"/>
                </a:solidFill>
                <a:latin typeface="Arial" panose="020B0604020202020204" pitchFamily="34" charset="0"/>
                <a:cs typeface="Arial" panose="020B0604020202020204" pitchFamily="34" charset="0"/>
              </a:endParaRPr>
            </a:p>
          </p:txBody>
        </p:sp>
        <p:sp>
          <p:nvSpPr>
            <p:cNvPr id="38" name="TextBox 37"/>
            <p:cNvSpPr txBox="1"/>
            <p:nvPr/>
          </p:nvSpPr>
          <p:spPr>
            <a:xfrm>
              <a:off x="6634918" y="3154369"/>
              <a:ext cx="2187351" cy="587721"/>
            </a:xfrm>
            <a:prstGeom prst="rect">
              <a:avLst/>
            </a:prstGeom>
            <a:noFill/>
          </p:spPr>
          <p:txBody>
            <a:bodyPr wrap="square" rtlCol="0">
              <a:spAutoFit/>
            </a:bodyPr>
            <a:lstStyle/>
            <a:p>
              <a:pPr marL="185738" indent="-185738">
                <a:buFont typeface="Arial"/>
                <a:buChar char="•"/>
              </a:pPr>
              <a:r>
                <a:rPr lang="en-US" dirty="0" err="1" smtClean="0">
                  <a:latin typeface="Arial" panose="020B0604020202020204" pitchFamily="34" charset="0"/>
                  <a:cs typeface="Arial" panose="020B0604020202020204" pitchFamily="34" charset="0"/>
                </a:rPr>
                <a:t>Membangunkan</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polisi</a:t>
              </a:r>
              <a:r>
                <a:rPr lang="en-US" dirty="0" smtClean="0">
                  <a:latin typeface="Arial" panose="020B0604020202020204" pitchFamily="34" charset="0"/>
                  <a:cs typeface="Arial" panose="020B0604020202020204" pitchFamily="34" charset="0"/>
                </a:rPr>
                <a:t> GRP</a:t>
              </a:r>
              <a:endParaRPr lang="en-US" dirty="0">
                <a:latin typeface="Arial" panose="020B0604020202020204" pitchFamily="34" charset="0"/>
                <a:cs typeface="Arial" panose="020B0604020202020204" pitchFamily="34" charset="0"/>
              </a:endParaRPr>
            </a:p>
          </p:txBody>
        </p:sp>
        <p:sp>
          <p:nvSpPr>
            <p:cNvPr id="40" name="TextBox 39"/>
            <p:cNvSpPr txBox="1"/>
            <p:nvPr/>
          </p:nvSpPr>
          <p:spPr>
            <a:xfrm>
              <a:off x="283881" y="418353"/>
              <a:ext cx="8538387" cy="335841"/>
            </a:xfrm>
            <a:prstGeom prst="rect">
              <a:avLst/>
            </a:prstGeom>
            <a:noFill/>
          </p:spPr>
          <p:txBody>
            <a:bodyPr wrap="square" rtlCol="0">
              <a:spAutoFit/>
            </a:bodyPr>
            <a:lstStyle/>
            <a:p>
              <a:pPr algn="ctr"/>
              <a:r>
                <a:rPr lang="en-US" b="1" dirty="0" smtClean="0">
                  <a:latin typeface="Arial" panose="020B0604020202020204" pitchFamily="34" charset="0"/>
                  <a:cs typeface="Arial" panose="020B0604020202020204" pitchFamily="34" charset="0"/>
                </a:rPr>
                <a:t>RINGKASAN ARAH KEMAJUAN DASAR PERUBAHAN PERATURAN NEGARA</a:t>
              </a:r>
              <a:endParaRPr lang="en-GB" b="1" dirty="0">
                <a:solidFill>
                  <a:srgbClr val="000000"/>
                </a:solidFill>
                <a:latin typeface="Arial" panose="020B0604020202020204" pitchFamily="34" charset="0"/>
                <a:cs typeface="Arial" panose="020B0604020202020204" pitchFamily="34" charset="0"/>
              </a:endParaRPr>
            </a:p>
          </p:txBody>
        </p:sp>
        <p:sp>
          <p:nvSpPr>
            <p:cNvPr id="33" name="TextBox 32"/>
            <p:cNvSpPr txBox="1"/>
            <p:nvPr/>
          </p:nvSpPr>
          <p:spPr>
            <a:xfrm>
              <a:off x="2427080" y="3216759"/>
              <a:ext cx="1873912" cy="587721"/>
            </a:xfrm>
            <a:prstGeom prst="rect">
              <a:avLst/>
            </a:prstGeom>
            <a:noFill/>
          </p:spPr>
          <p:txBody>
            <a:bodyPr wrap="square" rtlCol="0">
              <a:spAutoFit/>
            </a:bodyPr>
            <a:lstStyle/>
            <a:p>
              <a:pPr marL="185738" indent="-185738">
                <a:buFont typeface="Arial"/>
                <a:buChar char="•"/>
              </a:pPr>
              <a:r>
                <a:rPr lang="en-US" dirty="0" err="1" smtClean="0">
                  <a:latin typeface="Arial" panose="020B0604020202020204" pitchFamily="34" charset="0"/>
                  <a:cs typeface="Arial" panose="020B0604020202020204" pitchFamily="34" charset="0"/>
                </a:rPr>
                <a:t>Liberalisi</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dalam</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sektor</a:t>
              </a:r>
              <a:r>
                <a:rPr lang="en-US" dirty="0" smtClean="0">
                  <a:latin typeface="Arial" panose="020B0604020202020204" pitchFamily="34" charset="0"/>
                  <a:cs typeface="Arial" panose="020B0604020202020204" pitchFamily="34" charset="0"/>
                </a:rPr>
                <a:t> </a:t>
              </a:r>
              <a:r>
                <a:rPr lang="en-US" dirty="0" err="1" smtClean="0">
                  <a:latin typeface="Arial" panose="020B0604020202020204" pitchFamily="34" charset="0"/>
                  <a:cs typeface="Arial" panose="020B0604020202020204" pitchFamily="34" charset="0"/>
                </a:rPr>
                <a:t>Perkhid</a:t>
              </a:r>
              <a:r>
                <a:rPr lang="en-US" dirty="0" smtClean="0">
                  <a:latin typeface="Arial" panose="020B0604020202020204" pitchFamily="34" charset="0"/>
                  <a:cs typeface="Arial" panose="020B0604020202020204" pitchFamily="34" charset="0"/>
                </a:rPr>
                <a:t>.</a:t>
              </a:r>
              <a:endParaRPr lang="en-US"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3524417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2"/>
          <p:cNvSpPr txBox="1">
            <a:spLocks/>
          </p:cNvSpPr>
          <p:nvPr/>
        </p:nvSpPr>
        <p:spPr>
          <a:xfrm>
            <a:off x="-2" y="1126727"/>
            <a:ext cx="10152995" cy="5731275"/>
          </a:xfrm>
          <a:prstGeom prst="rect">
            <a:avLst/>
          </a:prstGeom>
        </p:spPr>
        <p:txBody>
          <a:bodyPr/>
          <a:lstStyle>
            <a:lvl1pPr marL="91440" indent="-91440" algn="l" defTabSz="914400" rtl="0" eaLnBrk="1" latinLnBrk="0" hangingPunct="1">
              <a:lnSpc>
                <a:spcPct val="90000"/>
              </a:lnSpc>
              <a:spcBef>
                <a:spcPts val="1200"/>
              </a:spcBef>
              <a:spcAft>
                <a:spcPts val="200"/>
              </a:spcAft>
              <a:buClr>
                <a:schemeClr val="accent3"/>
              </a:buClr>
              <a:buSzPct val="100000"/>
              <a:buFont typeface="Tw Cen MT" panose="020B0602020104020603" pitchFamily="34" charset="0"/>
              <a:buChar char=" "/>
              <a:defRPr sz="2200" kern="1200">
                <a:solidFill>
                  <a:schemeClr val="tx1"/>
                </a:solidFill>
                <a:latin typeface="+mn-lt"/>
                <a:ea typeface="+mn-ea"/>
                <a:cs typeface="+mn-cs"/>
              </a:defRPr>
            </a:lvl1pPr>
            <a:lvl2pPr marL="26517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800" kern="1200">
                <a:solidFill>
                  <a:schemeClr val="tx1"/>
                </a:solidFill>
                <a:latin typeface="+mn-lt"/>
                <a:ea typeface="+mn-ea"/>
                <a:cs typeface="+mn-cs"/>
              </a:defRPr>
            </a:lvl2pPr>
            <a:lvl3pPr marL="4480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3pPr>
            <a:lvl4pPr marL="59436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4pPr>
            <a:lvl5pPr marL="77724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5pPr>
            <a:lvl6pPr marL="914400"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6pPr>
            <a:lvl7pPr marL="1060704"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7pPr>
            <a:lvl8pPr marL="1216152"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8pPr>
            <a:lvl9pPr marL="1362456" indent="-137160" algn="l" defTabSz="914400" rtl="0" eaLnBrk="1" latinLnBrk="0" hangingPunct="1">
              <a:lnSpc>
                <a:spcPct val="90000"/>
              </a:lnSpc>
              <a:spcBef>
                <a:spcPts val="200"/>
              </a:spcBef>
              <a:spcAft>
                <a:spcPts val="400"/>
              </a:spcAft>
              <a:buClr>
                <a:schemeClr val="accent3"/>
              </a:buClr>
              <a:buFont typeface="Wingdings 3" pitchFamily="18" charset="2"/>
              <a:buChar char=""/>
              <a:defRPr sz="1400" kern="1200">
                <a:solidFill>
                  <a:schemeClr val="tx1"/>
                </a:solidFill>
                <a:latin typeface="+mn-lt"/>
                <a:ea typeface="+mn-ea"/>
                <a:cs typeface="+mn-cs"/>
              </a:defRPr>
            </a:lvl9pPr>
          </a:lstStyle>
          <a:p>
            <a:pPr marL="514350" indent="-514350">
              <a:buClrTx/>
              <a:buFont typeface="+mj-lt"/>
              <a:buAutoNum type="arabicPeriod"/>
            </a:pPr>
            <a:r>
              <a:rPr lang="en-US" altLang="en-US" sz="2400" dirty="0" err="1" smtClean="0">
                <a:solidFill>
                  <a:srgbClr val="FF0000"/>
                </a:solidFill>
                <a:latin typeface="Arial" panose="020B0604020202020204" pitchFamily="34" charset="0"/>
                <a:cs typeface="Arial" panose="020B0604020202020204" pitchFamily="34" charset="0"/>
              </a:rPr>
              <a:t>Impak</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peningkatan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produktiviti</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adalah</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tinggi</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mengurangkan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kos</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pematuhan</a:t>
            </a:r>
            <a:endParaRPr lang="en-US" altLang="en-US" sz="2400" dirty="0" smtClean="0">
              <a:latin typeface="Arial" panose="020B0604020202020204" pitchFamily="34" charset="0"/>
              <a:cs typeface="Arial" panose="020B0604020202020204" pitchFamily="34" charset="0"/>
            </a:endParaRPr>
          </a:p>
          <a:p>
            <a:pPr marL="514350" indent="-514350">
              <a:buClrTx/>
              <a:buFont typeface="+mj-lt"/>
              <a:buAutoNum type="arabicPeriod"/>
            </a:pPr>
            <a:r>
              <a:rPr lang="en-US" altLang="en-US" sz="2400" dirty="0" err="1" smtClean="0">
                <a:latin typeface="Arial" panose="020B0604020202020204" pitchFamily="34" charset="0"/>
                <a:cs typeface="Arial" panose="020B0604020202020204" pitchFamily="34" charset="0"/>
              </a:rPr>
              <a:t>Untuk</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mengatasi</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jurang</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dalam</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sistem</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pengurusan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Peraturan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supaya</a:t>
            </a:r>
            <a:r>
              <a:rPr lang="en-US" altLang="en-US" sz="2400" dirty="0" smtClean="0">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berkualiti</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dan</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effisien</a:t>
            </a:r>
            <a:endParaRPr lang="en-US" altLang="en-US" sz="2400" dirty="0" smtClean="0">
              <a:solidFill>
                <a:srgbClr val="FF0000"/>
              </a:solidFill>
              <a:latin typeface="Arial" panose="020B0604020202020204" pitchFamily="34" charset="0"/>
              <a:cs typeface="Arial" panose="020B0604020202020204" pitchFamily="34" charset="0"/>
            </a:endParaRPr>
          </a:p>
          <a:p>
            <a:pPr marL="514350" indent="-514350">
              <a:buClrTx/>
              <a:buFont typeface="+mj-lt"/>
              <a:buAutoNum type="arabicPeriod"/>
            </a:pPr>
            <a:r>
              <a:rPr lang="en-US" altLang="en-US" sz="2400" dirty="0" err="1" smtClean="0">
                <a:latin typeface="Arial" panose="020B0604020202020204" pitchFamily="34" charset="0"/>
                <a:cs typeface="Arial" panose="020B0604020202020204" pitchFamily="34" charset="0"/>
              </a:rPr>
              <a:t>Untuk</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menyeragamkan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peraturan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dan</a:t>
            </a:r>
            <a:r>
              <a:rPr lang="en-US" altLang="en-US" sz="2400" dirty="0" smtClean="0">
                <a:latin typeface="Arial" panose="020B0604020202020204" pitchFamily="34" charset="0"/>
                <a:cs typeface="Arial" panose="020B0604020202020204" pitchFamily="34" charset="0"/>
              </a:rPr>
              <a:t> </a:t>
            </a:r>
            <a:r>
              <a:rPr lang="en-US" altLang="en-US" sz="2400" dirty="0" smtClean="0">
                <a:solidFill>
                  <a:srgbClr val="FF0000"/>
                </a:solidFill>
                <a:latin typeface="Arial" panose="020B0604020202020204" pitchFamily="34" charset="0"/>
                <a:cs typeface="Arial" panose="020B0604020202020204" pitchFamily="34" charset="0"/>
              </a:rPr>
              <a:t>proses </a:t>
            </a:r>
            <a:r>
              <a:rPr lang="en-US" altLang="en-US" sz="2400" dirty="0" err="1" smtClean="0">
                <a:solidFill>
                  <a:srgbClr val="FF0000"/>
                </a:solidFill>
                <a:latin typeface="Arial" panose="020B0604020202020204" pitchFamily="34" charset="0"/>
                <a:cs typeface="Arial" panose="020B0604020202020204" pitchFamily="34" charset="0"/>
              </a:rPr>
              <a:t>membuat</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solidFill>
                  <a:srgbClr val="FF0000"/>
                </a:solidFill>
                <a:latin typeface="Arial" panose="020B0604020202020204" pitchFamily="34" charset="0"/>
                <a:cs typeface="Arial" panose="020B0604020202020204" pitchFamily="34" charset="0"/>
              </a:rPr>
              <a:t>keputusan</a:t>
            </a:r>
            <a:r>
              <a:rPr lang="en-US" altLang="en-US" sz="2400" dirty="0" smtClean="0">
                <a:latin typeface="Arial" panose="020B0604020202020204" pitchFamily="34" charset="0"/>
                <a:cs typeface="Arial" panose="020B0604020202020204" pitchFamily="34" charset="0"/>
              </a:rPr>
              <a:t> (rule-making process) </a:t>
            </a:r>
            <a:r>
              <a:rPr lang="en-US" altLang="en-US" sz="2400" dirty="0" err="1" smtClean="0">
                <a:latin typeface="Arial" panose="020B0604020202020204" pitchFamily="34" charset="0"/>
                <a:cs typeface="Arial" panose="020B0604020202020204" pitchFamily="34" charset="0"/>
              </a:rPr>
              <a:t>dengan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penekanan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kepada</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pengukuran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pandangan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awam</a:t>
            </a:r>
            <a:r>
              <a:rPr lang="en-US" altLang="en-US" sz="2400" dirty="0" smtClean="0">
                <a:latin typeface="Arial" panose="020B0604020202020204" pitchFamily="34" charset="0"/>
                <a:cs typeface="Arial" panose="020B0604020202020204" pitchFamily="34" charset="0"/>
              </a:rPr>
              <a:t> (public consultation)</a:t>
            </a:r>
          </a:p>
          <a:p>
            <a:pPr marL="514350" indent="-514350">
              <a:buClrTx/>
              <a:buFont typeface="+mj-lt"/>
              <a:buAutoNum type="arabicPeriod"/>
            </a:pPr>
            <a:r>
              <a:rPr lang="en-US" altLang="en-US" sz="2400" dirty="0" err="1" smtClean="0">
                <a:solidFill>
                  <a:srgbClr val="FF0000"/>
                </a:solidFill>
                <a:latin typeface="Arial" panose="020B0604020202020204" pitchFamily="34" charset="0"/>
                <a:cs typeface="Arial" panose="020B0604020202020204" pitchFamily="34" charset="0"/>
              </a:rPr>
              <a:t>Konsisten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dengan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perkembangan</a:t>
            </a:r>
            <a:r>
              <a:rPr lang="en-US" altLang="en-US" sz="2400" dirty="0" smtClean="0">
                <a:latin typeface="Arial" panose="020B0604020202020204" pitchFamily="34" charset="0"/>
                <a:cs typeface="Arial" panose="020B0604020202020204" pitchFamily="34" charset="0"/>
              </a:rPr>
              <a:t> global </a:t>
            </a:r>
            <a:r>
              <a:rPr lang="en-US" altLang="en-US" sz="2400" dirty="0" err="1" smtClean="0">
                <a:latin typeface="Arial" panose="020B0604020202020204" pitchFamily="34" charset="0"/>
                <a:cs typeface="Arial" panose="020B0604020202020204" pitchFamily="34" charset="0"/>
              </a:rPr>
              <a:t>mengenai</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kepentingan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peraturan</a:t>
            </a:r>
            <a:endParaRPr lang="en-US" altLang="en-US" sz="2400" dirty="0" smtClean="0">
              <a:latin typeface="Arial" panose="020B0604020202020204" pitchFamily="34" charset="0"/>
              <a:cs typeface="Arial" panose="020B0604020202020204" pitchFamily="34" charset="0"/>
            </a:endParaRPr>
          </a:p>
          <a:p>
            <a:pPr marL="514350" indent="-514350">
              <a:buClrTx/>
              <a:buFont typeface="+mj-lt"/>
              <a:buAutoNum type="arabicPeriod"/>
            </a:pPr>
            <a:r>
              <a:rPr lang="en-US" altLang="en-US" sz="2400" dirty="0" err="1" smtClean="0">
                <a:latin typeface="Arial" panose="020B0604020202020204" pitchFamily="34" charset="0"/>
                <a:cs typeface="Arial" panose="020B0604020202020204" pitchFamily="34" charset="0"/>
              </a:rPr>
              <a:t>Cadangan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dari</a:t>
            </a:r>
            <a:r>
              <a:rPr lang="en-US" altLang="en-US" sz="2400" dirty="0" smtClean="0">
                <a:latin typeface="Arial" panose="020B0604020202020204" pitchFamily="34" charset="0"/>
                <a:cs typeface="Arial" panose="020B0604020202020204" pitchFamily="34" charset="0"/>
              </a:rPr>
              <a:t> </a:t>
            </a:r>
            <a:r>
              <a:rPr lang="en-US" altLang="en-US" sz="2400" dirty="0" smtClean="0">
                <a:solidFill>
                  <a:srgbClr val="FF0000"/>
                </a:solidFill>
                <a:latin typeface="Arial" panose="020B0604020202020204" pitchFamily="34" charset="0"/>
                <a:cs typeface="Arial" panose="020B0604020202020204" pitchFamily="34" charset="0"/>
              </a:rPr>
              <a:t>Bank </a:t>
            </a:r>
            <a:r>
              <a:rPr lang="en-US" altLang="en-US" sz="2400" dirty="0" err="1" smtClean="0">
                <a:solidFill>
                  <a:srgbClr val="FF0000"/>
                </a:solidFill>
                <a:latin typeface="Arial" panose="020B0604020202020204" pitchFamily="34" charset="0"/>
                <a:cs typeface="Arial" panose="020B0604020202020204" pitchFamily="34" charset="0"/>
              </a:rPr>
              <a:t>Dunia</a:t>
            </a:r>
            <a:r>
              <a:rPr lang="en-US" altLang="en-US" sz="2400" dirty="0" smtClean="0">
                <a:solidFill>
                  <a:srgbClr val="FF0000"/>
                </a:solidFill>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bahawa</a:t>
            </a:r>
            <a:r>
              <a:rPr lang="en-US" altLang="en-US" sz="2400" dirty="0" smtClean="0">
                <a:latin typeface="Arial" panose="020B0604020202020204" pitchFamily="34" charset="0"/>
                <a:cs typeface="Arial" panose="020B0604020202020204" pitchFamily="34" charset="0"/>
              </a:rPr>
              <a:t> Malaysia </a:t>
            </a:r>
            <a:r>
              <a:rPr lang="en-US" altLang="en-US" sz="2400" dirty="0" err="1" smtClean="0">
                <a:latin typeface="Arial" panose="020B0604020202020204" pitchFamily="34" charset="0"/>
                <a:cs typeface="Arial" panose="020B0604020202020204" pitchFamily="34" charset="0"/>
              </a:rPr>
              <a:t>perlu</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menerapkan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polisi</a:t>
            </a:r>
            <a:r>
              <a:rPr lang="en-US" altLang="en-US" sz="2400" dirty="0" smtClean="0">
                <a:latin typeface="Arial" panose="020B0604020202020204" pitchFamily="34" charset="0"/>
                <a:cs typeface="Arial" panose="020B0604020202020204" pitchFamily="34" charset="0"/>
              </a:rPr>
              <a:t> GRP </a:t>
            </a:r>
            <a:r>
              <a:rPr lang="en-US" altLang="en-US" sz="2400" dirty="0" err="1" smtClean="0">
                <a:latin typeface="Arial" panose="020B0604020202020204" pitchFamily="34" charset="0"/>
                <a:cs typeface="Arial" panose="020B0604020202020204" pitchFamily="34" charset="0"/>
              </a:rPr>
              <a:t>dalam</a:t>
            </a:r>
            <a:r>
              <a:rPr lang="en-US" altLang="en-US" sz="2400" dirty="0" smtClean="0">
                <a:latin typeface="Arial" panose="020B0604020202020204" pitchFamily="34" charset="0"/>
                <a:cs typeface="Arial" panose="020B0604020202020204" pitchFamily="34" charset="0"/>
              </a:rPr>
              <a:t> proses </a:t>
            </a:r>
            <a:r>
              <a:rPr lang="en-US" altLang="en-US" sz="2400" dirty="0" err="1" smtClean="0">
                <a:latin typeface="Arial" panose="020B0604020202020204" pitchFamily="34" charset="0"/>
                <a:cs typeface="Arial" panose="020B0604020202020204" pitchFamily="34" charset="0"/>
              </a:rPr>
              <a:t>pembangunan</a:t>
            </a:r>
            <a:r>
              <a:rPr lang="en-US" altLang="en-US" sz="2400" dirty="0" smtClean="0">
                <a:latin typeface="Arial" panose="020B0604020202020204" pitchFamily="34" charset="0"/>
                <a:cs typeface="Arial" panose="020B0604020202020204" pitchFamily="34" charset="0"/>
              </a:rPr>
              <a:t> </a:t>
            </a:r>
            <a:r>
              <a:rPr lang="en-US" altLang="en-US" sz="2400" dirty="0" err="1" smtClean="0">
                <a:latin typeface="Arial" panose="020B0604020202020204" pitchFamily="34" charset="0"/>
                <a:cs typeface="Arial" panose="020B0604020202020204" pitchFamily="34" charset="0"/>
              </a:rPr>
              <a:t>peraturan</a:t>
            </a:r>
            <a:r>
              <a:rPr lang="en-US" altLang="en-US" sz="2400" dirty="0" smtClean="0">
                <a:latin typeface="Arial" panose="020B0604020202020204" pitchFamily="34" charset="0"/>
                <a:cs typeface="Arial" panose="020B0604020202020204" pitchFamily="34" charset="0"/>
              </a:rPr>
              <a:t>.  </a:t>
            </a:r>
            <a:endParaRPr lang="en-MY" altLang="en-US" sz="2400" dirty="0" smtClean="0">
              <a:latin typeface="Arial" panose="020B0604020202020204" pitchFamily="34" charset="0"/>
              <a:cs typeface="Arial" panose="020B0604020202020204" pitchFamily="34" charset="0"/>
            </a:endParaRPr>
          </a:p>
        </p:txBody>
      </p:sp>
      <p:sp>
        <p:nvSpPr>
          <p:cNvPr id="4" name="TextBox 3"/>
          <p:cNvSpPr txBox="1"/>
          <p:nvPr/>
        </p:nvSpPr>
        <p:spPr>
          <a:xfrm>
            <a:off x="399632" y="159293"/>
            <a:ext cx="8947569" cy="584775"/>
          </a:xfrm>
          <a:prstGeom prst="rect">
            <a:avLst/>
          </a:prstGeom>
          <a:solidFill>
            <a:srgbClr val="3333FF"/>
          </a:solidFill>
        </p:spPr>
        <p:style>
          <a:lnRef idx="0">
            <a:schemeClr val="accent1"/>
          </a:lnRef>
          <a:fillRef idx="3">
            <a:schemeClr val="accent1"/>
          </a:fillRef>
          <a:effectRef idx="3">
            <a:schemeClr val="accent1"/>
          </a:effectRef>
          <a:fontRef idx="minor">
            <a:schemeClr val="lt1"/>
          </a:fontRef>
        </p:style>
        <p:txBody>
          <a:bodyPr wrap="square" rtlCol="0">
            <a:spAutoFit/>
          </a:bodyPr>
          <a:lstStyle/>
          <a:p>
            <a:r>
              <a:rPr lang="en-US" sz="3200" dirty="0" smtClean="0">
                <a:latin typeface="Berlin Sans FB" panose="020E0602020502020306" pitchFamily="34" charset="0"/>
              </a:rPr>
              <a:t>AMALAN PERATURAN BAIK (GRP)</a:t>
            </a:r>
            <a:endParaRPr lang="en-US" sz="3200" dirty="0">
              <a:latin typeface="Berlin Sans FB" panose="020E0602020502020306" pitchFamily="34" charset="0"/>
            </a:endParaRPr>
          </a:p>
        </p:txBody>
      </p:sp>
      <p:sp>
        <p:nvSpPr>
          <p:cNvPr id="6" name="Oval 5"/>
          <p:cNvSpPr/>
          <p:nvPr/>
        </p:nvSpPr>
        <p:spPr>
          <a:xfrm>
            <a:off x="10056635" y="2395606"/>
            <a:ext cx="2033765" cy="1338194"/>
          </a:xfrm>
          <a:prstGeom prst="ellipse">
            <a:avLst/>
          </a:prstGeom>
          <a:solidFill>
            <a:schemeClr val="bg1"/>
          </a:solidFill>
          <a:ln w="174625"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pic>
        <p:nvPicPr>
          <p:cNvPr id="5" name="Picture 2" descr="http://www.clker.com/cliparts/0/4/0/4/1225770283668564458emyller_magnifying_glass.svg.hi.png"/>
          <p:cNvPicPr>
            <a:picLocks noChangeAspect="1" noChangeArrowheads="1"/>
          </p:cNvPicPr>
          <p:nvPr/>
        </p:nvPicPr>
        <p:blipFill>
          <a:blip r:embed="rId2"/>
          <a:srcRect/>
          <a:stretch>
            <a:fillRect/>
          </a:stretch>
        </p:blipFill>
        <p:spPr bwMode="auto">
          <a:xfrm rot="2165861">
            <a:off x="9655567" y="2268977"/>
            <a:ext cx="2968043" cy="2730569"/>
          </a:xfrm>
          <a:prstGeom prst="rect">
            <a:avLst/>
          </a:prstGeom>
          <a:noFill/>
          <a:ln w="9525">
            <a:noFill/>
            <a:miter lim="800000"/>
            <a:headEnd/>
            <a:tailEnd/>
          </a:ln>
        </p:spPr>
      </p:pic>
      <p:sp>
        <p:nvSpPr>
          <p:cNvPr id="7" name="Rectangle 6"/>
          <p:cNvSpPr/>
          <p:nvPr/>
        </p:nvSpPr>
        <p:spPr>
          <a:xfrm rot="20565508">
            <a:off x="10414828" y="2558782"/>
            <a:ext cx="1418978" cy="830997"/>
          </a:xfrm>
          <a:prstGeom prst="rect">
            <a:avLst/>
          </a:prstGeom>
          <a:noFill/>
        </p:spPr>
        <p:txBody>
          <a:bodyPr wrap="none">
            <a:spAutoFit/>
          </a:bodyPr>
          <a:lstStyle/>
          <a:p>
            <a:pPr algn="ctr">
              <a:defRPr/>
            </a:pPr>
            <a:r>
              <a:rPr lang="en-US" sz="4800" dirty="0">
                <a:ln w="18415" cmpd="sng">
                  <a:solidFill>
                    <a:schemeClr val="tx1"/>
                  </a:solidFill>
                  <a:prstDash val="solid"/>
                </a:ln>
                <a:effectLst>
                  <a:outerShdw blurRad="63500" dir="3600000" algn="tl" rotWithShape="0">
                    <a:srgbClr val="000000">
                      <a:alpha val="70000"/>
                    </a:srgbClr>
                  </a:outerShdw>
                </a:effectLst>
                <a:latin typeface="Aharoni" pitchFamily="2" charset="-79"/>
                <a:cs typeface="Aharoni" pitchFamily="2" charset="-79"/>
              </a:rPr>
              <a:t>GRP</a:t>
            </a:r>
          </a:p>
        </p:txBody>
      </p:sp>
    </p:spTree>
    <p:extLst>
      <p:ext uri="{BB962C8B-B14F-4D97-AF65-F5344CB8AC3E}">
        <p14:creationId xmlns:p14="http://schemas.microsoft.com/office/powerpoint/2010/main" val="1309438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DVSHAPEID" val="6BbLjNNtB70wPAcgPuXqdX"/>
</p:tagLst>
</file>

<file path=ppt/tags/tag2.xml><?xml version="1.0" encoding="utf-8"?>
<p:tagLst xmlns:a="http://schemas.openxmlformats.org/drawingml/2006/main" xmlns:r="http://schemas.openxmlformats.org/officeDocument/2006/relationships" xmlns:p="http://schemas.openxmlformats.org/presentationml/2006/main">
  <p:tag name="DVSHAPEID" val="9m5GSbrFe3u8QqGFFr5caW"/>
</p:tagLst>
</file>

<file path=ppt/tags/tag3.xml><?xml version="1.0" encoding="utf-8"?>
<p:tagLst xmlns:a="http://schemas.openxmlformats.org/drawingml/2006/main" xmlns:r="http://schemas.openxmlformats.org/officeDocument/2006/relationships" xmlns:p="http://schemas.openxmlformats.org/presentationml/2006/main">
  <p:tag name="DVSHAPEID" val="gVjzd1l6Yp5d0ZaPUvShbk"/>
</p:tagLst>
</file>

<file path=ppt/tags/tag4.xml><?xml version="1.0" encoding="utf-8"?>
<p:tagLst xmlns:a="http://schemas.openxmlformats.org/drawingml/2006/main" xmlns:r="http://schemas.openxmlformats.org/officeDocument/2006/relationships" xmlns:p="http://schemas.openxmlformats.org/presentationml/2006/main">
  <p:tag name="DVSHAPEID" val="T5pYn3Qs0XVc14LRmlJg7h"/>
</p:tagLst>
</file>

<file path=ppt/tags/tag5.xml><?xml version="1.0" encoding="utf-8"?>
<p:tagLst xmlns:a="http://schemas.openxmlformats.org/drawingml/2006/main" xmlns:r="http://schemas.openxmlformats.org/officeDocument/2006/relationships" xmlns:p="http://schemas.openxmlformats.org/presentationml/2006/main">
  <p:tag name="DVSHAPEID" val="YzP0IaQAiEqabTj1pXztq3"/>
</p:tagLst>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 xmlns:thm15="http://schemas.microsoft.com/office/thememl/2012/main" name="Integral" id="{3577F8C9-A904-41D8-97D2-FD898F53F20E}" vid="{B4028482-F53A-4442-AB14-9B7A43F44F96}"/>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1_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thm15="http://schemas.microsoft.com/office/thememl/2012/main" xmlns="" name="Integral" id="{3577F8C9-A904-41D8-97D2-FD898F53F20E}" vid="{B4028482-F53A-4442-AB14-9B7A43F44F96}"/>
    </a:ext>
  </a:extLst>
</a:theme>
</file>

<file path=ppt/theme/theme5.xml><?xml version="1.0" encoding="utf-8"?>
<a:theme xmlns:a="http://schemas.openxmlformats.org/drawingml/2006/main" name="2_Integral">
  <a:themeElements>
    <a:clrScheme name="Integral">
      <a:dk1>
        <a:sysClr val="windowText" lastClr="000000"/>
      </a:dk1>
      <a:lt1>
        <a:sysClr val="window" lastClr="FFFFFF"/>
      </a:lt1>
      <a:dk2>
        <a:srgbClr val="514949"/>
      </a:dk2>
      <a:lt2>
        <a:srgbClr val="E1E1DB"/>
      </a:lt2>
      <a:accent1>
        <a:srgbClr val="9DBFBE"/>
      </a:accent1>
      <a:accent2>
        <a:srgbClr val="DB8631"/>
      </a:accent2>
      <a:accent3>
        <a:srgbClr val="E3CC5A"/>
      </a:accent3>
      <a:accent4>
        <a:srgbClr val="ACADA8"/>
      </a:accent4>
      <a:accent5>
        <a:srgbClr val="927C61"/>
      </a:accent5>
      <a:accent6>
        <a:srgbClr val="B3B435"/>
      </a:accent6>
      <a:hlink>
        <a:srgbClr val="0000FF"/>
      </a:hlink>
      <a:folHlink>
        <a:srgbClr val="800080"/>
      </a:folHlink>
    </a:clrScheme>
    <a:fontScheme name="Integral">
      <a:majorFont>
        <a:latin typeface="Tw Cen MT Condensed"/>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w Cen MT"/>
        <a:ea typeface=""/>
        <a:cs typeface=""/>
        <a:font script="Grek" typeface="Calibri"/>
        <a:font script="Cyrl" typeface="Calibri"/>
        <a:font script="Jpan" typeface="メイリオ"/>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Integral">
      <a:fillStyleLst>
        <a:solidFill>
          <a:schemeClr val="phClr"/>
        </a:solidFill>
        <a:gradFill rotWithShape="1">
          <a:gsLst>
            <a:gs pos="0">
              <a:schemeClr val="phClr">
                <a:tint val="83000"/>
                <a:satMod val="100000"/>
                <a:lumMod val="100000"/>
              </a:schemeClr>
            </a:gs>
            <a:gs pos="100000">
              <a:schemeClr val="phClr">
                <a:tint val="61000"/>
                <a:satMod val="150000"/>
                <a:lumMod val="100000"/>
              </a:schemeClr>
            </a:gs>
          </a:gsLst>
          <a:path path="circle">
            <a:fillToRect l="100000" t="100000" r="100000" b="100000"/>
          </a:path>
        </a:gradFill>
        <a:gradFill rotWithShape="1">
          <a:gsLst>
            <a:gs pos="0">
              <a:schemeClr val="phClr">
                <a:tint val="100000"/>
                <a:shade val="85000"/>
                <a:satMod val="100000"/>
                <a:lumMod val="100000"/>
              </a:schemeClr>
            </a:gs>
            <a:gs pos="100000">
              <a:schemeClr val="phClr">
                <a:tint val="90000"/>
                <a:shade val="100000"/>
                <a:satMod val="150000"/>
                <a:lumMod val="100000"/>
              </a:schemeClr>
            </a:gs>
          </a:gsLst>
          <a:path path="circle">
            <a:fillToRect l="100000" t="100000" r="100000" b="100000"/>
          </a:path>
        </a:gradFill>
      </a:fillStyleLst>
      <a:lnStyleLst>
        <a:ln w="9525" cap="flat" cmpd="sng" algn="ctr">
          <a:solidFill>
            <a:schemeClr val="phClr"/>
          </a:solidFill>
          <a:prstDash val="solid"/>
        </a:ln>
        <a:ln w="15875"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outerShdw blurRad="50800" dist="12700" dir="5400000" algn="ctr" rotWithShape="0">
              <a:srgbClr val="000000">
                <a:alpha val="50000"/>
              </a:srgbClr>
            </a:outerShdw>
          </a:effectLst>
        </a:effectStyle>
        <a:effectStyle>
          <a:effectLst>
            <a:outerShdw blurRad="76200" dist="25400" dir="5400000" algn="ctr" rotWithShape="0">
              <a:srgbClr val="000000">
                <a:alpha val="60000"/>
              </a:srgbClr>
            </a:outerShdw>
          </a:effectLst>
          <a:scene3d>
            <a:camera prst="orthographicFront">
              <a:rot lat="0" lon="0" rev="0"/>
            </a:camera>
            <a:lightRig rig="flat" dir="t">
              <a:rot lat="0" lon="0" rev="3600000"/>
            </a:lightRig>
          </a:scene3d>
          <a:sp3d contourW="12700" prstMaterial="flat">
            <a:bevelT w="38100" h="44450" prst="angle"/>
            <a:contourClr>
              <a:schemeClr val="phClr">
                <a:shade val="35000"/>
                <a:satMod val="160000"/>
              </a:schemeClr>
            </a:contourClr>
          </a:sp3d>
        </a:effectStyle>
      </a:effectStyleLst>
      <a:bgFillStyleLst>
        <a:solidFill>
          <a:schemeClr val="phClr"/>
        </a:solidFill>
        <a:blipFill rotWithShape="1">
          <a:blip xmlns:r="http://schemas.openxmlformats.org/officeDocument/2006/relationships" r:embed="rId1">
            <a:duotone>
              <a:schemeClr val="phClr">
                <a:tint val="98000"/>
              </a:schemeClr>
              <a:schemeClr val="phClr">
                <a:shade val="89000"/>
                <a:satMod val="145000"/>
              </a:schemeClr>
            </a:duotone>
          </a:blip>
          <a:tile tx="0" ty="0" sx="32000" sy="32000" flip="none" algn="tl"/>
        </a:blipFill>
        <a:blipFill rotWithShape="1">
          <a:blip xmlns:r="http://schemas.openxmlformats.org/officeDocument/2006/relationships" r:embed="rId2">
            <a:duotone>
              <a:schemeClr val="phClr">
                <a:tint val="98000"/>
              </a:schemeClr>
              <a:schemeClr val="phClr">
                <a:shade val="95000"/>
              </a:schemeClr>
            </a:duotone>
          </a:blip>
          <a:tile tx="0" ty="0" sx="32000" sy="32000" flip="none" algn="tl"/>
        </a:blipFill>
      </a:bgFillStyleLst>
    </a:fmtScheme>
  </a:themeElements>
  <a:objectDefaults/>
  <a:extraClrSchemeLst/>
  <a:extLst>
    <a:ext uri="{05A4C25C-085E-4340-85A3-A5531E510DB2}">
      <thm15:themeFamily xmlns:thm15="http://schemas.microsoft.com/office/thememl/2012/main" xmlns="" name="Integral" id="{3577F8C9-A904-41D8-97D2-FD898F53F20E}" vid="{B4028482-F53A-4442-AB14-9B7A43F44F96}"/>
    </a:ext>
  </a:ext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4177</TotalTime>
  <Words>3080</Words>
  <Application>Microsoft Office PowerPoint</Application>
  <PresentationFormat>Custom</PresentationFormat>
  <Paragraphs>774</Paragraphs>
  <Slides>51</Slides>
  <Notes>2</Notes>
  <HiddenSlides>0</HiddenSlides>
  <MMClips>0</MMClips>
  <ScaleCrop>false</ScaleCrop>
  <HeadingPairs>
    <vt:vector size="4" baseType="variant">
      <vt:variant>
        <vt:lpstr>Theme</vt:lpstr>
      </vt:variant>
      <vt:variant>
        <vt:i4>8</vt:i4>
      </vt:variant>
      <vt:variant>
        <vt:lpstr>Slide Titles</vt:lpstr>
      </vt:variant>
      <vt:variant>
        <vt:i4>51</vt:i4>
      </vt:variant>
    </vt:vector>
  </HeadingPairs>
  <TitlesOfParts>
    <vt:vector size="59" baseType="lpstr">
      <vt:lpstr>Integral</vt:lpstr>
      <vt:lpstr>2_Office Theme</vt:lpstr>
      <vt:lpstr>1_Office Theme</vt:lpstr>
      <vt:lpstr>1_Integral</vt:lpstr>
      <vt:lpstr>2_Integral</vt:lpstr>
      <vt:lpstr>5_Office Theme</vt:lpstr>
      <vt:lpstr>6_Office Theme</vt:lpstr>
      <vt:lpstr>4_Office Theme</vt:lpstr>
      <vt:lpstr>PowerPoint Presentation</vt:lpstr>
      <vt:lpstr>PowerPoint Presentation</vt:lpstr>
      <vt:lpstr>Latar Belakang- mandat KEPADA MPC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Implementasi</vt:lpstr>
      <vt:lpstr>PowerPoint Presentation</vt:lpstr>
      <vt:lpstr>PowerPoint Presentation</vt:lpstr>
      <vt:lpstr>PowerPoint Presentation</vt:lpstr>
      <vt:lpstr>Status Pelaksanaan RIA   di Peringkat Kerajaan Persekutuan 2015 </vt:lpstr>
      <vt:lpstr>PowerPoint Presentation</vt:lpstr>
      <vt:lpstr>PowerPoint Presentation</vt:lpstr>
      <vt:lpstr>Cadangan  Pelaksanaan Amalan Baik Peraturan  (Good Regulatory Practice) di Kelantan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Pelan Tindakan untuk Membangunkan Polisi Negeri</vt:lpstr>
      <vt:lpstr>PowerPoint Presentation</vt:lpstr>
      <vt:lpstr>HALA TUJU AMALAN BAIK PERATURAN (GRP)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7 Elemen Analisa Impak Peraturan (RIA)</vt:lpstr>
      <vt:lpstr>Focus Areas</vt:lpstr>
      <vt:lpstr>PowerPoint Presentation</vt:lpstr>
      <vt:lpstr>Format Kertas Cadangan dengan RIA</vt:lpstr>
      <vt:lpstr>PowerPoint Presentation</vt:lpstr>
      <vt:lpstr>PowerPoint Presentation</vt:lpstr>
      <vt:lpstr>PowerPoint Presentation</vt:lpstr>
      <vt:lpstr> CHAPTER 5 - PROGRESS OF GRP IMPLEMENTATION </vt:lpstr>
      <vt:lpstr>CHAPTER 6 - REGULATORY REFORM –                    GOING FORWARD</vt:lpstr>
      <vt:lpstr>REFERENCES</vt:lpstr>
      <vt:lpstr>PowerPoint Presentation</vt:lpstr>
      <vt:lpstr>PowerPoint Presentation</vt:lpstr>
      <vt:lpstr>CONTENTS OF THE ANNUAL REPORT</vt:lpstr>
      <vt:lpstr>CHAPTER 4 - ANNUAL REGULATORY PLAN</vt:lpstr>
    </vt:vector>
  </TitlesOfParts>
  <Company>Hewlett-Packard Company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Program Amalan Baik Peraturan Negeri Terengganu</dc:title>
  <dc:creator>Nurul Farahaton Najihan Jusoh</dc:creator>
  <cp:lastModifiedBy>Nik Rosdi Nik Yusoff</cp:lastModifiedBy>
  <cp:revision>222</cp:revision>
  <cp:lastPrinted>2016-04-10T00:19:14Z</cp:lastPrinted>
  <dcterms:created xsi:type="dcterms:W3CDTF">2016-02-25T03:15:24Z</dcterms:created>
  <dcterms:modified xsi:type="dcterms:W3CDTF">2016-08-17T23:33:13Z</dcterms:modified>
</cp:coreProperties>
</file>