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A86ADF5-9130-42E0-B376-FC10052D3185}" type="datetimeFigureOut">
              <a:rPr lang="en-US" smtClean="0"/>
              <a:pPr/>
              <a:t>8/18/2016</a:t>
            </a:fld>
            <a:endParaRPr lang="en-MY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MY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032C196-A5D3-41C6-AA96-6C4854A54CD9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86ADF5-9130-42E0-B376-FC10052D3185}" type="datetimeFigureOut">
              <a:rPr lang="en-US" smtClean="0"/>
              <a:pPr/>
              <a:t>8/18/2016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32C196-A5D3-41C6-AA96-6C4854A54CD9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86ADF5-9130-42E0-B376-FC10052D3185}" type="datetimeFigureOut">
              <a:rPr lang="en-US" smtClean="0"/>
              <a:pPr/>
              <a:t>8/18/2016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32C196-A5D3-41C6-AA96-6C4854A54CD9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86ADF5-9130-42E0-B376-FC10052D3185}" type="datetimeFigureOut">
              <a:rPr lang="en-US" smtClean="0"/>
              <a:pPr/>
              <a:t>8/18/2016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32C196-A5D3-41C6-AA96-6C4854A54CD9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86ADF5-9130-42E0-B376-FC10052D3185}" type="datetimeFigureOut">
              <a:rPr lang="en-US" smtClean="0"/>
              <a:pPr/>
              <a:t>8/18/2016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32C196-A5D3-41C6-AA96-6C4854A54CD9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86ADF5-9130-42E0-B376-FC10052D3185}" type="datetimeFigureOut">
              <a:rPr lang="en-US" smtClean="0"/>
              <a:pPr/>
              <a:t>8/18/2016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32C196-A5D3-41C6-AA96-6C4854A54CD9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86ADF5-9130-42E0-B376-FC10052D3185}" type="datetimeFigureOut">
              <a:rPr lang="en-US" smtClean="0"/>
              <a:pPr/>
              <a:t>8/18/2016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32C196-A5D3-41C6-AA96-6C4854A54CD9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86ADF5-9130-42E0-B376-FC10052D3185}" type="datetimeFigureOut">
              <a:rPr lang="en-US" smtClean="0"/>
              <a:pPr/>
              <a:t>8/18/2016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32C196-A5D3-41C6-AA96-6C4854A54CD9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86ADF5-9130-42E0-B376-FC10052D3185}" type="datetimeFigureOut">
              <a:rPr lang="en-US" smtClean="0"/>
              <a:pPr/>
              <a:t>8/18/2016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32C196-A5D3-41C6-AA96-6C4854A54CD9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A86ADF5-9130-42E0-B376-FC10052D3185}" type="datetimeFigureOut">
              <a:rPr lang="en-US" smtClean="0"/>
              <a:pPr/>
              <a:t>8/18/2016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32C196-A5D3-41C6-AA96-6C4854A54CD9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A86ADF5-9130-42E0-B376-FC10052D3185}" type="datetimeFigureOut">
              <a:rPr lang="en-US" smtClean="0"/>
              <a:pPr/>
              <a:t>8/18/2016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032C196-A5D3-41C6-AA96-6C4854A54CD9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A86ADF5-9130-42E0-B376-FC10052D3185}" type="datetimeFigureOut">
              <a:rPr lang="en-US" smtClean="0"/>
              <a:pPr/>
              <a:t>8/18/2016</a:t>
            </a:fld>
            <a:endParaRPr lang="en-MY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MY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032C196-A5D3-41C6-AA96-6C4854A54CD9}" type="slidenum">
              <a:rPr lang="en-MY" smtClean="0"/>
              <a:pPr/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3428992" y="2643182"/>
            <a:ext cx="2214578" cy="121444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MY" dirty="0" smtClean="0"/>
              <a:t>KEPERLUAN TANAH</a:t>
            </a:r>
            <a:endParaRPr lang="en-MY" dirty="0"/>
          </a:p>
        </p:txBody>
      </p:sp>
      <p:sp>
        <p:nvSpPr>
          <p:cNvPr id="6" name="Oval 5"/>
          <p:cNvSpPr/>
          <p:nvPr/>
        </p:nvSpPr>
        <p:spPr>
          <a:xfrm>
            <a:off x="2000232" y="1928802"/>
            <a:ext cx="1000132" cy="785818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MY" dirty="0" smtClean="0"/>
              <a:t>FI</a:t>
            </a:r>
            <a:endParaRPr lang="en-MY" dirty="0"/>
          </a:p>
        </p:txBody>
      </p:sp>
      <p:sp>
        <p:nvSpPr>
          <p:cNvPr id="7" name="Oval 6"/>
          <p:cNvSpPr/>
          <p:nvPr/>
        </p:nvSpPr>
        <p:spPr>
          <a:xfrm>
            <a:off x="1428728" y="3071810"/>
            <a:ext cx="1643074" cy="857256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MY" dirty="0" smtClean="0"/>
              <a:t>ZONING</a:t>
            </a:r>
            <a:endParaRPr lang="en-MY" dirty="0"/>
          </a:p>
        </p:txBody>
      </p:sp>
      <p:sp>
        <p:nvSpPr>
          <p:cNvPr id="8" name="Oval 7"/>
          <p:cNvSpPr/>
          <p:nvPr/>
        </p:nvSpPr>
        <p:spPr>
          <a:xfrm>
            <a:off x="3214678" y="1142984"/>
            <a:ext cx="2286016" cy="1143008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MY" dirty="0" smtClean="0"/>
              <a:t>PANDUAN PELABURAN</a:t>
            </a:r>
            <a:endParaRPr lang="en-MY" dirty="0"/>
          </a:p>
        </p:txBody>
      </p:sp>
      <p:sp>
        <p:nvSpPr>
          <p:cNvPr id="9" name="Oval 8"/>
          <p:cNvSpPr/>
          <p:nvPr/>
        </p:nvSpPr>
        <p:spPr>
          <a:xfrm>
            <a:off x="5500694" y="1857364"/>
            <a:ext cx="1500198" cy="71438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MY" dirty="0" smtClean="0"/>
              <a:t>LOKASI</a:t>
            </a:r>
            <a:endParaRPr lang="en-MY" dirty="0"/>
          </a:p>
        </p:txBody>
      </p:sp>
      <p:sp>
        <p:nvSpPr>
          <p:cNvPr id="10" name="Oval 9"/>
          <p:cNvSpPr/>
          <p:nvPr/>
        </p:nvSpPr>
        <p:spPr>
          <a:xfrm>
            <a:off x="5929322" y="3429000"/>
            <a:ext cx="1071570" cy="57150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MY" dirty="0" smtClean="0"/>
              <a:t>LUAS</a:t>
            </a:r>
            <a:endParaRPr lang="en-MY" dirty="0"/>
          </a:p>
        </p:txBody>
      </p:sp>
      <p:sp>
        <p:nvSpPr>
          <p:cNvPr id="11" name="Oval 10"/>
          <p:cNvSpPr/>
          <p:nvPr/>
        </p:nvSpPr>
        <p:spPr>
          <a:xfrm>
            <a:off x="3643306" y="4286256"/>
            <a:ext cx="2071702" cy="1143008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MY" dirty="0" smtClean="0"/>
              <a:t>PROSES PEMILIKAN TANAH</a:t>
            </a:r>
            <a:endParaRPr lang="en-MY" dirty="0"/>
          </a:p>
        </p:txBody>
      </p:sp>
      <p:sp>
        <p:nvSpPr>
          <p:cNvPr id="12" name="Rectangle 11"/>
          <p:cNvSpPr/>
          <p:nvPr/>
        </p:nvSpPr>
        <p:spPr>
          <a:xfrm>
            <a:off x="2428860" y="5286388"/>
            <a:ext cx="928694" cy="35719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MY" dirty="0" smtClean="0"/>
              <a:t>BELI</a:t>
            </a:r>
            <a:endParaRPr lang="en-MY" dirty="0"/>
          </a:p>
        </p:txBody>
      </p:sp>
      <p:sp>
        <p:nvSpPr>
          <p:cNvPr id="13" name="Rounded Rectangle 12"/>
          <p:cNvSpPr/>
          <p:nvPr/>
        </p:nvSpPr>
        <p:spPr>
          <a:xfrm>
            <a:off x="1428728" y="5429264"/>
            <a:ext cx="714380" cy="28575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MY" dirty="0" smtClean="0"/>
              <a:t>ERM</a:t>
            </a:r>
            <a:endParaRPr lang="en-MY" dirty="0"/>
          </a:p>
        </p:txBody>
      </p:sp>
      <p:sp>
        <p:nvSpPr>
          <p:cNvPr id="14" name="Rounded Rectangle 13"/>
          <p:cNvSpPr/>
          <p:nvPr/>
        </p:nvSpPr>
        <p:spPr>
          <a:xfrm>
            <a:off x="2071670" y="6072206"/>
            <a:ext cx="642942" cy="28575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MY" dirty="0" smtClean="0"/>
              <a:t>ETK</a:t>
            </a:r>
            <a:endParaRPr lang="en-MY" dirty="0"/>
          </a:p>
        </p:txBody>
      </p:sp>
      <p:sp>
        <p:nvSpPr>
          <p:cNvPr id="15" name="Rectangle 14"/>
          <p:cNvSpPr/>
          <p:nvPr/>
        </p:nvSpPr>
        <p:spPr>
          <a:xfrm>
            <a:off x="4071934" y="5715016"/>
            <a:ext cx="1857388" cy="78581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MY" dirty="0" smtClean="0"/>
              <a:t>TANAH PERSENDIRIAN</a:t>
            </a:r>
            <a:endParaRPr lang="en-MY" dirty="0"/>
          </a:p>
        </p:txBody>
      </p:sp>
      <p:sp>
        <p:nvSpPr>
          <p:cNvPr id="16" name="Rectangle 15"/>
          <p:cNvSpPr/>
          <p:nvPr/>
        </p:nvSpPr>
        <p:spPr>
          <a:xfrm>
            <a:off x="6000760" y="5072074"/>
            <a:ext cx="1785950" cy="50006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MY" dirty="0" smtClean="0"/>
              <a:t>TANAH KERAJAAN</a:t>
            </a:r>
            <a:endParaRPr lang="en-MY" dirty="0"/>
          </a:p>
        </p:txBody>
      </p:sp>
      <p:sp>
        <p:nvSpPr>
          <p:cNvPr id="17" name="Rounded Rectangle 16"/>
          <p:cNvSpPr/>
          <p:nvPr/>
        </p:nvSpPr>
        <p:spPr>
          <a:xfrm>
            <a:off x="8072462" y="5143512"/>
            <a:ext cx="500066" cy="42862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MY" dirty="0" smtClean="0"/>
              <a:t>JV</a:t>
            </a:r>
            <a:endParaRPr lang="en-MY" dirty="0"/>
          </a:p>
        </p:txBody>
      </p:sp>
      <p:sp>
        <p:nvSpPr>
          <p:cNvPr id="18" name="Rounded Rectangle 17"/>
          <p:cNvSpPr/>
          <p:nvPr/>
        </p:nvSpPr>
        <p:spPr>
          <a:xfrm>
            <a:off x="7429520" y="1714488"/>
            <a:ext cx="1143008" cy="85725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MY" dirty="0" smtClean="0"/>
              <a:t>INFO TANAH</a:t>
            </a:r>
            <a:endParaRPr lang="en-MY" dirty="0"/>
          </a:p>
        </p:txBody>
      </p:sp>
      <p:sp>
        <p:nvSpPr>
          <p:cNvPr id="19" name="Rounded Rectangle 18"/>
          <p:cNvSpPr/>
          <p:nvPr/>
        </p:nvSpPr>
        <p:spPr>
          <a:xfrm>
            <a:off x="7286644" y="3500438"/>
            <a:ext cx="1214446" cy="64294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MY" dirty="0" smtClean="0"/>
              <a:t>MIN ?</a:t>
            </a:r>
          </a:p>
          <a:p>
            <a:pPr algn="ctr"/>
            <a:r>
              <a:rPr lang="en-MY" dirty="0" smtClean="0"/>
              <a:t>MAX ?</a:t>
            </a:r>
            <a:endParaRPr lang="en-MY" dirty="0"/>
          </a:p>
        </p:txBody>
      </p:sp>
      <p:sp>
        <p:nvSpPr>
          <p:cNvPr id="20" name="Rounded Rectangle 19"/>
          <p:cNvSpPr/>
          <p:nvPr/>
        </p:nvSpPr>
        <p:spPr>
          <a:xfrm>
            <a:off x="5643570" y="571480"/>
            <a:ext cx="1285884" cy="64294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MY" dirty="0" smtClean="0"/>
              <a:t>KURANG INFO</a:t>
            </a:r>
            <a:endParaRPr lang="en-MY" dirty="0"/>
          </a:p>
        </p:txBody>
      </p:sp>
      <p:sp>
        <p:nvSpPr>
          <p:cNvPr id="21" name="Rounded Rectangle 20"/>
          <p:cNvSpPr/>
          <p:nvPr/>
        </p:nvSpPr>
        <p:spPr>
          <a:xfrm>
            <a:off x="857224" y="428604"/>
            <a:ext cx="2214578" cy="107157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MY" dirty="0" smtClean="0"/>
              <a:t>SUMBANGAN PINDAHMILIK</a:t>
            </a:r>
            <a:endParaRPr lang="en-MY" dirty="0"/>
          </a:p>
        </p:txBody>
      </p:sp>
      <p:sp>
        <p:nvSpPr>
          <p:cNvPr id="22" name="Rounded Rectangle 21"/>
          <p:cNvSpPr/>
          <p:nvPr/>
        </p:nvSpPr>
        <p:spPr>
          <a:xfrm>
            <a:off x="214282" y="1785926"/>
            <a:ext cx="1428760" cy="785818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MY" dirty="0" smtClean="0"/>
              <a:t>CAJ PEMAJUAN</a:t>
            </a:r>
            <a:endParaRPr lang="en-MY" dirty="0"/>
          </a:p>
        </p:txBody>
      </p:sp>
      <p:sp>
        <p:nvSpPr>
          <p:cNvPr id="23" name="Rounded Rectangle 22"/>
          <p:cNvSpPr/>
          <p:nvPr/>
        </p:nvSpPr>
        <p:spPr>
          <a:xfrm>
            <a:off x="571472" y="3929066"/>
            <a:ext cx="1071570" cy="35719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MY" dirty="0" smtClean="0"/>
              <a:t>STATUS</a:t>
            </a:r>
            <a:endParaRPr lang="en-MY" dirty="0"/>
          </a:p>
        </p:txBody>
      </p:sp>
      <p:cxnSp>
        <p:nvCxnSpPr>
          <p:cNvPr id="25" name="Straight Arrow Connector 24"/>
          <p:cNvCxnSpPr>
            <a:stCxn id="5" idx="0"/>
            <a:endCxn id="8" idx="4"/>
          </p:cNvCxnSpPr>
          <p:nvPr/>
        </p:nvCxnSpPr>
        <p:spPr>
          <a:xfrm rot="16200000" flipV="1">
            <a:off x="4268389" y="2375289"/>
            <a:ext cx="357190" cy="17859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5" idx="7"/>
            <a:endCxn id="9" idx="3"/>
          </p:cNvCxnSpPr>
          <p:nvPr/>
        </p:nvCxnSpPr>
        <p:spPr>
          <a:xfrm rot="5400000" flipH="1" flipV="1">
            <a:off x="5342869" y="2443510"/>
            <a:ext cx="353907" cy="40114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5" idx="6"/>
            <a:endCxn id="10" idx="1"/>
          </p:cNvCxnSpPr>
          <p:nvPr/>
        </p:nvCxnSpPr>
        <p:spPr>
          <a:xfrm>
            <a:off x="5643570" y="3250405"/>
            <a:ext cx="442680" cy="2622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5" idx="4"/>
            <a:endCxn id="11" idx="0"/>
          </p:cNvCxnSpPr>
          <p:nvPr/>
        </p:nvCxnSpPr>
        <p:spPr>
          <a:xfrm rot="16200000" flipH="1">
            <a:off x="4393405" y="4000504"/>
            <a:ext cx="428628" cy="1428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5" idx="2"/>
            <a:endCxn id="7" idx="6"/>
          </p:cNvCxnSpPr>
          <p:nvPr/>
        </p:nvCxnSpPr>
        <p:spPr>
          <a:xfrm rot="10800000" flipV="1">
            <a:off x="3071802" y="3250404"/>
            <a:ext cx="357190" cy="25003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5" idx="1"/>
            <a:endCxn id="6" idx="5"/>
          </p:cNvCxnSpPr>
          <p:nvPr/>
        </p:nvCxnSpPr>
        <p:spPr>
          <a:xfrm rot="16200000" flipV="1">
            <a:off x="3192858" y="2260581"/>
            <a:ext cx="221493" cy="8994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8" idx="7"/>
            <a:endCxn id="20" idx="2"/>
          </p:cNvCxnSpPr>
          <p:nvPr/>
        </p:nvCxnSpPr>
        <p:spPr>
          <a:xfrm rot="5400000" flipH="1" flipV="1">
            <a:off x="5678237" y="702099"/>
            <a:ext cx="95952" cy="112059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6" idx="0"/>
            <a:endCxn id="21" idx="2"/>
          </p:cNvCxnSpPr>
          <p:nvPr/>
        </p:nvCxnSpPr>
        <p:spPr>
          <a:xfrm rot="16200000" flipV="1">
            <a:off x="2018092" y="1446595"/>
            <a:ext cx="428628" cy="53578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6" idx="2"/>
            <a:endCxn id="22" idx="3"/>
          </p:cNvCxnSpPr>
          <p:nvPr/>
        </p:nvCxnSpPr>
        <p:spPr>
          <a:xfrm rot="10800000">
            <a:off x="1643042" y="2178835"/>
            <a:ext cx="357190" cy="1428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7" idx="2"/>
            <a:endCxn id="23" idx="0"/>
          </p:cNvCxnSpPr>
          <p:nvPr/>
        </p:nvCxnSpPr>
        <p:spPr>
          <a:xfrm rot="10800000" flipV="1">
            <a:off x="1107258" y="3500438"/>
            <a:ext cx="321471" cy="4286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11" idx="2"/>
            <a:endCxn id="12" idx="3"/>
          </p:cNvCxnSpPr>
          <p:nvPr/>
        </p:nvCxnSpPr>
        <p:spPr>
          <a:xfrm rot="10800000" flipV="1">
            <a:off x="3357554" y="4857759"/>
            <a:ext cx="285752" cy="60722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11" idx="4"/>
            <a:endCxn id="15" idx="0"/>
          </p:cNvCxnSpPr>
          <p:nvPr/>
        </p:nvCxnSpPr>
        <p:spPr>
          <a:xfrm rot="16200000" flipH="1">
            <a:off x="4697016" y="5411404"/>
            <a:ext cx="285752" cy="32147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11" idx="5"/>
            <a:endCxn id="16" idx="1"/>
          </p:cNvCxnSpPr>
          <p:nvPr/>
        </p:nvCxnSpPr>
        <p:spPr>
          <a:xfrm rot="16200000" flipH="1">
            <a:off x="5676071" y="4997417"/>
            <a:ext cx="60233" cy="58914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9" idx="6"/>
            <a:endCxn id="18" idx="1"/>
          </p:cNvCxnSpPr>
          <p:nvPr/>
        </p:nvCxnSpPr>
        <p:spPr>
          <a:xfrm flipV="1">
            <a:off x="7000892" y="2143116"/>
            <a:ext cx="428628" cy="71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10" idx="6"/>
            <a:endCxn id="19" idx="1"/>
          </p:cNvCxnSpPr>
          <p:nvPr/>
        </p:nvCxnSpPr>
        <p:spPr>
          <a:xfrm>
            <a:off x="7000892" y="3714752"/>
            <a:ext cx="285752" cy="1071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16" idx="3"/>
            <a:endCxn id="17" idx="1"/>
          </p:cNvCxnSpPr>
          <p:nvPr/>
        </p:nvCxnSpPr>
        <p:spPr>
          <a:xfrm>
            <a:off x="7786710" y="5322107"/>
            <a:ext cx="285752" cy="3571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12" idx="1"/>
            <a:endCxn id="13" idx="3"/>
          </p:cNvCxnSpPr>
          <p:nvPr/>
        </p:nvCxnSpPr>
        <p:spPr>
          <a:xfrm rot="10800000" flipV="1">
            <a:off x="2143108" y="5464982"/>
            <a:ext cx="285752" cy="1071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12" idx="2"/>
            <a:endCxn id="14" idx="0"/>
          </p:cNvCxnSpPr>
          <p:nvPr/>
        </p:nvCxnSpPr>
        <p:spPr>
          <a:xfrm rot="5400000">
            <a:off x="2428860" y="5607859"/>
            <a:ext cx="428628" cy="5000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4911741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n-MY" sz="2400" b="1" i="1" dirty="0" smtClean="0"/>
              <a:t>PROBLEM STATEMENT</a:t>
            </a:r>
          </a:p>
          <a:p>
            <a:pPr lvl="1" algn="just">
              <a:buFont typeface="Wingdings" pitchFamily="2" charset="2"/>
              <a:buChar char="q"/>
            </a:pPr>
            <a:r>
              <a:rPr lang="en-MY" sz="2000" dirty="0" smtClean="0"/>
              <a:t> </a:t>
            </a:r>
            <a:r>
              <a:rPr lang="en-MY" sz="2000" dirty="0" err="1" smtClean="0"/>
              <a:t>Kesukaran</a:t>
            </a:r>
            <a:r>
              <a:rPr lang="en-MY" sz="2000" dirty="0" smtClean="0"/>
              <a:t> </a:t>
            </a:r>
            <a:r>
              <a:rPr lang="en-MY" sz="2000" dirty="0" err="1" smtClean="0"/>
              <a:t>dalam</a:t>
            </a:r>
            <a:r>
              <a:rPr lang="en-MY" sz="2000" dirty="0" smtClean="0"/>
              <a:t> </a:t>
            </a:r>
            <a:r>
              <a:rPr lang="en-MY" sz="2000" dirty="0" err="1" smtClean="0"/>
              <a:t>memperolehi</a:t>
            </a:r>
            <a:r>
              <a:rPr lang="en-MY" sz="2000" dirty="0" smtClean="0"/>
              <a:t> </a:t>
            </a:r>
            <a:r>
              <a:rPr lang="en-MY" sz="2000" dirty="0" err="1" smtClean="0"/>
              <a:t>tapak</a:t>
            </a:r>
            <a:r>
              <a:rPr lang="en-MY" sz="2000" dirty="0" smtClean="0"/>
              <a:t> </a:t>
            </a:r>
            <a:r>
              <a:rPr lang="en-MY" sz="2000" dirty="0" err="1" smtClean="0"/>
              <a:t>industri</a:t>
            </a:r>
            <a:r>
              <a:rPr lang="en-MY" sz="2000" dirty="0" smtClean="0"/>
              <a:t> (</a:t>
            </a:r>
            <a:r>
              <a:rPr lang="en-MY" sz="2000" dirty="0" err="1" smtClean="0"/>
              <a:t>tanah</a:t>
            </a:r>
            <a:r>
              <a:rPr lang="en-MY" sz="2000" dirty="0" smtClean="0"/>
              <a:t>) yang </a:t>
            </a:r>
            <a:r>
              <a:rPr lang="en-MY" sz="2000" dirty="0" err="1" smtClean="0"/>
              <a:t>mengambil</a:t>
            </a:r>
            <a:r>
              <a:rPr lang="en-MY" sz="2000" dirty="0" smtClean="0"/>
              <a:t> </a:t>
            </a:r>
            <a:r>
              <a:rPr lang="en-MY" sz="2000" dirty="0" err="1" smtClean="0"/>
              <a:t>masa</a:t>
            </a:r>
            <a:r>
              <a:rPr lang="en-MY" sz="2000" dirty="0" smtClean="0"/>
              <a:t> yang lama </a:t>
            </a:r>
            <a:r>
              <a:rPr lang="en-MY" sz="2000" dirty="0" err="1" smtClean="0"/>
              <a:t>dan</a:t>
            </a:r>
            <a:r>
              <a:rPr lang="en-MY" sz="2000" dirty="0" smtClean="0"/>
              <a:t> </a:t>
            </a:r>
            <a:r>
              <a:rPr lang="en-MY" sz="2000" dirty="0" err="1" smtClean="0"/>
              <a:t>prosedur</a:t>
            </a:r>
            <a:r>
              <a:rPr lang="en-MY" sz="2000" dirty="0" smtClean="0"/>
              <a:t> yang </a:t>
            </a:r>
            <a:r>
              <a:rPr lang="en-MY" sz="2000" dirty="0" err="1" smtClean="0"/>
              <a:t>rumit</a:t>
            </a:r>
            <a:r>
              <a:rPr lang="en-MY" sz="2000" dirty="0" smtClean="0"/>
              <a:t>. </a:t>
            </a:r>
            <a:endParaRPr lang="en-MY" sz="2000" dirty="0" smtClean="0"/>
          </a:p>
          <a:p>
            <a:pPr lvl="1" algn="just">
              <a:buFont typeface="Wingdings" pitchFamily="2" charset="2"/>
              <a:buChar char="q"/>
            </a:pPr>
            <a:endParaRPr lang="en-MY" sz="2000" dirty="0" smtClean="0"/>
          </a:p>
          <a:p>
            <a:pPr algn="just"/>
            <a:r>
              <a:rPr lang="en-MY" sz="2400" b="1" i="1" dirty="0" smtClean="0"/>
              <a:t>OBJEKTIF</a:t>
            </a:r>
          </a:p>
          <a:p>
            <a:pPr lvl="1" algn="just">
              <a:buFont typeface="Wingdings" pitchFamily="2" charset="2"/>
              <a:buChar char="q"/>
            </a:pPr>
            <a:r>
              <a:rPr lang="en-MY" sz="2000" dirty="0" smtClean="0"/>
              <a:t> </a:t>
            </a:r>
            <a:r>
              <a:rPr lang="en-MY" sz="2000" dirty="0" err="1" smtClean="0"/>
              <a:t>Memudahkan</a:t>
            </a:r>
            <a:r>
              <a:rPr lang="en-MY" sz="2000" dirty="0" smtClean="0"/>
              <a:t> </a:t>
            </a:r>
            <a:r>
              <a:rPr lang="en-MY" sz="2000" dirty="0" err="1" smtClean="0"/>
              <a:t>proses</a:t>
            </a:r>
            <a:r>
              <a:rPr lang="en-MY" sz="2000" dirty="0" smtClean="0"/>
              <a:t> </a:t>
            </a:r>
            <a:r>
              <a:rPr lang="en-MY" sz="2000" dirty="0" err="1" smtClean="0"/>
              <a:t>pelaburan</a:t>
            </a:r>
            <a:r>
              <a:rPr lang="en-MY" sz="2000" dirty="0" smtClean="0"/>
              <a:t> </a:t>
            </a:r>
            <a:r>
              <a:rPr lang="en-MY" sz="2000" dirty="0" err="1" smtClean="0"/>
              <a:t>khususnya</a:t>
            </a:r>
            <a:r>
              <a:rPr lang="en-MY" sz="2000" dirty="0" smtClean="0"/>
              <a:t> </a:t>
            </a:r>
            <a:r>
              <a:rPr lang="en-MY" sz="2000" dirty="0" err="1" smtClean="0"/>
              <a:t>dalam</a:t>
            </a:r>
            <a:r>
              <a:rPr lang="en-MY" sz="2000" dirty="0" smtClean="0"/>
              <a:t> </a:t>
            </a:r>
            <a:r>
              <a:rPr lang="en-MY" sz="2000" dirty="0" err="1" smtClean="0"/>
              <a:t>memperolehi</a:t>
            </a:r>
            <a:r>
              <a:rPr lang="en-MY" sz="2000" dirty="0" smtClean="0"/>
              <a:t> </a:t>
            </a:r>
            <a:r>
              <a:rPr lang="en-MY" sz="2000" dirty="0" err="1" smtClean="0"/>
              <a:t>tapak</a:t>
            </a:r>
            <a:r>
              <a:rPr lang="en-MY" sz="2000" dirty="0" smtClean="0"/>
              <a:t> (</a:t>
            </a:r>
            <a:r>
              <a:rPr lang="en-MY" sz="2000" dirty="0" err="1" smtClean="0"/>
              <a:t>tanah</a:t>
            </a:r>
            <a:r>
              <a:rPr lang="en-MY" sz="2000" dirty="0" smtClean="0"/>
              <a:t>)</a:t>
            </a:r>
          </a:p>
          <a:p>
            <a:pPr lvl="1" algn="just">
              <a:buFont typeface="Wingdings" pitchFamily="2" charset="2"/>
              <a:buChar char="q"/>
            </a:pPr>
            <a:endParaRPr lang="en-MY" sz="2000" dirty="0" smtClean="0"/>
          </a:p>
          <a:p>
            <a:pPr algn="just"/>
            <a:r>
              <a:rPr lang="en-MY" sz="2400" b="1" i="1" dirty="0" smtClean="0"/>
              <a:t>CADANGAN PENYELESAIAN</a:t>
            </a:r>
            <a:r>
              <a:rPr lang="en-MY" sz="2400" dirty="0" smtClean="0"/>
              <a:t> </a:t>
            </a:r>
          </a:p>
          <a:p>
            <a:pPr lvl="1" algn="just">
              <a:buFont typeface="Wingdings" pitchFamily="2" charset="2"/>
              <a:buChar char="q"/>
            </a:pPr>
            <a:r>
              <a:rPr lang="en-MY" sz="2000" dirty="0" err="1" smtClean="0"/>
              <a:t>Memperkasakan</a:t>
            </a:r>
            <a:r>
              <a:rPr lang="en-MY" sz="2000" dirty="0" smtClean="0"/>
              <a:t> </a:t>
            </a:r>
            <a:r>
              <a:rPr lang="en-MY" sz="2000" dirty="0" err="1" smtClean="0"/>
              <a:t>kembali</a:t>
            </a:r>
            <a:r>
              <a:rPr lang="en-MY" sz="2000" dirty="0" smtClean="0"/>
              <a:t> </a:t>
            </a:r>
            <a:r>
              <a:rPr lang="en-MY" sz="2000" dirty="0" err="1" smtClean="0"/>
              <a:t>jabatan</a:t>
            </a:r>
            <a:r>
              <a:rPr lang="en-MY" sz="2000" dirty="0" smtClean="0"/>
              <a:t>/</a:t>
            </a:r>
            <a:r>
              <a:rPr lang="en-MY" sz="2000" dirty="0" err="1" smtClean="0"/>
              <a:t>agensi</a:t>
            </a:r>
            <a:r>
              <a:rPr lang="en-MY" sz="2000" dirty="0" smtClean="0"/>
              <a:t> yang </a:t>
            </a:r>
            <a:r>
              <a:rPr lang="en-MY" sz="2000" dirty="0" err="1" smtClean="0"/>
              <a:t>berkaitan</a:t>
            </a:r>
            <a:r>
              <a:rPr lang="en-MY" sz="2000" dirty="0" smtClean="0"/>
              <a:t> </a:t>
            </a:r>
            <a:r>
              <a:rPr lang="en-MY" sz="2000" dirty="0" err="1" smtClean="0"/>
              <a:t>dengan</a:t>
            </a:r>
            <a:r>
              <a:rPr lang="en-MY" sz="2000" dirty="0" smtClean="0"/>
              <a:t> </a:t>
            </a:r>
            <a:r>
              <a:rPr lang="en-MY" sz="2000" dirty="0" err="1" smtClean="0"/>
              <a:t>pelaburan</a:t>
            </a:r>
            <a:r>
              <a:rPr lang="en-MY" sz="2000" dirty="0" smtClean="0"/>
              <a:t> </a:t>
            </a:r>
          </a:p>
          <a:p>
            <a:pPr lvl="1" algn="just">
              <a:buFont typeface="Wingdings" pitchFamily="2" charset="2"/>
              <a:buChar char="q"/>
            </a:pPr>
            <a:r>
              <a:rPr lang="en-MY" sz="2000" dirty="0" err="1" smtClean="0"/>
              <a:t>Fokus</a:t>
            </a:r>
            <a:r>
              <a:rPr lang="en-MY" sz="2000" dirty="0" smtClean="0"/>
              <a:t> </a:t>
            </a:r>
            <a:r>
              <a:rPr lang="en-MY" sz="2000" dirty="0" err="1" smtClean="0"/>
              <a:t>kepada</a:t>
            </a:r>
            <a:r>
              <a:rPr lang="en-MY" sz="2000" dirty="0" smtClean="0"/>
              <a:t> </a:t>
            </a:r>
            <a:r>
              <a:rPr lang="en-MY" sz="2000" dirty="0" err="1" smtClean="0"/>
              <a:t>satu</a:t>
            </a:r>
            <a:r>
              <a:rPr lang="en-MY" sz="2000" dirty="0" smtClean="0"/>
              <a:t> </a:t>
            </a:r>
            <a:r>
              <a:rPr lang="en-MY" sz="2000" dirty="0" err="1" smtClean="0"/>
              <a:t>jabatan</a:t>
            </a:r>
            <a:r>
              <a:rPr lang="en-MY" sz="2000" dirty="0" smtClean="0"/>
              <a:t>/</a:t>
            </a:r>
            <a:r>
              <a:rPr lang="en-MY" sz="2000" dirty="0" err="1" smtClean="0"/>
              <a:t>agensi</a:t>
            </a:r>
            <a:r>
              <a:rPr lang="en-MY" sz="2000" dirty="0" smtClean="0"/>
              <a:t> </a:t>
            </a:r>
            <a:r>
              <a:rPr lang="en-MY" sz="2000" dirty="0" err="1" smtClean="0"/>
              <a:t>sahaja</a:t>
            </a:r>
            <a:r>
              <a:rPr lang="en-MY" sz="2000" dirty="0" smtClean="0"/>
              <a:t> yang </a:t>
            </a:r>
            <a:r>
              <a:rPr lang="en-MY" sz="2000" dirty="0" err="1" smtClean="0"/>
              <a:t>menguruskan</a:t>
            </a:r>
            <a:r>
              <a:rPr lang="en-MY" sz="2000" dirty="0" smtClean="0"/>
              <a:t> </a:t>
            </a:r>
            <a:r>
              <a:rPr lang="en-MY" sz="2000" dirty="0" err="1" smtClean="0"/>
              <a:t>urusan</a:t>
            </a:r>
            <a:r>
              <a:rPr lang="en-MY" sz="2000" dirty="0" smtClean="0"/>
              <a:t> </a:t>
            </a:r>
            <a:r>
              <a:rPr lang="en-MY" sz="2000" dirty="0" err="1" smtClean="0"/>
              <a:t>pelaburan</a:t>
            </a:r>
            <a:r>
              <a:rPr lang="en-MY" sz="2000" dirty="0" smtClean="0"/>
              <a:t> </a:t>
            </a:r>
            <a:r>
              <a:rPr lang="en-MY" sz="2000" dirty="0" err="1" smtClean="0"/>
              <a:t>di</a:t>
            </a:r>
            <a:r>
              <a:rPr lang="en-MY" sz="2000" dirty="0" smtClean="0"/>
              <a:t> Kelantan </a:t>
            </a:r>
            <a:r>
              <a:rPr lang="en-MY" sz="2000" dirty="0" err="1" smtClean="0"/>
              <a:t>cth</a:t>
            </a:r>
            <a:r>
              <a:rPr lang="en-MY" sz="2000" dirty="0" smtClean="0"/>
              <a:t>. </a:t>
            </a:r>
            <a:r>
              <a:rPr lang="en-MY" sz="2000" dirty="0" err="1" smtClean="0"/>
              <a:t>wujud</a:t>
            </a:r>
            <a:r>
              <a:rPr lang="en-MY" sz="2000" dirty="0" smtClean="0"/>
              <a:t> Kelantan Investment </a:t>
            </a:r>
            <a:r>
              <a:rPr lang="en-MY" sz="2000" dirty="0" smtClean="0"/>
              <a:t>Corporation.</a:t>
            </a:r>
            <a:endParaRPr lang="en-MY" sz="2000" dirty="0" smtClean="0"/>
          </a:p>
          <a:p>
            <a:pPr lvl="1" algn="just">
              <a:buFont typeface="Wingdings" pitchFamily="2" charset="2"/>
              <a:buChar char="q"/>
            </a:pPr>
            <a:r>
              <a:rPr lang="en-MY" sz="2000" dirty="0" err="1" smtClean="0"/>
              <a:t>Maklumat</a:t>
            </a:r>
            <a:r>
              <a:rPr lang="en-MY" sz="2000" dirty="0" smtClean="0"/>
              <a:t> </a:t>
            </a:r>
            <a:r>
              <a:rPr lang="en-MY" sz="2000" dirty="0" err="1" smtClean="0"/>
              <a:t>mengenai</a:t>
            </a:r>
            <a:r>
              <a:rPr lang="en-MY" sz="2000" dirty="0" smtClean="0"/>
              <a:t> </a:t>
            </a:r>
            <a:r>
              <a:rPr lang="en-MY" sz="2000" dirty="0" err="1" smtClean="0"/>
              <a:t>pelaburan</a:t>
            </a:r>
            <a:r>
              <a:rPr lang="en-MY" sz="2000" dirty="0" smtClean="0"/>
              <a:t> </a:t>
            </a:r>
            <a:r>
              <a:rPr lang="en-MY" sz="2000" dirty="0" err="1" smtClean="0"/>
              <a:t>boleh</a:t>
            </a:r>
            <a:r>
              <a:rPr lang="en-MY" sz="2000" dirty="0" smtClean="0"/>
              <a:t> </a:t>
            </a:r>
            <a:r>
              <a:rPr lang="en-MY" sz="2000" dirty="0" err="1" smtClean="0"/>
              <a:t>diperolehi</a:t>
            </a:r>
            <a:r>
              <a:rPr lang="en-MY" sz="2000" dirty="0" smtClean="0"/>
              <a:t> </a:t>
            </a:r>
            <a:r>
              <a:rPr lang="en-MY" sz="2000" dirty="0" err="1" smtClean="0"/>
              <a:t>dengan</a:t>
            </a:r>
            <a:r>
              <a:rPr lang="en-MY" sz="2000" dirty="0" smtClean="0"/>
              <a:t> </a:t>
            </a:r>
            <a:r>
              <a:rPr lang="en-MY" sz="2000" dirty="0" err="1" smtClean="0"/>
              <a:t>mudah</a:t>
            </a:r>
            <a:r>
              <a:rPr lang="en-MY" sz="2000" dirty="0" smtClean="0"/>
              <a:t> </a:t>
            </a:r>
            <a:r>
              <a:rPr lang="en-MY" sz="2000" dirty="0" err="1" smtClean="0"/>
              <a:t>melalui</a:t>
            </a:r>
            <a:r>
              <a:rPr lang="en-MY" sz="2000" dirty="0" smtClean="0"/>
              <a:t> online. </a:t>
            </a:r>
            <a:endParaRPr lang="en-MY" sz="2000" dirty="0" smtClean="0"/>
          </a:p>
          <a:p>
            <a:pPr lvl="1" algn="just">
              <a:buFont typeface="Wingdings" pitchFamily="2" charset="2"/>
              <a:buChar char="q"/>
            </a:pPr>
            <a:r>
              <a:rPr lang="en-MY" sz="2000" dirty="0" err="1" smtClean="0"/>
              <a:t>Semakan</a:t>
            </a:r>
            <a:r>
              <a:rPr lang="en-MY" sz="2000" dirty="0" smtClean="0"/>
              <a:t> </a:t>
            </a:r>
            <a:r>
              <a:rPr lang="en-MY" sz="2000" dirty="0" err="1" smtClean="0"/>
              <a:t>semula</a:t>
            </a:r>
            <a:r>
              <a:rPr lang="en-MY" sz="2000" dirty="0" smtClean="0"/>
              <a:t> </a:t>
            </a:r>
            <a:r>
              <a:rPr lang="en-MY" sz="2000" dirty="0" err="1" smtClean="0"/>
              <a:t>prosedur</a:t>
            </a:r>
            <a:r>
              <a:rPr lang="en-MY" sz="2000" dirty="0" smtClean="0"/>
              <a:t>/</a:t>
            </a:r>
            <a:r>
              <a:rPr lang="en-MY" sz="2000" dirty="0" err="1" smtClean="0"/>
              <a:t>peraturan</a:t>
            </a:r>
            <a:r>
              <a:rPr lang="en-MY" sz="2000" dirty="0" smtClean="0"/>
              <a:t> yang </a:t>
            </a:r>
            <a:r>
              <a:rPr lang="en-MY" sz="2000" dirty="0" err="1" smtClean="0"/>
              <a:t>berkaitan</a:t>
            </a:r>
            <a:r>
              <a:rPr lang="en-MY" sz="2000" dirty="0" smtClean="0"/>
              <a:t> </a:t>
            </a:r>
            <a:r>
              <a:rPr lang="en-MY" sz="2000" dirty="0" err="1" smtClean="0"/>
              <a:t>permohonan</a:t>
            </a:r>
            <a:r>
              <a:rPr lang="en-MY" sz="2000" dirty="0" smtClean="0"/>
              <a:t> </a:t>
            </a:r>
            <a:r>
              <a:rPr lang="en-MY" sz="2000" dirty="0" err="1" smtClean="0"/>
              <a:t>milik</a:t>
            </a:r>
            <a:r>
              <a:rPr lang="en-MY" sz="2000" dirty="0" smtClean="0"/>
              <a:t> </a:t>
            </a:r>
            <a:r>
              <a:rPr lang="en-MY" sz="2000" dirty="0" err="1" smtClean="0"/>
              <a:t>tanah</a:t>
            </a:r>
            <a:r>
              <a:rPr lang="en-MY" sz="2000" dirty="0" smtClean="0"/>
              <a:t>, zoning </a:t>
            </a:r>
            <a:r>
              <a:rPr lang="en-MY" sz="2000" dirty="0" err="1" smtClean="0"/>
              <a:t>dan</a:t>
            </a:r>
            <a:r>
              <a:rPr lang="en-MY" sz="2000" dirty="0" smtClean="0"/>
              <a:t> </a:t>
            </a:r>
            <a:r>
              <a:rPr lang="en-MY" sz="2000" dirty="0" err="1" smtClean="0"/>
              <a:t>fi</a:t>
            </a:r>
            <a:r>
              <a:rPr lang="en-MY" sz="2000" dirty="0" smtClean="0"/>
              <a:t> yang </a:t>
            </a:r>
            <a:r>
              <a:rPr lang="en-MY" sz="2000" dirty="0" err="1" smtClean="0"/>
              <a:t>dikenakan</a:t>
            </a:r>
            <a:r>
              <a:rPr lang="en-MY" sz="2000" dirty="0" smtClean="0"/>
              <a:t>.</a:t>
            </a:r>
          </a:p>
          <a:p>
            <a:pPr lvl="1" algn="just">
              <a:buFont typeface="Wingdings" pitchFamily="2" charset="2"/>
              <a:buChar char="q"/>
            </a:pPr>
            <a:r>
              <a:rPr lang="en-MY" sz="2000" dirty="0" err="1" smtClean="0"/>
              <a:t>Wujudkan</a:t>
            </a:r>
            <a:r>
              <a:rPr lang="en-MY" sz="2000" dirty="0" smtClean="0"/>
              <a:t> data bank </a:t>
            </a:r>
            <a:r>
              <a:rPr lang="en-MY" sz="2000" dirty="0" err="1" smtClean="0"/>
              <a:t>tanah</a:t>
            </a:r>
            <a:r>
              <a:rPr lang="en-MY" sz="2000" dirty="0" smtClean="0"/>
              <a:t> </a:t>
            </a:r>
            <a:r>
              <a:rPr lang="en-MY" sz="2000" dirty="0" err="1" smtClean="0"/>
              <a:t>di</a:t>
            </a:r>
            <a:r>
              <a:rPr lang="en-MY" sz="2000" dirty="0" smtClean="0"/>
              <a:t> </a:t>
            </a:r>
            <a:r>
              <a:rPr lang="en-MY" sz="2000" dirty="0" err="1" smtClean="0"/>
              <a:t>Negeri</a:t>
            </a:r>
            <a:r>
              <a:rPr lang="en-MY" sz="2000" dirty="0" smtClean="0"/>
              <a:t> </a:t>
            </a:r>
            <a:r>
              <a:rPr lang="en-MY" sz="2000" dirty="0" err="1" smtClean="0"/>
              <a:t>Kelatan</a:t>
            </a:r>
            <a:r>
              <a:rPr lang="en-MY" sz="2000" dirty="0" smtClean="0"/>
              <a:t>.</a:t>
            </a:r>
            <a:endParaRPr lang="en-MY" sz="2000" dirty="0" smtClean="0"/>
          </a:p>
          <a:p>
            <a:pPr lvl="1" algn="just">
              <a:buFont typeface="Wingdings" pitchFamily="2" charset="2"/>
              <a:buChar char="q"/>
            </a:pPr>
            <a:endParaRPr lang="en-MY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6"/>
            <a:ext cx="8229600" cy="1143000"/>
          </a:xfrm>
        </p:spPr>
        <p:txBody>
          <a:bodyPr>
            <a:normAutofit/>
          </a:bodyPr>
          <a:lstStyle/>
          <a:p>
            <a:r>
              <a:rPr lang="en-MY" sz="3600" b="1" dirty="0" smtClean="0"/>
              <a:t>PELABURAN DI NEGERI KELANTAN</a:t>
            </a:r>
            <a:endParaRPr lang="en-MY" sz="36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33</TotalTime>
  <Words>129</Words>
  <Application>Microsoft Office PowerPoint</Application>
  <PresentationFormat>On-screen Show (4:3)</PresentationFormat>
  <Paragraphs>33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Concourse</vt:lpstr>
      <vt:lpstr>Slide 1</vt:lpstr>
      <vt:lpstr>PELABURAN DI NEGERI KELANTAN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9</cp:revision>
  <dcterms:created xsi:type="dcterms:W3CDTF">2016-08-18T07:29:58Z</dcterms:created>
  <dcterms:modified xsi:type="dcterms:W3CDTF">2016-08-18T12:56:45Z</dcterms:modified>
</cp:coreProperties>
</file>