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57" r:id="rId5"/>
    <p:sldId id="259" r:id="rId6"/>
    <p:sldId id="262" r:id="rId7"/>
    <p:sldId id="263" r:id="rId8"/>
    <p:sldId id="264" r:id="rId9"/>
    <p:sldId id="258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60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CF70-41D4-4217-8361-A86638C48F90}" type="datetimeFigureOut">
              <a:rPr lang="en-US" smtClean="0"/>
              <a:pPr/>
              <a:t>8/18/2016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AD37F-DBE0-4BE5-8CF6-EC0E6E23FF04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CF70-41D4-4217-8361-A86638C48F90}" type="datetimeFigureOut">
              <a:rPr lang="en-US" smtClean="0"/>
              <a:pPr/>
              <a:t>8/18/2016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AD37F-DBE0-4BE5-8CF6-EC0E6E23FF04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CF70-41D4-4217-8361-A86638C48F90}" type="datetimeFigureOut">
              <a:rPr lang="en-US" smtClean="0"/>
              <a:pPr/>
              <a:t>8/18/2016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AD37F-DBE0-4BE5-8CF6-EC0E6E23FF04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CF70-41D4-4217-8361-A86638C48F90}" type="datetimeFigureOut">
              <a:rPr lang="en-US" smtClean="0"/>
              <a:pPr/>
              <a:t>8/18/2016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AD37F-DBE0-4BE5-8CF6-EC0E6E23FF04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CF70-41D4-4217-8361-A86638C48F90}" type="datetimeFigureOut">
              <a:rPr lang="en-US" smtClean="0"/>
              <a:pPr/>
              <a:t>8/18/2016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AD37F-DBE0-4BE5-8CF6-EC0E6E23FF04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CF70-41D4-4217-8361-A86638C48F90}" type="datetimeFigureOut">
              <a:rPr lang="en-US" smtClean="0"/>
              <a:pPr/>
              <a:t>8/18/2016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AD37F-DBE0-4BE5-8CF6-EC0E6E23FF04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CF70-41D4-4217-8361-A86638C48F90}" type="datetimeFigureOut">
              <a:rPr lang="en-US" smtClean="0"/>
              <a:pPr/>
              <a:t>8/18/2016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AD37F-DBE0-4BE5-8CF6-EC0E6E23FF04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CF70-41D4-4217-8361-A86638C48F90}" type="datetimeFigureOut">
              <a:rPr lang="en-US" smtClean="0"/>
              <a:pPr/>
              <a:t>8/18/2016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AD37F-DBE0-4BE5-8CF6-EC0E6E23FF04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CF70-41D4-4217-8361-A86638C48F90}" type="datetimeFigureOut">
              <a:rPr lang="en-US" smtClean="0"/>
              <a:pPr/>
              <a:t>8/18/2016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AD37F-DBE0-4BE5-8CF6-EC0E6E23FF04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CF70-41D4-4217-8361-A86638C48F90}" type="datetimeFigureOut">
              <a:rPr lang="en-US" smtClean="0"/>
              <a:pPr/>
              <a:t>8/18/2016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AD37F-DBE0-4BE5-8CF6-EC0E6E23FF04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BCF70-41D4-4217-8361-A86638C48F90}" type="datetimeFigureOut">
              <a:rPr lang="en-US" smtClean="0"/>
              <a:pPr/>
              <a:t>8/18/2016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AD37F-DBE0-4BE5-8CF6-EC0E6E23FF04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BCF70-41D4-4217-8361-A86638C48F90}" type="datetimeFigureOut">
              <a:rPr lang="en-US" smtClean="0"/>
              <a:pPr/>
              <a:t>8/18/2016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AD37F-DBE0-4BE5-8CF6-EC0E6E23FF04}" type="slidenum">
              <a:rPr lang="en-MY" smtClean="0"/>
              <a:pPr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1000108"/>
            <a:ext cx="7772400" cy="1470025"/>
          </a:xfrm>
        </p:spPr>
        <p:txBody>
          <a:bodyPr/>
          <a:lstStyle/>
          <a:p>
            <a:r>
              <a:rPr lang="en-MY" dirty="0" smtClean="0"/>
              <a:t>BANDAR </a:t>
            </a:r>
            <a:r>
              <a:rPr lang="en-MY" dirty="0" smtClean="0"/>
              <a:t>BARU JUBAKAR </a:t>
            </a:r>
            <a:endParaRPr lang="en-MY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2714620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MY" dirty="0" smtClean="0">
                <a:solidFill>
                  <a:schemeClr val="tx1"/>
                </a:solidFill>
              </a:rPr>
              <a:t>KATEGORI PERBINCANGAN:</a:t>
            </a:r>
          </a:p>
          <a:p>
            <a:pPr marL="514350" indent="-514350">
              <a:buAutoNum type="alphaUcPeriod"/>
            </a:pPr>
            <a:r>
              <a:rPr lang="en-MY" dirty="0" smtClean="0">
                <a:solidFill>
                  <a:schemeClr val="tx1"/>
                </a:solidFill>
              </a:rPr>
              <a:t>PILIHAN</a:t>
            </a:r>
          </a:p>
          <a:p>
            <a:pPr marL="514350" indent="-514350">
              <a:buAutoNum type="alphaUcPeriod"/>
            </a:pPr>
            <a:r>
              <a:rPr lang="en-MY" dirty="0" smtClean="0">
                <a:solidFill>
                  <a:schemeClr val="tx1"/>
                </a:solidFill>
              </a:rPr>
              <a:t>ANALISA IMPAK</a:t>
            </a:r>
          </a:p>
          <a:p>
            <a:pPr marL="514350" indent="-514350">
              <a:buAutoNum type="alphaUcPeriod"/>
            </a:pPr>
            <a:r>
              <a:rPr lang="en-MY" dirty="0" smtClean="0">
                <a:solidFill>
                  <a:schemeClr val="tx1"/>
                </a:solidFill>
              </a:rPr>
              <a:t>PERUNDINGAN</a:t>
            </a:r>
            <a:endParaRPr lang="en-MY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42942" y="456888"/>
          <a:ext cx="8001024" cy="59010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0068"/>
                <a:gridCol w="7250956"/>
              </a:tblGrid>
              <a:tr h="471782">
                <a:tc>
                  <a:txBody>
                    <a:bodyPr/>
                    <a:lstStyle/>
                    <a:p>
                      <a:r>
                        <a:rPr lang="en-MY" dirty="0" smtClean="0"/>
                        <a:t>BIL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smtClean="0"/>
                        <a:t>BUTIRAN</a:t>
                      </a:r>
                      <a:endParaRPr lang="en-MY" dirty="0"/>
                    </a:p>
                  </a:txBody>
                  <a:tcPr/>
                </a:tc>
              </a:tr>
              <a:tr h="4957506">
                <a:tc>
                  <a:txBody>
                    <a:bodyPr/>
                    <a:lstStyle/>
                    <a:p>
                      <a:r>
                        <a:rPr lang="en-MY" dirty="0" smtClean="0"/>
                        <a:t>2.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err="1" smtClean="0"/>
                        <a:t>Penyelesaian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Isu-isu</a:t>
                      </a:r>
                      <a:r>
                        <a:rPr lang="en-MY" baseline="0" dirty="0" smtClean="0"/>
                        <a:t> Tanah yang </a:t>
                      </a:r>
                      <a:r>
                        <a:rPr lang="en-MY" baseline="0" dirty="0" err="1" smtClean="0"/>
                        <a:t>melibatkan</a:t>
                      </a:r>
                      <a:r>
                        <a:rPr lang="en-MY" baseline="0" dirty="0" smtClean="0"/>
                        <a:t> PTJ </a:t>
                      </a:r>
                      <a:r>
                        <a:rPr lang="en-MY" baseline="0" dirty="0" err="1" smtClean="0"/>
                        <a:t>dan</a:t>
                      </a:r>
                      <a:r>
                        <a:rPr lang="en-MY" baseline="0" dirty="0" smtClean="0"/>
                        <a:t> PTG</a:t>
                      </a:r>
                    </a:p>
                    <a:p>
                      <a:endParaRPr lang="en-MY" baseline="0" dirty="0" smtClean="0"/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en-MY" baseline="0" dirty="0" err="1" smtClean="0"/>
                        <a:t>Rundingan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dengan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penduduk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setempat</a:t>
                      </a:r>
                      <a:r>
                        <a:rPr lang="en-MY" baseline="0" dirty="0" smtClean="0"/>
                        <a:t> ( </a:t>
                      </a:r>
                      <a:r>
                        <a:rPr lang="en-MY" baseline="0" dirty="0" err="1" smtClean="0"/>
                        <a:t>setinggan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ataupun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pemilik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berdaftar</a:t>
                      </a:r>
                      <a:r>
                        <a:rPr lang="en-MY" baseline="0" dirty="0" smtClean="0"/>
                        <a:t> )</a:t>
                      </a:r>
                    </a:p>
                    <a:p>
                      <a:pPr>
                        <a:buFont typeface="Arial" charset="0"/>
                        <a:buNone/>
                      </a:pPr>
                      <a:r>
                        <a:rPr lang="en-MY" baseline="0" dirty="0" smtClean="0"/>
                        <a:t>  - </a:t>
                      </a:r>
                      <a:r>
                        <a:rPr lang="en-MY" baseline="0" dirty="0" err="1" smtClean="0"/>
                        <a:t>Pemindahan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Setinggan</a:t>
                      </a:r>
                      <a:endParaRPr lang="en-MY" baseline="0" dirty="0" smtClean="0"/>
                    </a:p>
                    <a:p>
                      <a:pPr>
                        <a:buFont typeface="Arial" charset="0"/>
                        <a:buNone/>
                      </a:pPr>
                      <a:r>
                        <a:rPr lang="en-MY" baseline="0" dirty="0" smtClean="0"/>
                        <a:t>    </a:t>
                      </a:r>
                      <a:r>
                        <a:rPr lang="en-MY" baseline="0" dirty="0" err="1" smtClean="0"/>
                        <a:t>i</a:t>
                      </a:r>
                      <a:r>
                        <a:rPr lang="en-MY" baseline="0" dirty="0" smtClean="0"/>
                        <a:t>)   </a:t>
                      </a:r>
                      <a:r>
                        <a:rPr lang="en-MY" baseline="0" dirty="0" err="1" smtClean="0"/>
                        <a:t>Sediakan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penempatan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sementara</a:t>
                      </a:r>
                      <a:r>
                        <a:rPr lang="en-MY" baseline="0" dirty="0" smtClean="0"/>
                        <a:t> (transit) </a:t>
                      </a:r>
                    </a:p>
                    <a:p>
                      <a:pPr>
                        <a:buFont typeface="Arial" charset="0"/>
                        <a:buNone/>
                      </a:pPr>
                      <a:r>
                        <a:rPr lang="en-MY" baseline="0" dirty="0" smtClean="0"/>
                        <a:t>    ii)  </a:t>
                      </a:r>
                      <a:r>
                        <a:rPr lang="en-MY" baseline="0" dirty="0" err="1" smtClean="0"/>
                        <a:t>Kaedah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sewa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beli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bagi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pembelian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rumah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awam</a:t>
                      </a:r>
                      <a:endParaRPr lang="en-MY" baseline="0" dirty="0" smtClean="0"/>
                    </a:p>
                    <a:p>
                      <a:pPr>
                        <a:buFont typeface="Arial" charset="0"/>
                        <a:buNone/>
                      </a:pPr>
                      <a:r>
                        <a:rPr lang="en-MY" baseline="0" dirty="0" smtClean="0"/>
                        <a:t>    iii) </a:t>
                      </a:r>
                      <a:r>
                        <a:rPr lang="en-MY" baseline="0" dirty="0" err="1" smtClean="0"/>
                        <a:t>Diskaun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harga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rumah</a:t>
                      </a:r>
                      <a:endParaRPr lang="en-MY" baseline="0" dirty="0" smtClean="0"/>
                    </a:p>
                    <a:p>
                      <a:pPr>
                        <a:buFont typeface="Arial" charset="0"/>
                        <a:buNone/>
                      </a:pPr>
                      <a:r>
                        <a:rPr lang="en-MY" baseline="0" dirty="0" smtClean="0"/>
                        <a:t>    iv) </a:t>
                      </a:r>
                      <a:r>
                        <a:rPr lang="en-MY" baseline="0" dirty="0" err="1" smtClean="0"/>
                        <a:t>Bantuan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urusan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pinjaman</a:t>
                      </a:r>
                      <a:endParaRPr lang="en-MY" baseline="0" dirty="0" smtClean="0"/>
                    </a:p>
                    <a:p>
                      <a:pPr>
                        <a:buFont typeface="Arial" charset="0"/>
                        <a:buNone/>
                      </a:pPr>
                      <a:r>
                        <a:rPr lang="en-MY" baseline="0" dirty="0" smtClean="0"/>
                        <a:t> </a:t>
                      </a:r>
                    </a:p>
                    <a:p>
                      <a:pPr>
                        <a:buFont typeface="Arial" charset="0"/>
                        <a:buNone/>
                      </a:pPr>
                      <a:r>
                        <a:rPr lang="en-MY" baseline="0" dirty="0" smtClean="0"/>
                        <a:t> - </a:t>
                      </a:r>
                      <a:r>
                        <a:rPr lang="en-MY" baseline="0" dirty="0" err="1" smtClean="0"/>
                        <a:t>Pemilik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berdaftar</a:t>
                      </a:r>
                      <a:endParaRPr lang="en-MY" baseline="0" dirty="0" smtClean="0"/>
                    </a:p>
                    <a:p>
                      <a:pPr>
                        <a:buFont typeface="Arial" charset="0"/>
                        <a:buNone/>
                      </a:pPr>
                      <a:r>
                        <a:rPr lang="en-MY" baseline="0" dirty="0" smtClean="0"/>
                        <a:t>    </a:t>
                      </a:r>
                      <a:r>
                        <a:rPr lang="en-MY" baseline="0" dirty="0" err="1" smtClean="0"/>
                        <a:t>i</a:t>
                      </a:r>
                      <a:r>
                        <a:rPr lang="en-MY" baseline="0" dirty="0" smtClean="0"/>
                        <a:t>) </a:t>
                      </a:r>
                      <a:r>
                        <a:rPr lang="en-MY" baseline="0" dirty="0" err="1" smtClean="0"/>
                        <a:t>Rundingan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harga</a:t>
                      </a:r>
                      <a:r>
                        <a:rPr lang="en-MY" baseline="0" dirty="0" smtClean="0"/>
                        <a:t> yang </a:t>
                      </a:r>
                      <a:r>
                        <a:rPr lang="en-MY" baseline="0" dirty="0" err="1" smtClean="0"/>
                        <a:t>relevan</a:t>
                      </a:r>
                      <a:endParaRPr lang="en-MY" baseline="0" dirty="0" smtClean="0"/>
                    </a:p>
                    <a:p>
                      <a:pPr>
                        <a:buFont typeface="Arial" charset="0"/>
                        <a:buNone/>
                      </a:pPr>
                      <a:endParaRPr lang="en-MY" baseline="0" dirty="0" smtClean="0"/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Mendapatkan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kelulusan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milik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tanah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kerajaan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dan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kelulusan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pengambilan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balik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tanah</a:t>
                      </a:r>
                      <a:r>
                        <a:rPr lang="en-MY" baseline="0" dirty="0" smtClean="0"/>
                        <a:t>.</a:t>
                      </a:r>
                    </a:p>
                    <a:p>
                      <a:pPr>
                        <a:buFont typeface="Arial" charset="0"/>
                        <a:buNone/>
                      </a:pPr>
                      <a:endParaRPr lang="en-MY" baseline="0" dirty="0" smtClean="0"/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en-MY" baseline="0" dirty="0" err="1" smtClean="0"/>
                        <a:t>Pemberimilikan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tanah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kepada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pembeli</a:t>
                      </a:r>
                      <a:endParaRPr lang="en-MY" baseline="0" dirty="0" smtClean="0"/>
                    </a:p>
                  </a:txBody>
                  <a:tcPr/>
                </a:tc>
              </a:tr>
              <a:tr h="471782">
                <a:tc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charset="0"/>
                        <a:buNone/>
                      </a:pPr>
                      <a:endParaRPr lang="en-MY" baseline="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85720" y="1903736"/>
          <a:ext cx="8858280" cy="210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0433"/>
                <a:gridCol w="8027847"/>
              </a:tblGrid>
              <a:tr h="370840">
                <a:tc>
                  <a:txBody>
                    <a:bodyPr/>
                    <a:lstStyle/>
                    <a:p>
                      <a:r>
                        <a:rPr lang="en-MY" dirty="0" smtClean="0"/>
                        <a:t>BIL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smtClean="0"/>
                        <a:t>BUTIRAN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MY" dirty="0" smtClean="0"/>
                        <a:t>3.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err="1" smtClean="0"/>
                        <a:t>Kelulusan</a:t>
                      </a:r>
                      <a:r>
                        <a:rPr lang="en-MY" dirty="0" smtClean="0"/>
                        <a:t> </a:t>
                      </a:r>
                      <a:r>
                        <a:rPr lang="en-MY" dirty="0" err="1" smtClean="0"/>
                        <a:t>Jabatan</a:t>
                      </a:r>
                      <a:r>
                        <a:rPr lang="en-MY" dirty="0" smtClean="0"/>
                        <a:t> </a:t>
                      </a:r>
                      <a:r>
                        <a:rPr lang="en-MY" dirty="0" err="1" smtClean="0"/>
                        <a:t>Teknikal</a:t>
                      </a:r>
                      <a:endParaRPr lang="en-MY" baseline="0" dirty="0" smtClean="0"/>
                    </a:p>
                    <a:p>
                      <a:endParaRPr lang="en-MY" baseline="0" dirty="0" smtClean="0"/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Pengubahan</a:t>
                      </a:r>
                      <a:r>
                        <a:rPr lang="en-MY" baseline="0" dirty="0" smtClean="0"/>
                        <a:t> zoning</a:t>
                      </a:r>
                    </a:p>
                    <a:p>
                      <a:pPr>
                        <a:buFont typeface="Arial" charset="0"/>
                        <a:buNone/>
                      </a:pPr>
                      <a:endParaRPr lang="en-MY" baseline="0" dirty="0" smtClean="0"/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Kelulusan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Kebenaran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Merancang</a:t>
                      </a:r>
                      <a:r>
                        <a:rPr lang="en-MY" baseline="0" dirty="0" smtClean="0"/>
                        <a:t> (KM)</a:t>
                      </a:r>
                    </a:p>
                    <a:p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MY" dirty="0" smtClean="0"/>
              <a:t>A.MEMBUAT PILIHAN SEBELUM KAJIAN ANALISA:-</a:t>
            </a:r>
          </a:p>
          <a:p>
            <a:pPr>
              <a:buNone/>
            </a:pPr>
            <a:r>
              <a:rPr lang="en-MY" dirty="0" smtClean="0"/>
              <a:t>1. TIDAK MEWUJUDKAN BANDAR BARU</a:t>
            </a:r>
          </a:p>
          <a:p>
            <a:pPr>
              <a:buNone/>
            </a:pPr>
            <a:r>
              <a:rPr lang="en-MY" dirty="0" smtClean="0"/>
              <a:t>2.	MENAIKTARAF BANDAR SEDIA ADA</a:t>
            </a:r>
          </a:p>
          <a:p>
            <a:pPr>
              <a:buNone/>
            </a:pPr>
            <a:r>
              <a:rPr lang="en-MY" dirty="0" smtClean="0"/>
              <a:t>3</a:t>
            </a:r>
            <a:r>
              <a:rPr lang="en-MY" smtClean="0"/>
              <a:t>.</a:t>
            </a:r>
            <a:r>
              <a:rPr lang="en-MY" dirty="0" smtClean="0"/>
              <a:t>	MEWUJUDKAN BANDAR BARU</a:t>
            </a:r>
            <a:endParaRPr lang="en-M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MY" dirty="0" smtClean="0"/>
              <a:t>B.ANALISA IMPAK</a:t>
            </a:r>
            <a:br>
              <a:rPr lang="en-MY" dirty="0" smtClean="0"/>
            </a:br>
            <a:r>
              <a:rPr lang="en-MY" dirty="0" smtClean="0"/>
              <a:t>MEWUJUDKAN BANDAR BARU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MY" dirty="0" smtClean="0"/>
              <a:t>1. </a:t>
            </a:r>
            <a:r>
              <a:rPr lang="en-MY" dirty="0"/>
              <a:t> </a:t>
            </a:r>
            <a:r>
              <a:rPr lang="en-MY" dirty="0" smtClean="0"/>
              <a:t>MENWUJUDKAN SATU PERSEKITARAN KEDIAMAN YANG LEBIH TERATUR,TERSUSUN DAN LENGKAP DENGAN INFRASTRUKTUR ASAS</a:t>
            </a:r>
          </a:p>
          <a:p>
            <a:pPr>
              <a:buNone/>
            </a:pPr>
            <a:r>
              <a:rPr lang="en-MY" dirty="0" smtClean="0"/>
              <a:t>2. MENGATASI MASALAH SETINGGAN DAN SUSUN BANDAR YANG TIDAK KONDUSIF</a:t>
            </a:r>
          </a:p>
          <a:p>
            <a:pPr>
              <a:buNone/>
            </a:pPr>
            <a:r>
              <a:rPr lang="en-MY" dirty="0" smtClean="0"/>
              <a:t>3.MEMBUKA PELUANG-PELUANG PERNIAGAAN DAN PEKERJAAN KEPADA PENDUDUK</a:t>
            </a:r>
          </a:p>
          <a:p>
            <a:pPr>
              <a:buNone/>
            </a:pPr>
            <a:r>
              <a:rPr lang="en-MY" dirty="0" smtClean="0"/>
              <a:t>4.PENAMBAHBAIKAN DARI SEGI KESIHATAN DAN KESELAMATAN PENDUDUK</a:t>
            </a:r>
            <a:endParaRPr lang="en-M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dirty="0" smtClean="0"/>
              <a:t> KAJIAN ANALISA KOS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MY" dirty="0" smtClean="0"/>
              <a:t>1. KOS  KERAJAAN – PERBELANJAAN YANG TINGGI DALAM MENYEDIAKAN INFRASTRUKTUR YANG MENCUKUPI KEPADA PENDUDUK</a:t>
            </a:r>
          </a:p>
          <a:p>
            <a:pPr>
              <a:buNone/>
            </a:pPr>
            <a:r>
              <a:rPr lang="en-MY" dirty="0" smtClean="0"/>
              <a:t>2.KOS PERNIAGAAN- PENINGKATAN DALAM KOS UNTUK MENJALANKAN PERNIAGAAN SEPERTI BAYARAN LESEN,PERMIT PERNIAGAAN, CUKAI TANAH DAN LAIN-LAIN</a:t>
            </a:r>
          </a:p>
          <a:p>
            <a:pPr>
              <a:buNone/>
            </a:pPr>
            <a:r>
              <a:rPr lang="en-MY" dirty="0" smtClean="0"/>
              <a:t>3. KOS KOMUNITI – BERLAKU PENCEMARAN , KESESAKKAN DAN KOS SARA HIDUP YANG MUNGKIN MENINGKAT, JUGA KESELAMATAN.</a:t>
            </a:r>
            <a:endParaRPr lang="en-M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MY" dirty="0" smtClean="0"/>
              <a:t>4. NILAIAN TANAH AKAN MENINGKAT MENDADAK DAN MEMBERI KELEBIHAN KEPADA RAKYAT</a:t>
            </a:r>
          </a:p>
          <a:p>
            <a:pPr>
              <a:buNone/>
            </a:pPr>
            <a:r>
              <a:rPr lang="en-MY" dirty="0" smtClean="0"/>
              <a:t>5. RISIKO KEHILANGAN PEGANGAN HAKMILIK TANAH RIZAB MELAYU </a:t>
            </a:r>
          </a:p>
          <a:p>
            <a:endParaRPr lang="en-M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 smtClean="0"/>
              <a:t>C.PERUNDINGAN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eriod"/>
            </a:pPr>
            <a:r>
              <a:rPr lang="en-MY" dirty="0" smtClean="0"/>
              <a:t>DENGAN KERAJAAN:</a:t>
            </a:r>
            <a:endParaRPr lang="en-MY" dirty="0"/>
          </a:p>
          <a:p>
            <a:pPr marL="914400" lvl="1" indent="-514350">
              <a:buAutoNum type="arabicPeriod"/>
            </a:pPr>
            <a:r>
              <a:rPr lang="en-MY" dirty="0" err="1" smtClean="0"/>
              <a:t>Majlis</a:t>
            </a:r>
            <a:r>
              <a:rPr lang="en-MY" dirty="0" smtClean="0"/>
              <a:t> Daerah </a:t>
            </a:r>
            <a:r>
              <a:rPr lang="en-MY" dirty="0" err="1" smtClean="0"/>
              <a:t>berkenaan</a:t>
            </a:r>
            <a:endParaRPr lang="en-MY" dirty="0" smtClean="0"/>
          </a:p>
          <a:p>
            <a:pPr marL="914400" lvl="1" indent="-514350">
              <a:buAutoNum type="arabicPeriod"/>
            </a:pPr>
            <a:r>
              <a:rPr lang="en-MY" dirty="0" err="1" smtClean="0"/>
              <a:t>Pejabat</a:t>
            </a:r>
            <a:r>
              <a:rPr lang="en-MY" dirty="0" smtClean="0"/>
              <a:t> Tanah </a:t>
            </a:r>
            <a:r>
              <a:rPr lang="en-MY" dirty="0" err="1" smtClean="0"/>
              <a:t>berkenaan</a:t>
            </a:r>
            <a:endParaRPr lang="en-MY" dirty="0" smtClean="0"/>
          </a:p>
          <a:p>
            <a:pPr marL="914400" lvl="1" indent="-514350">
              <a:buAutoNum type="arabicPeriod"/>
            </a:pPr>
            <a:r>
              <a:rPr lang="en-MY" dirty="0" smtClean="0"/>
              <a:t>UPEN</a:t>
            </a:r>
          </a:p>
          <a:p>
            <a:pPr marL="914400" lvl="1" indent="-514350">
              <a:buAutoNum type="arabicPeriod"/>
            </a:pPr>
            <a:r>
              <a:rPr lang="en-MY" dirty="0" err="1" smtClean="0"/>
              <a:t>Pejabat</a:t>
            </a:r>
            <a:r>
              <a:rPr lang="en-MY" dirty="0" smtClean="0"/>
              <a:t> Tanah </a:t>
            </a:r>
            <a:r>
              <a:rPr lang="en-MY" dirty="0" err="1" smtClean="0"/>
              <a:t>dan</a:t>
            </a:r>
            <a:r>
              <a:rPr lang="en-MY" dirty="0" smtClean="0"/>
              <a:t> </a:t>
            </a:r>
            <a:r>
              <a:rPr lang="en-MY" dirty="0" err="1" smtClean="0"/>
              <a:t>Galian</a:t>
            </a:r>
            <a:r>
              <a:rPr lang="en-MY" dirty="0" smtClean="0"/>
              <a:t> </a:t>
            </a:r>
            <a:r>
              <a:rPr lang="en-MY" dirty="0" err="1" smtClean="0"/>
              <a:t>Negeri</a:t>
            </a:r>
            <a:endParaRPr lang="en-MY" dirty="0" smtClean="0"/>
          </a:p>
          <a:p>
            <a:pPr marL="914400" lvl="1" indent="-514350">
              <a:buAutoNum type="arabicPeriod"/>
            </a:pPr>
            <a:r>
              <a:rPr lang="en-MY" dirty="0" smtClean="0"/>
              <a:t>JKR</a:t>
            </a:r>
          </a:p>
          <a:p>
            <a:pPr marL="914400" lvl="1" indent="-514350">
              <a:buAutoNum type="arabicPeriod"/>
            </a:pPr>
            <a:r>
              <a:rPr lang="en-MY" dirty="0" smtClean="0"/>
              <a:t>JPBD</a:t>
            </a:r>
          </a:p>
          <a:p>
            <a:pPr marL="914400" lvl="1" indent="-514350">
              <a:buAutoNum type="arabicPeriod"/>
            </a:pPr>
            <a:r>
              <a:rPr lang="en-MY" dirty="0" smtClean="0"/>
              <a:t>Lain yang </a:t>
            </a:r>
            <a:r>
              <a:rPr lang="en-MY" dirty="0" err="1" smtClean="0"/>
              <a:t>terlibat</a:t>
            </a:r>
            <a:endParaRPr lang="en-MY" dirty="0" smtClean="0"/>
          </a:p>
          <a:p>
            <a:pPr marL="914400" lvl="1" indent="-514350">
              <a:buAutoNum type="arabicPeriod"/>
            </a:pPr>
            <a:endParaRPr lang="en-M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MY" dirty="0" smtClean="0"/>
              <a:t>B. </a:t>
            </a:r>
            <a:r>
              <a:rPr lang="en-MY" dirty="0" err="1" smtClean="0"/>
              <a:t>Perundingan</a:t>
            </a:r>
            <a:r>
              <a:rPr lang="en-MY" dirty="0" smtClean="0"/>
              <a:t> </a:t>
            </a:r>
            <a:r>
              <a:rPr lang="en-MY" dirty="0" err="1" smtClean="0"/>
              <a:t>Awam</a:t>
            </a:r>
            <a:endParaRPr lang="en-MY" dirty="0" smtClean="0"/>
          </a:p>
          <a:p>
            <a:pPr marL="514350" indent="-514350">
              <a:buAutoNum type="arabicPeriod"/>
            </a:pPr>
            <a:r>
              <a:rPr lang="en-MY" dirty="0" err="1" smtClean="0"/>
              <a:t>Pemimpin</a:t>
            </a:r>
            <a:r>
              <a:rPr lang="en-MY" dirty="0" smtClean="0"/>
              <a:t> </a:t>
            </a:r>
            <a:r>
              <a:rPr lang="en-MY" dirty="0" err="1" smtClean="0"/>
              <a:t>setempat</a:t>
            </a:r>
            <a:endParaRPr lang="en-MY" dirty="0" smtClean="0"/>
          </a:p>
          <a:p>
            <a:pPr marL="514350" indent="-514350">
              <a:buAutoNum type="arabicPeriod"/>
            </a:pPr>
            <a:r>
              <a:rPr lang="en-MY" dirty="0" err="1" smtClean="0"/>
              <a:t>Komuniti</a:t>
            </a:r>
            <a:r>
              <a:rPr lang="en-MY" dirty="0" smtClean="0"/>
              <a:t> </a:t>
            </a:r>
            <a:r>
              <a:rPr lang="en-MY" dirty="0" err="1" smtClean="0"/>
              <a:t>setempat</a:t>
            </a:r>
            <a:endParaRPr lang="en-MY" dirty="0" smtClean="0"/>
          </a:p>
          <a:p>
            <a:pPr marL="514350" indent="-514350">
              <a:buAutoNum type="arabicPeriod"/>
            </a:pPr>
            <a:r>
              <a:rPr lang="en-MY" dirty="0" err="1" smtClean="0"/>
              <a:t>Dewan</a:t>
            </a:r>
            <a:r>
              <a:rPr lang="en-MY" dirty="0" smtClean="0"/>
              <a:t> </a:t>
            </a:r>
            <a:r>
              <a:rPr lang="en-MY" dirty="0" err="1" smtClean="0"/>
              <a:t>perniagaan</a:t>
            </a:r>
            <a:r>
              <a:rPr lang="en-MY" dirty="0" smtClean="0"/>
              <a:t> yang </a:t>
            </a:r>
            <a:r>
              <a:rPr lang="en-MY" dirty="0" err="1" smtClean="0"/>
              <a:t>terlibat</a:t>
            </a:r>
            <a:endParaRPr lang="en-MY" dirty="0" smtClean="0"/>
          </a:p>
          <a:p>
            <a:pPr marL="514350" indent="-514350">
              <a:buAutoNum type="arabicPeriod"/>
            </a:pPr>
            <a:r>
              <a:rPr lang="en-MY" dirty="0" smtClean="0"/>
              <a:t>Syarikat </a:t>
            </a:r>
            <a:r>
              <a:rPr lang="en-MY" dirty="0" err="1" smtClean="0"/>
              <a:t>perniagaan</a:t>
            </a:r>
            <a:r>
              <a:rPr lang="en-MY" dirty="0" smtClean="0"/>
              <a:t> yang </a:t>
            </a:r>
            <a:r>
              <a:rPr lang="en-MY" dirty="0" err="1" smtClean="0"/>
              <a:t>sediaada</a:t>
            </a:r>
            <a:endParaRPr lang="en-MY" dirty="0" smtClean="0"/>
          </a:p>
          <a:p>
            <a:pPr marL="514350" indent="-514350">
              <a:buAutoNum type="arabicPeriod"/>
            </a:pPr>
            <a:endParaRPr lang="en-MY" dirty="0" smtClean="0"/>
          </a:p>
          <a:p>
            <a:pPr marL="514350" indent="-514350">
              <a:buAutoNum type="arabicPeriod"/>
            </a:pPr>
            <a:endParaRPr lang="en-M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500034" y="642918"/>
            <a:ext cx="8251618" cy="59031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MY" dirty="0" smtClean="0"/>
              <a:t>6. KESIMPULAN DAN PENGESYORAN PILIHAN</a:t>
            </a:r>
          </a:p>
          <a:p>
            <a:endParaRPr lang="en-MY" dirty="0" smtClean="0"/>
          </a:p>
          <a:p>
            <a:pPr marL="400050" indent="-400050">
              <a:buAutoNum type="romanLcParenR"/>
            </a:pPr>
            <a:r>
              <a:rPr lang="en-MY" dirty="0" err="1" smtClean="0"/>
              <a:t>Berdasarkan</a:t>
            </a:r>
            <a:r>
              <a:rPr lang="en-MY" dirty="0" smtClean="0"/>
              <a:t> </a:t>
            </a:r>
            <a:r>
              <a:rPr lang="en-MY" dirty="0" err="1" smtClean="0"/>
              <a:t>analisa</a:t>
            </a:r>
            <a:r>
              <a:rPr lang="en-MY" dirty="0" smtClean="0"/>
              <a:t> </a:t>
            </a:r>
            <a:r>
              <a:rPr lang="en-MY" dirty="0" err="1" smtClean="0"/>
              <a:t>impak</a:t>
            </a:r>
            <a:r>
              <a:rPr lang="en-MY" dirty="0" smtClean="0"/>
              <a:t> </a:t>
            </a:r>
            <a:r>
              <a:rPr lang="en-MY" dirty="0" err="1" smtClean="0"/>
              <a:t>pilihan</a:t>
            </a:r>
            <a:r>
              <a:rPr lang="en-MY" dirty="0" smtClean="0"/>
              <a:t> yang</a:t>
            </a:r>
          </a:p>
          <a:p>
            <a:pPr marL="400050" indent="-400050">
              <a:buNone/>
            </a:pPr>
            <a:r>
              <a:rPr lang="en-MY" dirty="0" smtClean="0"/>
              <a:t>    </a:t>
            </a:r>
            <a:r>
              <a:rPr lang="en-MY" dirty="0" err="1" smtClean="0"/>
              <a:t>disyorkan</a:t>
            </a:r>
            <a:r>
              <a:rPr lang="en-MY" dirty="0" smtClean="0"/>
              <a:t> </a:t>
            </a:r>
            <a:r>
              <a:rPr lang="en-MY" dirty="0" err="1" smtClean="0"/>
              <a:t>adalah</a:t>
            </a:r>
            <a:r>
              <a:rPr lang="en-MY" dirty="0" smtClean="0"/>
              <a:t> </a:t>
            </a:r>
            <a:r>
              <a:rPr lang="en-MY" dirty="0" err="1" smtClean="0"/>
              <a:t>opsyen</a:t>
            </a:r>
            <a:r>
              <a:rPr lang="en-MY" dirty="0" smtClean="0"/>
              <a:t> 3 </a:t>
            </a:r>
            <a:r>
              <a:rPr lang="en-MY" dirty="0" err="1" smtClean="0"/>
              <a:t>iaitu</a:t>
            </a:r>
            <a:r>
              <a:rPr lang="en-MY" dirty="0" smtClean="0"/>
              <a:t> </a:t>
            </a:r>
            <a:r>
              <a:rPr lang="en-MY" dirty="0" err="1" smtClean="0"/>
              <a:t>mewujudkan</a:t>
            </a:r>
            <a:r>
              <a:rPr lang="en-MY" dirty="0" smtClean="0"/>
              <a:t> </a:t>
            </a:r>
          </a:p>
          <a:p>
            <a:pPr marL="400050" indent="-400050">
              <a:buNone/>
            </a:pPr>
            <a:r>
              <a:rPr lang="en-MY" dirty="0" smtClean="0"/>
              <a:t>    Bandar </a:t>
            </a:r>
            <a:r>
              <a:rPr lang="en-MY" dirty="0" err="1" smtClean="0"/>
              <a:t>Baru</a:t>
            </a:r>
            <a:r>
              <a:rPr lang="en-MY" dirty="0" smtClean="0"/>
              <a:t> </a:t>
            </a:r>
            <a:r>
              <a:rPr lang="en-MY" dirty="0" err="1" smtClean="0"/>
              <a:t>Jubakar</a:t>
            </a:r>
            <a:r>
              <a:rPr lang="en-MY" dirty="0" smtClean="0"/>
              <a:t> </a:t>
            </a:r>
          </a:p>
          <a:p>
            <a:pPr marL="400050" indent="-400050"/>
            <a:endParaRPr lang="en-MY" dirty="0" smtClean="0"/>
          </a:p>
          <a:p>
            <a:pPr marL="400050" indent="-400050"/>
            <a:endParaRPr lang="en-MY" dirty="0" smtClean="0"/>
          </a:p>
          <a:p>
            <a:pPr marL="400050" indent="-400050">
              <a:buAutoNum type="arabicPeriod" startAt="7"/>
            </a:pPr>
            <a:endParaRPr lang="en-MY" dirty="0" smtClean="0"/>
          </a:p>
          <a:p>
            <a:pPr marL="400050" indent="-400050"/>
            <a:r>
              <a:rPr lang="en-MY" dirty="0" smtClean="0"/>
              <a:t>	</a:t>
            </a:r>
            <a:endParaRPr lang="en-MY" dirty="0" smtClean="0"/>
          </a:p>
          <a:p>
            <a:pPr marL="400050" indent="-400050"/>
            <a:endParaRPr lang="en-MY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MY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85720" y="1903736"/>
          <a:ext cx="8858280" cy="238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0433"/>
                <a:gridCol w="8027847"/>
              </a:tblGrid>
              <a:tr h="370840">
                <a:tc>
                  <a:txBody>
                    <a:bodyPr/>
                    <a:lstStyle/>
                    <a:p>
                      <a:r>
                        <a:rPr lang="en-MY" dirty="0" smtClean="0"/>
                        <a:t>BIL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smtClean="0"/>
                        <a:t>BUTIRAN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MY" dirty="0" smtClean="0"/>
                        <a:t>1.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dirty="0" err="1" smtClean="0"/>
                        <a:t>Kebenaran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Melaksanakan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Projek</a:t>
                      </a:r>
                      <a:endParaRPr lang="en-MY" baseline="0" dirty="0" smtClean="0"/>
                    </a:p>
                    <a:p>
                      <a:endParaRPr lang="en-MY" baseline="0" dirty="0" smtClean="0"/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en-MY" baseline="0" dirty="0" err="1" smtClean="0"/>
                        <a:t>Permohonan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melalui</a:t>
                      </a:r>
                      <a:r>
                        <a:rPr lang="en-MY" baseline="0" dirty="0" smtClean="0"/>
                        <a:t> UPEN </a:t>
                      </a:r>
                      <a:r>
                        <a:rPr lang="en-MY" baseline="0" dirty="0" err="1" smtClean="0"/>
                        <a:t>untuk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dibentangkan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dalam</a:t>
                      </a:r>
                      <a:r>
                        <a:rPr lang="en-MY" baseline="0" dirty="0" smtClean="0"/>
                        <a:t>  </a:t>
                      </a:r>
                    </a:p>
                    <a:p>
                      <a:pPr>
                        <a:buFont typeface="Arial" charset="0"/>
                        <a:buNone/>
                      </a:pPr>
                      <a:r>
                        <a:rPr lang="en-MY" baseline="0" dirty="0" smtClean="0"/>
                        <a:t>  </a:t>
                      </a:r>
                      <a:r>
                        <a:rPr lang="en-MY" baseline="0" dirty="0" err="1" smtClean="0"/>
                        <a:t>Mesyuarat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Jawatankuasa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Sehenti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Pelaburan</a:t>
                      </a:r>
                      <a:r>
                        <a:rPr lang="en-MY" baseline="0" dirty="0" smtClean="0"/>
                        <a:t> </a:t>
                      </a:r>
                      <a:r>
                        <a:rPr lang="en-MY" baseline="0" dirty="0" err="1" smtClean="0"/>
                        <a:t>Negeri</a:t>
                      </a:r>
                      <a:r>
                        <a:rPr lang="en-MY" baseline="0" dirty="0" smtClean="0"/>
                        <a:t>.</a:t>
                      </a:r>
                    </a:p>
                    <a:p>
                      <a:pPr>
                        <a:buFont typeface="Arial" charset="0"/>
                        <a:buNone/>
                      </a:pPr>
                      <a:endParaRPr lang="en-MY" baseline="0" dirty="0" smtClean="0"/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en-MY" baseline="0" dirty="0" err="1" smtClean="0"/>
                        <a:t>Kelulusan</a:t>
                      </a:r>
                      <a:r>
                        <a:rPr lang="en-MY" baseline="0" dirty="0" smtClean="0"/>
                        <a:t> MMK</a:t>
                      </a:r>
                    </a:p>
                    <a:p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642910" y="714356"/>
            <a:ext cx="60155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00050" indent="-400050">
              <a:buAutoNum type="arabicPeriod" startAt="7"/>
            </a:pPr>
            <a:r>
              <a:rPr lang="en-MY" sz="3200" dirty="0" smtClean="0"/>
              <a:t>IMPLEMENTASI OPSYEN PILIHAN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328</Words>
  <Application>Microsoft Office PowerPoint</Application>
  <PresentationFormat>On-screen Show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BANDAR BARU JUBAKAR </vt:lpstr>
      <vt:lpstr>Slide 2</vt:lpstr>
      <vt:lpstr>B.ANALISA IMPAK MEWUJUDKAN BANDAR BARU</vt:lpstr>
      <vt:lpstr> KAJIAN ANALISA KOS</vt:lpstr>
      <vt:lpstr>Slide 5</vt:lpstr>
      <vt:lpstr>C.PERUNDINGAN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BANDAR BARU JUBAKAR</dc:title>
  <dc:creator>User</dc:creator>
  <cp:lastModifiedBy>User</cp:lastModifiedBy>
  <cp:revision>22</cp:revision>
  <dcterms:created xsi:type="dcterms:W3CDTF">2016-08-18T13:33:02Z</dcterms:created>
  <dcterms:modified xsi:type="dcterms:W3CDTF">2016-08-18T15:02:45Z</dcterms:modified>
</cp:coreProperties>
</file>