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4" r:id="rId2"/>
  </p:sldMasterIdLst>
  <p:notesMasterIdLst>
    <p:notesMasterId r:id="rId59"/>
  </p:notesMasterIdLst>
  <p:sldIdLst>
    <p:sldId id="297" r:id="rId3"/>
    <p:sldId id="298" r:id="rId4"/>
    <p:sldId id="299" r:id="rId5"/>
    <p:sldId id="300" r:id="rId6"/>
    <p:sldId id="301" r:id="rId7"/>
    <p:sldId id="302" r:id="rId8"/>
    <p:sldId id="303" r:id="rId9"/>
    <p:sldId id="304" r:id="rId10"/>
    <p:sldId id="305" r:id="rId11"/>
    <p:sldId id="306" r:id="rId12"/>
    <p:sldId id="307" r:id="rId13"/>
    <p:sldId id="308" r:id="rId14"/>
    <p:sldId id="309" r:id="rId15"/>
    <p:sldId id="310" r:id="rId16"/>
    <p:sldId id="294" r:id="rId17"/>
    <p:sldId id="295" r:id="rId18"/>
    <p:sldId id="260" r:id="rId19"/>
    <p:sldId id="257" r:id="rId20"/>
    <p:sldId id="258" r:id="rId21"/>
    <p:sldId id="259" r:id="rId22"/>
    <p:sldId id="263" r:id="rId23"/>
    <p:sldId id="264" r:id="rId24"/>
    <p:sldId id="296" r:id="rId25"/>
    <p:sldId id="268" r:id="rId26"/>
    <p:sldId id="269" r:id="rId27"/>
    <p:sldId id="271" r:id="rId28"/>
    <p:sldId id="273" r:id="rId29"/>
    <p:sldId id="275" r:id="rId30"/>
    <p:sldId id="277" r:id="rId31"/>
    <p:sldId id="278" r:id="rId32"/>
    <p:sldId id="279" r:id="rId33"/>
    <p:sldId id="280" r:id="rId34"/>
    <p:sldId id="282" r:id="rId35"/>
    <p:sldId id="285" r:id="rId36"/>
    <p:sldId id="287" r:id="rId37"/>
    <p:sldId id="337" r:id="rId38"/>
    <p:sldId id="291" r:id="rId39"/>
    <p:sldId id="338" r:id="rId40"/>
    <p:sldId id="339" r:id="rId41"/>
    <p:sldId id="340" r:id="rId42"/>
    <p:sldId id="341" r:id="rId43"/>
    <p:sldId id="342" r:id="rId44"/>
    <p:sldId id="343" r:id="rId45"/>
    <p:sldId id="344" r:id="rId46"/>
    <p:sldId id="345" r:id="rId47"/>
    <p:sldId id="346" r:id="rId48"/>
    <p:sldId id="347" r:id="rId49"/>
    <p:sldId id="348" r:id="rId50"/>
    <p:sldId id="349" r:id="rId51"/>
    <p:sldId id="350" r:id="rId52"/>
    <p:sldId id="351" r:id="rId53"/>
    <p:sldId id="352" r:id="rId54"/>
    <p:sldId id="353" r:id="rId55"/>
    <p:sldId id="354" r:id="rId56"/>
    <p:sldId id="355" r:id="rId57"/>
    <p:sldId id="356"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00CC"/>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07" autoAdjust="0"/>
    <p:restoredTop sz="94660"/>
  </p:normalViewPr>
  <p:slideViewPr>
    <p:cSldViewPr>
      <p:cViewPr>
        <p:scale>
          <a:sx n="70" d="100"/>
          <a:sy n="70" d="100"/>
        </p:scale>
        <p:origin x="-1440"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61"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D964EA0-5F6A-4948-B341-C83B40C3EED8}" type="datetimeFigureOut">
              <a:rPr lang="en-US" smtClean="0"/>
              <a:t>8/14/2016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F4D129-76C3-4CCC-8ACA-665544022024}" type="slidenum">
              <a:rPr lang="en-US" smtClean="0"/>
              <a:t>‹#›</a:t>
            </a:fld>
            <a:endParaRPr lang="en-US"/>
          </a:p>
        </p:txBody>
      </p:sp>
    </p:spTree>
    <p:extLst>
      <p:ext uri="{BB962C8B-B14F-4D97-AF65-F5344CB8AC3E}">
        <p14:creationId xmlns:p14="http://schemas.microsoft.com/office/powerpoint/2010/main" val="1955165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C442842E-894D-4FBF-9373-306E39A6F881}" type="slidenum">
              <a:rPr lang="en-GB" altLang="en-US" sz="1200"/>
              <a:pPr eaLnBrk="1" hangingPunct="1"/>
              <a:t>1</a:t>
            </a:fld>
            <a:endParaRPr lang="en-GB" altLang="en-US" sz="120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F20F96AE-BF49-49FF-84E2-77BBE3796464}" type="slidenum">
              <a:rPr lang="en-GB" altLang="en-US" sz="1200"/>
              <a:pPr eaLnBrk="1" hangingPunct="1"/>
              <a:t>10</a:t>
            </a:fld>
            <a:endParaRPr lang="en-GB" altLang="en-US" sz="120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3AF2BD29-4187-4014-9C3E-71C882A69B7A}" type="slidenum">
              <a:rPr lang="en-GB" altLang="en-US" sz="1200"/>
              <a:pPr eaLnBrk="1" hangingPunct="1"/>
              <a:t>11</a:t>
            </a:fld>
            <a:endParaRPr lang="en-GB" alt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9FE5C4E6-AD78-4F5F-ADE2-A3CC7F1D8FD6}" type="slidenum">
              <a:rPr lang="en-GB" altLang="en-US" sz="1200"/>
              <a:pPr eaLnBrk="1" hangingPunct="1"/>
              <a:t>12</a:t>
            </a:fld>
            <a:endParaRPr lang="en-GB" altLang="en-US" sz="120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F9A79BF6-2F88-401B-BCE7-E385D65D7CC2}" type="slidenum">
              <a:rPr lang="en-GB" altLang="en-US" sz="1200"/>
              <a:pPr eaLnBrk="1" hangingPunct="1"/>
              <a:t>13</a:t>
            </a:fld>
            <a:endParaRPr lang="en-GB" altLang="en-US" sz="12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9E332963-E01C-4508-B731-0B9DBAA56912}" type="slidenum">
              <a:rPr lang="en-GB" altLang="en-US" sz="1200"/>
              <a:pPr eaLnBrk="1" hangingPunct="1"/>
              <a:t>14</a:t>
            </a:fld>
            <a:endParaRPr lang="en-GB" altLang="en-US" sz="120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C3347 Undang- Undang &amp; Peraturan Tanah</a:t>
            </a:r>
          </a:p>
        </p:txBody>
      </p:sp>
      <p:sp>
        <p:nvSpPr>
          <p:cNvPr id="43011" name="Rectangle 6"/>
          <p:cNvSpPr>
            <a:spLocks noGrp="1" noChangeArrowheads="1"/>
          </p:cNvSpPr>
          <p:nvPr>
            <p:ph type="ftr" sz="quarter" idx="4"/>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By: Pn Nazirah Mohamad Abdullah</a:t>
            </a:r>
          </a:p>
        </p:txBody>
      </p:sp>
      <p:sp>
        <p:nvSpPr>
          <p:cNvPr id="43012"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0743FF13-51CF-4212-A071-1CA87A3A952B}" type="slidenum">
              <a:rPr lang="en-US" altLang="en-US"/>
              <a:pPr/>
              <a:t>16</a:t>
            </a:fld>
            <a:endParaRPr lang="en-US" altLang="en-US"/>
          </a:p>
        </p:txBody>
      </p:sp>
      <p:sp>
        <p:nvSpPr>
          <p:cNvPr id="43013" name="Rectangle 2"/>
          <p:cNvSpPr>
            <a:spLocks noGrp="1" noRot="1" noChangeAspect="1" noChangeArrowheads="1" noTextEdit="1"/>
          </p:cNvSpPr>
          <p:nvPr>
            <p:ph type="sldImg"/>
          </p:nvPr>
        </p:nvSpPr>
        <p:spPr>
          <a:ln/>
        </p:spPr>
      </p:sp>
      <p:sp>
        <p:nvSpPr>
          <p:cNvPr id="43014"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C3347 Undang- Undang &amp; Peraturan Tanah</a:t>
            </a:r>
          </a:p>
        </p:txBody>
      </p:sp>
      <p:sp>
        <p:nvSpPr>
          <p:cNvPr id="44035" name="Rectangle 6"/>
          <p:cNvSpPr>
            <a:spLocks noGrp="1" noChangeArrowheads="1"/>
          </p:cNvSpPr>
          <p:nvPr>
            <p:ph type="ftr" sz="quarter" idx="4"/>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By: Pn Nazirah Mohamad Abdullah</a:t>
            </a:r>
          </a:p>
        </p:txBody>
      </p:sp>
      <p:sp>
        <p:nvSpPr>
          <p:cNvPr id="44036"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0594332C-4688-4080-8F24-723A85374420}" type="slidenum">
              <a:rPr lang="en-US" altLang="en-US"/>
              <a:pPr/>
              <a:t>21</a:t>
            </a:fld>
            <a:endParaRPr lang="en-US" altLang="en-US"/>
          </a:p>
        </p:txBody>
      </p:sp>
      <p:sp>
        <p:nvSpPr>
          <p:cNvPr id="44037" name="Rectangle 2"/>
          <p:cNvSpPr>
            <a:spLocks noGrp="1" noRot="1" noChangeAspect="1" noChangeArrowheads="1" noTextEdit="1"/>
          </p:cNvSpPr>
          <p:nvPr>
            <p:ph type="sldImg"/>
          </p:nvPr>
        </p:nvSpPr>
        <p:spPr>
          <a:ln/>
        </p:spPr>
      </p:sp>
      <p:sp>
        <p:nvSpPr>
          <p:cNvPr id="44038"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C3347 Undang- Undang &amp; Peraturan Tanah</a:t>
            </a:r>
          </a:p>
        </p:txBody>
      </p:sp>
      <p:sp>
        <p:nvSpPr>
          <p:cNvPr id="45059" name="Rectangle 6"/>
          <p:cNvSpPr>
            <a:spLocks noGrp="1" noChangeArrowheads="1"/>
          </p:cNvSpPr>
          <p:nvPr>
            <p:ph type="ftr" sz="quarter" idx="4"/>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By: Pn Nazirah Mohamad Abdullah</a:t>
            </a:r>
          </a:p>
        </p:txBody>
      </p:sp>
      <p:sp>
        <p:nvSpPr>
          <p:cNvPr id="45060"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F69BCBE3-A2F1-4675-84E1-662D00862BF8}" type="slidenum">
              <a:rPr lang="en-US" altLang="en-US"/>
              <a:pPr/>
              <a:t>22</a:t>
            </a:fld>
            <a:endParaRPr lang="en-US" altLang="en-US"/>
          </a:p>
        </p:txBody>
      </p:sp>
      <p:sp>
        <p:nvSpPr>
          <p:cNvPr id="45061" name="Rectangle 2"/>
          <p:cNvSpPr>
            <a:spLocks noGrp="1" noRot="1" noChangeAspect="1" noChangeArrowheads="1" noTextEdit="1"/>
          </p:cNvSpPr>
          <p:nvPr>
            <p:ph type="sldImg"/>
          </p:nvPr>
        </p:nvSpPr>
        <p:spPr>
          <a:ln/>
        </p:spPr>
      </p:sp>
      <p:sp>
        <p:nvSpPr>
          <p:cNvPr id="45062"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C3347 Undang- Undang &amp; Peraturan Tanah</a:t>
            </a:r>
          </a:p>
        </p:txBody>
      </p:sp>
      <p:sp>
        <p:nvSpPr>
          <p:cNvPr id="49155" name="Rectangle 6"/>
          <p:cNvSpPr>
            <a:spLocks noGrp="1" noChangeArrowheads="1"/>
          </p:cNvSpPr>
          <p:nvPr>
            <p:ph type="ftr" sz="quarter" idx="4"/>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By: Pn Nazirah Mohamad Abdullah</a:t>
            </a:r>
          </a:p>
        </p:txBody>
      </p:sp>
      <p:sp>
        <p:nvSpPr>
          <p:cNvPr id="49156"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4A268846-ECF1-4F94-82E7-919BB91ED2D9}" type="slidenum">
              <a:rPr lang="en-US" altLang="en-US"/>
              <a:pPr/>
              <a:t>24</a:t>
            </a:fld>
            <a:endParaRPr lang="en-US" altLang="en-US"/>
          </a:p>
        </p:txBody>
      </p:sp>
      <p:sp>
        <p:nvSpPr>
          <p:cNvPr id="49157" name="Rectangle 2"/>
          <p:cNvSpPr>
            <a:spLocks noGrp="1" noRot="1" noChangeAspect="1" noChangeArrowheads="1" noTextEdit="1"/>
          </p:cNvSpPr>
          <p:nvPr>
            <p:ph type="sldImg"/>
          </p:nvPr>
        </p:nvSpPr>
        <p:spPr>
          <a:ln/>
        </p:spPr>
      </p:sp>
      <p:sp>
        <p:nvSpPr>
          <p:cNvPr id="49158"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C3347 Undang- Undang &amp; Peraturan Tanah</a:t>
            </a:r>
          </a:p>
        </p:txBody>
      </p:sp>
      <p:sp>
        <p:nvSpPr>
          <p:cNvPr id="50179" name="Rectangle 6"/>
          <p:cNvSpPr>
            <a:spLocks noGrp="1" noChangeArrowheads="1"/>
          </p:cNvSpPr>
          <p:nvPr>
            <p:ph type="ftr" sz="quarter" idx="4"/>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By: Pn Nazirah Mohamad Abdullah</a:t>
            </a:r>
          </a:p>
        </p:txBody>
      </p:sp>
      <p:sp>
        <p:nvSpPr>
          <p:cNvPr id="50180"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DCFB9F9D-557D-4005-BCF2-D523FC7F8EE4}" type="slidenum">
              <a:rPr lang="en-US" altLang="en-US"/>
              <a:pPr/>
              <a:t>25</a:t>
            </a:fld>
            <a:endParaRPr lang="en-US" altLang="en-US"/>
          </a:p>
        </p:txBody>
      </p:sp>
      <p:sp>
        <p:nvSpPr>
          <p:cNvPr id="50181" name="Rectangle 2"/>
          <p:cNvSpPr>
            <a:spLocks noGrp="1" noRot="1" noChangeAspect="1" noChangeArrowheads="1" noTextEdit="1"/>
          </p:cNvSpPr>
          <p:nvPr>
            <p:ph type="sldImg"/>
          </p:nvPr>
        </p:nvSpPr>
        <p:spPr>
          <a:ln/>
        </p:spPr>
      </p:sp>
      <p:sp>
        <p:nvSpPr>
          <p:cNvPr id="50182"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A472FB2C-F9F3-4D6D-BF2D-FD2A0EDCD9A9}" type="slidenum">
              <a:rPr lang="en-GB" altLang="en-US" sz="1200"/>
              <a:pPr eaLnBrk="1" hangingPunct="1"/>
              <a:t>2</a:t>
            </a:fld>
            <a:endParaRPr lang="en-GB" alt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C3347 Undang- Undang &amp; Peraturan Tanah</a:t>
            </a:r>
          </a:p>
        </p:txBody>
      </p:sp>
      <p:sp>
        <p:nvSpPr>
          <p:cNvPr id="52227" name="Rectangle 6"/>
          <p:cNvSpPr>
            <a:spLocks noGrp="1" noChangeArrowheads="1"/>
          </p:cNvSpPr>
          <p:nvPr>
            <p:ph type="ftr" sz="quarter" idx="4"/>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By: Pn Nazirah Mohamad Abdullah</a:t>
            </a:r>
          </a:p>
        </p:txBody>
      </p:sp>
      <p:sp>
        <p:nvSpPr>
          <p:cNvPr id="52228"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1E4C6E10-CFAA-44ED-A0E6-F421D4916813}" type="slidenum">
              <a:rPr lang="en-US" altLang="en-US"/>
              <a:pPr/>
              <a:t>26</a:t>
            </a:fld>
            <a:endParaRPr lang="en-US" altLang="en-US"/>
          </a:p>
        </p:txBody>
      </p:sp>
      <p:sp>
        <p:nvSpPr>
          <p:cNvPr id="52229" name="Rectangle 2"/>
          <p:cNvSpPr>
            <a:spLocks noGrp="1" noRot="1" noChangeAspect="1" noChangeArrowheads="1" noTextEdit="1"/>
          </p:cNvSpPr>
          <p:nvPr>
            <p:ph type="sldImg"/>
          </p:nvPr>
        </p:nvSpPr>
        <p:spPr>
          <a:ln/>
        </p:spPr>
      </p:sp>
      <p:sp>
        <p:nvSpPr>
          <p:cNvPr id="52230"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C3347 Undang- Undang &amp; Peraturan Tanah</a:t>
            </a:r>
          </a:p>
        </p:txBody>
      </p:sp>
      <p:sp>
        <p:nvSpPr>
          <p:cNvPr id="54275" name="Rectangle 6"/>
          <p:cNvSpPr>
            <a:spLocks noGrp="1" noChangeArrowheads="1"/>
          </p:cNvSpPr>
          <p:nvPr>
            <p:ph type="ftr" sz="quarter" idx="4"/>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By: Pn Nazirah Mohamad Abdullah</a:t>
            </a:r>
          </a:p>
        </p:txBody>
      </p:sp>
      <p:sp>
        <p:nvSpPr>
          <p:cNvPr id="54276"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369404C2-69A0-4D46-BEE6-6B775204CF5A}" type="slidenum">
              <a:rPr lang="en-US" altLang="en-US"/>
              <a:pPr/>
              <a:t>27</a:t>
            </a:fld>
            <a:endParaRPr lang="en-US" altLang="en-US"/>
          </a:p>
        </p:txBody>
      </p:sp>
      <p:sp>
        <p:nvSpPr>
          <p:cNvPr id="54277" name="Rectangle 2"/>
          <p:cNvSpPr>
            <a:spLocks noGrp="1" noRot="1" noChangeAspect="1" noChangeArrowheads="1" noTextEdit="1"/>
          </p:cNvSpPr>
          <p:nvPr>
            <p:ph type="sldImg"/>
          </p:nvPr>
        </p:nvSpPr>
        <p:spPr>
          <a:ln/>
        </p:spPr>
      </p:sp>
      <p:sp>
        <p:nvSpPr>
          <p:cNvPr id="54278"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C3347 Undang- Undang &amp; Peraturan Tanah</a:t>
            </a:r>
          </a:p>
        </p:txBody>
      </p:sp>
      <p:sp>
        <p:nvSpPr>
          <p:cNvPr id="56323" name="Rectangle 6"/>
          <p:cNvSpPr>
            <a:spLocks noGrp="1" noChangeArrowheads="1"/>
          </p:cNvSpPr>
          <p:nvPr>
            <p:ph type="ftr" sz="quarter" idx="4"/>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By: Pn Nazirah Mohamad Abdullah</a:t>
            </a:r>
          </a:p>
        </p:txBody>
      </p:sp>
      <p:sp>
        <p:nvSpPr>
          <p:cNvPr id="56324"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67FFFD57-F580-425E-A0CE-9BF99E4F0FC9}" type="slidenum">
              <a:rPr lang="en-US" altLang="en-US"/>
              <a:pPr/>
              <a:t>28</a:t>
            </a:fld>
            <a:endParaRPr lang="en-US" altLang="en-US"/>
          </a:p>
        </p:txBody>
      </p:sp>
      <p:sp>
        <p:nvSpPr>
          <p:cNvPr id="56325" name="Rectangle 2"/>
          <p:cNvSpPr>
            <a:spLocks noGrp="1" noRot="1" noChangeAspect="1" noChangeArrowheads="1" noTextEdit="1"/>
          </p:cNvSpPr>
          <p:nvPr>
            <p:ph type="sldImg"/>
          </p:nvPr>
        </p:nvSpPr>
        <p:spPr>
          <a:ln/>
        </p:spPr>
      </p:sp>
      <p:sp>
        <p:nvSpPr>
          <p:cNvPr id="56326"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C3347 Undang- Undang &amp; Peraturan Tanah</a:t>
            </a:r>
          </a:p>
        </p:txBody>
      </p:sp>
      <p:sp>
        <p:nvSpPr>
          <p:cNvPr id="58371" name="Rectangle 6"/>
          <p:cNvSpPr>
            <a:spLocks noGrp="1" noChangeArrowheads="1"/>
          </p:cNvSpPr>
          <p:nvPr>
            <p:ph type="ftr" sz="quarter" idx="4"/>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By: Pn Nazirah Mohamad Abdullah</a:t>
            </a:r>
          </a:p>
        </p:txBody>
      </p:sp>
      <p:sp>
        <p:nvSpPr>
          <p:cNvPr id="58372"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5EBAE4A7-55F9-4FC3-B847-23545331F572}" type="slidenum">
              <a:rPr lang="en-US" altLang="en-US"/>
              <a:pPr/>
              <a:t>29</a:t>
            </a:fld>
            <a:endParaRPr lang="en-US" altLang="en-US"/>
          </a:p>
        </p:txBody>
      </p:sp>
      <p:sp>
        <p:nvSpPr>
          <p:cNvPr id="58373" name="Rectangle 2"/>
          <p:cNvSpPr>
            <a:spLocks noGrp="1" noRot="1" noChangeAspect="1" noChangeArrowheads="1" noTextEdit="1"/>
          </p:cNvSpPr>
          <p:nvPr>
            <p:ph type="sldImg"/>
          </p:nvPr>
        </p:nvSpPr>
        <p:spPr>
          <a:ln/>
        </p:spPr>
      </p:sp>
      <p:sp>
        <p:nvSpPr>
          <p:cNvPr id="58374"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C3347 Undang- Undang &amp; Peraturan Tanah</a:t>
            </a:r>
          </a:p>
        </p:txBody>
      </p:sp>
      <p:sp>
        <p:nvSpPr>
          <p:cNvPr id="59395" name="Rectangle 6"/>
          <p:cNvSpPr>
            <a:spLocks noGrp="1" noChangeArrowheads="1"/>
          </p:cNvSpPr>
          <p:nvPr>
            <p:ph type="ftr" sz="quarter" idx="4"/>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By: Pn Nazirah Mohamad Abdullah</a:t>
            </a:r>
          </a:p>
        </p:txBody>
      </p:sp>
      <p:sp>
        <p:nvSpPr>
          <p:cNvPr id="59396"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72995BAF-2842-4133-B3EA-77C81C253D9D}" type="slidenum">
              <a:rPr lang="en-US" altLang="en-US"/>
              <a:pPr/>
              <a:t>30</a:t>
            </a:fld>
            <a:endParaRPr lang="en-US" altLang="en-US"/>
          </a:p>
        </p:txBody>
      </p:sp>
      <p:sp>
        <p:nvSpPr>
          <p:cNvPr id="59397" name="Rectangle 2"/>
          <p:cNvSpPr>
            <a:spLocks noGrp="1" noRot="1" noChangeAspect="1" noChangeArrowheads="1" noTextEdit="1"/>
          </p:cNvSpPr>
          <p:nvPr>
            <p:ph type="sldImg"/>
          </p:nvPr>
        </p:nvSpPr>
        <p:spPr>
          <a:ln/>
        </p:spPr>
      </p:sp>
      <p:sp>
        <p:nvSpPr>
          <p:cNvPr id="59398"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C3347 Undang- Undang &amp; Peraturan Tanah</a:t>
            </a:r>
          </a:p>
        </p:txBody>
      </p:sp>
      <p:sp>
        <p:nvSpPr>
          <p:cNvPr id="60419" name="Rectangle 6"/>
          <p:cNvSpPr>
            <a:spLocks noGrp="1" noChangeArrowheads="1"/>
          </p:cNvSpPr>
          <p:nvPr>
            <p:ph type="ftr" sz="quarter" idx="4"/>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By: Pn Nazirah Mohamad Abdullah</a:t>
            </a:r>
          </a:p>
        </p:txBody>
      </p:sp>
      <p:sp>
        <p:nvSpPr>
          <p:cNvPr id="60420"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81C3077C-92A2-4E37-B65C-BE82F7052A9D}" type="slidenum">
              <a:rPr lang="en-US" altLang="en-US"/>
              <a:pPr/>
              <a:t>31</a:t>
            </a:fld>
            <a:endParaRPr lang="en-US" altLang="en-US"/>
          </a:p>
        </p:txBody>
      </p:sp>
      <p:sp>
        <p:nvSpPr>
          <p:cNvPr id="60421" name="Rectangle 2"/>
          <p:cNvSpPr>
            <a:spLocks noGrp="1" noRot="1" noChangeAspect="1" noChangeArrowheads="1" noTextEdit="1"/>
          </p:cNvSpPr>
          <p:nvPr>
            <p:ph type="sldImg"/>
          </p:nvPr>
        </p:nvSpPr>
        <p:spPr>
          <a:ln/>
        </p:spPr>
      </p:sp>
      <p:sp>
        <p:nvSpPr>
          <p:cNvPr id="60422"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C3347 Undang- Undang &amp; Peraturan Tanah</a:t>
            </a:r>
          </a:p>
        </p:txBody>
      </p:sp>
      <p:sp>
        <p:nvSpPr>
          <p:cNvPr id="61443" name="Rectangle 6"/>
          <p:cNvSpPr>
            <a:spLocks noGrp="1" noChangeArrowheads="1"/>
          </p:cNvSpPr>
          <p:nvPr>
            <p:ph type="ftr" sz="quarter" idx="4"/>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By: Pn Nazirah Mohamad Abdullah</a:t>
            </a:r>
          </a:p>
        </p:txBody>
      </p:sp>
      <p:sp>
        <p:nvSpPr>
          <p:cNvPr id="61444"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A18AE0A7-56D7-4C09-8721-FC5FD545FD20}" type="slidenum">
              <a:rPr lang="en-US" altLang="en-US"/>
              <a:pPr/>
              <a:t>32</a:t>
            </a:fld>
            <a:endParaRPr lang="en-US" altLang="en-US"/>
          </a:p>
        </p:txBody>
      </p:sp>
      <p:sp>
        <p:nvSpPr>
          <p:cNvPr id="61445" name="Rectangle 2"/>
          <p:cNvSpPr>
            <a:spLocks noGrp="1" noRot="1" noChangeAspect="1" noChangeArrowheads="1" noTextEdit="1"/>
          </p:cNvSpPr>
          <p:nvPr>
            <p:ph type="sldImg"/>
          </p:nvPr>
        </p:nvSpPr>
        <p:spPr>
          <a:ln/>
        </p:spPr>
      </p:sp>
      <p:sp>
        <p:nvSpPr>
          <p:cNvPr id="61446"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C3347 Undang- Undang &amp; Peraturan Tanah</a:t>
            </a:r>
          </a:p>
        </p:txBody>
      </p:sp>
      <p:sp>
        <p:nvSpPr>
          <p:cNvPr id="63491" name="Rectangle 6"/>
          <p:cNvSpPr>
            <a:spLocks noGrp="1" noChangeArrowheads="1"/>
          </p:cNvSpPr>
          <p:nvPr>
            <p:ph type="ftr" sz="quarter" idx="4"/>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By: Pn Nazirah Mohamad Abdullah</a:t>
            </a:r>
          </a:p>
        </p:txBody>
      </p:sp>
      <p:sp>
        <p:nvSpPr>
          <p:cNvPr id="63492"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72C34475-5722-460D-A545-63483955B6EE}" type="slidenum">
              <a:rPr lang="en-US" altLang="en-US"/>
              <a:pPr/>
              <a:t>33</a:t>
            </a:fld>
            <a:endParaRPr lang="en-US" altLang="en-US"/>
          </a:p>
        </p:txBody>
      </p:sp>
      <p:sp>
        <p:nvSpPr>
          <p:cNvPr id="63493" name="Rectangle 2"/>
          <p:cNvSpPr>
            <a:spLocks noGrp="1" noRot="1" noChangeAspect="1" noChangeArrowheads="1" noTextEdit="1"/>
          </p:cNvSpPr>
          <p:nvPr>
            <p:ph type="sldImg"/>
          </p:nvPr>
        </p:nvSpPr>
        <p:spPr>
          <a:ln/>
        </p:spPr>
      </p:sp>
      <p:sp>
        <p:nvSpPr>
          <p:cNvPr id="63494"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C3347 Undang- Undang &amp; Peraturan Tanah</a:t>
            </a:r>
          </a:p>
        </p:txBody>
      </p:sp>
      <p:sp>
        <p:nvSpPr>
          <p:cNvPr id="66563" name="Rectangle 6"/>
          <p:cNvSpPr>
            <a:spLocks noGrp="1" noChangeArrowheads="1"/>
          </p:cNvSpPr>
          <p:nvPr>
            <p:ph type="ftr" sz="quarter" idx="4"/>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By: Pn Nazirah Mohamad Abdullah</a:t>
            </a:r>
          </a:p>
        </p:txBody>
      </p:sp>
      <p:sp>
        <p:nvSpPr>
          <p:cNvPr id="66564"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1A96ECD5-5BBF-4CA7-A1F7-1CEFB62848B3}" type="slidenum">
              <a:rPr lang="en-US" altLang="en-US"/>
              <a:pPr/>
              <a:t>34</a:t>
            </a:fld>
            <a:endParaRPr lang="en-US" altLang="en-US"/>
          </a:p>
        </p:txBody>
      </p:sp>
      <p:sp>
        <p:nvSpPr>
          <p:cNvPr id="66565" name="Rectangle 2"/>
          <p:cNvSpPr>
            <a:spLocks noGrp="1" noRot="1" noChangeAspect="1" noChangeArrowheads="1" noTextEdit="1"/>
          </p:cNvSpPr>
          <p:nvPr>
            <p:ph type="sldImg"/>
          </p:nvPr>
        </p:nvSpPr>
        <p:spPr>
          <a:ln/>
        </p:spPr>
      </p:sp>
      <p:sp>
        <p:nvSpPr>
          <p:cNvPr id="66566"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C3347 Undang- Undang &amp; Peraturan Tanah</a:t>
            </a:r>
          </a:p>
        </p:txBody>
      </p:sp>
      <p:sp>
        <p:nvSpPr>
          <p:cNvPr id="68611" name="Rectangle 6"/>
          <p:cNvSpPr>
            <a:spLocks noGrp="1" noChangeArrowheads="1"/>
          </p:cNvSpPr>
          <p:nvPr>
            <p:ph type="ftr" sz="quarter" idx="4"/>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By: Pn Nazirah Mohamad Abdullah</a:t>
            </a:r>
          </a:p>
        </p:txBody>
      </p:sp>
      <p:sp>
        <p:nvSpPr>
          <p:cNvPr id="68612"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57F4E90D-9D80-4F86-958E-584732429DCE}" type="slidenum">
              <a:rPr lang="en-US" altLang="en-US"/>
              <a:pPr/>
              <a:t>35</a:t>
            </a:fld>
            <a:endParaRPr lang="en-US" altLang="en-US"/>
          </a:p>
        </p:txBody>
      </p:sp>
      <p:sp>
        <p:nvSpPr>
          <p:cNvPr id="68613" name="Rectangle 2"/>
          <p:cNvSpPr>
            <a:spLocks noGrp="1" noRot="1" noChangeAspect="1" noChangeArrowheads="1" noTextEdit="1"/>
          </p:cNvSpPr>
          <p:nvPr>
            <p:ph type="sldImg"/>
          </p:nvPr>
        </p:nvSpPr>
        <p:spPr>
          <a:ln/>
        </p:spPr>
      </p:sp>
      <p:sp>
        <p:nvSpPr>
          <p:cNvPr id="68614"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84658AA9-DF1D-4E42-B186-2D86F3E8F19A}" type="slidenum">
              <a:rPr lang="en-GB" altLang="en-US" sz="1200"/>
              <a:pPr eaLnBrk="1" hangingPunct="1"/>
              <a:t>3</a:t>
            </a:fld>
            <a:endParaRPr lang="en-GB" altLang="en-US" sz="120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C3347 Undang- Undang &amp; Peraturan Tanah</a:t>
            </a:r>
          </a:p>
        </p:txBody>
      </p:sp>
      <p:sp>
        <p:nvSpPr>
          <p:cNvPr id="68611" name="Rectangle 6"/>
          <p:cNvSpPr>
            <a:spLocks noGrp="1" noChangeArrowheads="1"/>
          </p:cNvSpPr>
          <p:nvPr>
            <p:ph type="ftr" sz="quarter" idx="4"/>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By: Pn Nazirah Mohamad Abdullah</a:t>
            </a:r>
          </a:p>
        </p:txBody>
      </p:sp>
      <p:sp>
        <p:nvSpPr>
          <p:cNvPr id="68612"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57F4E90D-9D80-4F86-958E-584732429DCE}" type="slidenum">
              <a:rPr lang="en-US" altLang="en-US"/>
              <a:pPr/>
              <a:t>36</a:t>
            </a:fld>
            <a:endParaRPr lang="en-US" altLang="en-US"/>
          </a:p>
        </p:txBody>
      </p:sp>
      <p:sp>
        <p:nvSpPr>
          <p:cNvPr id="68613" name="Rectangle 2"/>
          <p:cNvSpPr>
            <a:spLocks noGrp="1" noRot="1" noChangeAspect="1" noChangeArrowheads="1" noTextEdit="1"/>
          </p:cNvSpPr>
          <p:nvPr>
            <p:ph type="sldImg"/>
          </p:nvPr>
        </p:nvSpPr>
        <p:spPr>
          <a:ln/>
        </p:spPr>
      </p:sp>
      <p:sp>
        <p:nvSpPr>
          <p:cNvPr id="68614"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C3347 Undang- Undang &amp; Peraturan Tanah</a:t>
            </a:r>
          </a:p>
        </p:txBody>
      </p:sp>
      <p:sp>
        <p:nvSpPr>
          <p:cNvPr id="72707" name="Rectangle 6"/>
          <p:cNvSpPr>
            <a:spLocks noGrp="1" noChangeArrowheads="1"/>
          </p:cNvSpPr>
          <p:nvPr>
            <p:ph type="ftr" sz="quarter" idx="4"/>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a:t>By: Pn Nazirah Mohamad Abdullah</a:t>
            </a:r>
          </a:p>
        </p:txBody>
      </p:sp>
      <p:sp>
        <p:nvSpPr>
          <p:cNvPr id="72708"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23DE0F7E-9B3B-4E23-AA05-69A12219CF10}" type="slidenum">
              <a:rPr lang="en-US" altLang="en-US"/>
              <a:pPr/>
              <a:t>37</a:t>
            </a:fld>
            <a:endParaRPr lang="en-US" altLang="en-US"/>
          </a:p>
        </p:txBody>
      </p:sp>
      <p:sp>
        <p:nvSpPr>
          <p:cNvPr id="72709" name="Rectangle 2"/>
          <p:cNvSpPr>
            <a:spLocks noGrp="1" noRot="1" noChangeAspect="1" noChangeArrowheads="1" noTextEdit="1"/>
          </p:cNvSpPr>
          <p:nvPr>
            <p:ph type="sldImg"/>
          </p:nvPr>
        </p:nvSpPr>
        <p:spPr>
          <a:ln/>
        </p:spPr>
      </p:sp>
      <p:sp>
        <p:nvSpPr>
          <p:cNvPr id="72710"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B71E277A-E571-4290-9886-A69B1A8E1BB9}" type="slidenum">
              <a:rPr lang="en-US" altLang="en-US">
                <a:solidFill>
                  <a:prstClr val="black"/>
                </a:solidFill>
                <a:latin typeface="Arial" pitchFamily="34" charset="0"/>
              </a:rPr>
              <a:pPr/>
              <a:t>38</a:t>
            </a:fld>
            <a:endParaRPr lang="en-US" altLang="en-US">
              <a:solidFill>
                <a:prstClr val="black"/>
              </a:solidFill>
              <a:latin typeface="Arial" pitchFamily="34"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D297AD58-4F74-4EF8-A21F-01AFD3E446EB}" type="slidenum">
              <a:rPr lang="en-US" altLang="en-US">
                <a:solidFill>
                  <a:prstClr val="black"/>
                </a:solidFill>
                <a:latin typeface="Arial" pitchFamily="34" charset="0"/>
              </a:rPr>
              <a:pPr/>
              <a:t>39</a:t>
            </a:fld>
            <a:endParaRPr lang="en-US" altLang="en-US">
              <a:solidFill>
                <a:prstClr val="black"/>
              </a:solidFill>
              <a:latin typeface="Arial" pitchFamily="34" charset="0"/>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70CDAD2B-9D7E-4220-B26F-D4E6D821AFAA}" type="slidenum">
              <a:rPr lang="en-US" altLang="en-US">
                <a:solidFill>
                  <a:prstClr val="black"/>
                </a:solidFill>
                <a:latin typeface="Arial" pitchFamily="34" charset="0"/>
              </a:rPr>
              <a:pPr/>
              <a:t>40</a:t>
            </a:fld>
            <a:endParaRPr lang="en-US" altLang="en-US">
              <a:solidFill>
                <a:prstClr val="black"/>
              </a:solidFill>
              <a:latin typeface="Arial" pitchFamily="34" charset="0"/>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B3811A28-3AE7-4A85-BD16-4938409EB839}" type="slidenum">
              <a:rPr lang="en-US" altLang="en-US">
                <a:solidFill>
                  <a:prstClr val="black"/>
                </a:solidFill>
                <a:latin typeface="Arial" pitchFamily="34" charset="0"/>
              </a:rPr>
              <a:pPr/>
              <a:t>41</a:t>
            </a:fld>
            <a:endParaRPr lang="en-US" altLang="en-US">
              <a:solidFill>
                <a:prstClr val="black"/>
              </a:solidFill>
              <a:latin typeface="Arial" pitchFamily="34" charset="0"/>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45E1F3BC-B643-4213-873C-FEA836878C4B}" type="slidenum">
              <a:rPr lang="en-US" altLang="en-US">
                <a:solidFill>
                  <a:prstClr val="black"/>
                </a:solidFill>
                <a:latin typeface="Arial" pitchFamily="34" charset="0"/>
              </a:rPr>
              <a:pPr/>
              <a:t>42</a:t>
            </a:fld>
            <a:endParaRPr lang="en-US" altLang="en-US">
              <a:solidFill>
                <a:prstClr val="black"/>
              </a:solidFill>
              <a:latin typeface="Arial" pitchFamily="34" charset="0"/>
            </a:endParaRP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998FFC6F-755D-4DC3-BEF1-35FBCAF4E1AB}" type="slidenum">
              <a:rPr lang="en-US" altLang="en-US">
                <a:solidFill>
                  <a:prstClr val="black"/>
                </a:solidFill>
                <a:latin typeface="Arial" pitchFamily="34" charset="0"/>
              </a:rPr>
              <a:pPr/>
              <a:t>43</a:t>
            </a:fld>
            <a:endParaRPr lang="en-US" altLang="en-US">
              <a:solidFill>
                <a:prstClr val="black"/>
              </a:solidFill>
              <a:latin typeface="Arial" pitchFamily="34" charset="0"/>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D92CA9CF-BC63-425E-A013-D67B2D58507D}" type="slidenum">
              <a:rPr lang="en-US" altLang="en-US">
                <a:solidFill>
                  <a:prstClr val="black"/>
                </a:solidFill>
                <a:latin typeface="Arial" pitchFamily="34" charset="0"/>
              </a:rPr>
              <a:pPr/>
              <a:t>44</a:t>
            </a:fld>
            <a:endParaRPr lang="en-US" altLang="en-US">
              <a:solidFill>
                <a:prstClr val="black"/>
              </a:solidFill>
              <a:latin typeface="Arial" pitchFamily="34" charset="0"/>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pPr eaLnBrk="1" hangingPunct="1"/>
            <a:r>
              <a:rPr lang="en-CA" altLang="en-US" smtClean="0"/>
              <a:t>Key Documents:</a:t>
            </a:r>
          </a:p>
          <a:p>
            <a:pPr eaLnBrk="1" hangingPunct="1"/>
            <a:r>
              <a:rPr lang="en-CA" altLang="en-US" smtClean="0"/>
              <a:t>Federal Regulatory Process Management Standards: Compliance Guide</a:t>
            </a:r>
          </a:p>
          <a:p>
            <a:pPr eaLnBrk="1" hangingPunct="1"/>
            <a:r>
              <a:rPr lang="en-CA" altLang="en-US" smtClean="0"/>
              <a:t>RIAS Writers Guide – Step-by- step approach to preparing each element of the RIAS, including some useful checklists  </a:t>
            </a:r>
            <a:endParaRPr lang="en-US"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45518377-7263-45AC-8B14-5CAE480181F9}" type="slidenum">
              <a:rPr lang="en-US" altLang="en-US">
                <a:solidFill>
                  <a:prstClr val="black"/>
                </a:solidFill>
                <a:latin typeface="Arial" pitchFamily="34" charset="0"/>
              </a:rPr>
              <a:pPr/>
              <a:t>45</a:t>
            </a:fld>
            <a:endParaRPr lang="en-US" altLang="en-US">
              <a:solidFill>
                <a:prstClr val="black"/>
              </a:solidFill>
              <a:latin typeface="Arial" pitchFamily="34"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E7457C08-FA1F-45D9-AC9A-0B848F783342}" type="slidenum">
              <a:rPr lang="en-GB" altLang="en-US" sz="1200"/>
              <a:pPr eaLnBrk="1" hangingPunct="1"/>
              <a:t>4</a:t>
            </a:fld>
            <a:endParaRPr lang="en-GB" altLang="en-US" sz="120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55FC50C4-55E0-49F6-AE8E-19641FAA2F59}" type="slidenum">
              <a:rPr lang="en-US" altLang="en-US">
                <a:solidFill>
                  <a:prstClr val="black"/>
                </a:solidFill>
                <a:latin typeface="Arial" pitchFamily="34" charset="0"/>
              </a:rPr>
              <a:pPr/>
              <a:t>46</a:t>
            </a:fld>
            <a:endParaRPr lang="en-US" altLang="en-US">
              <a:solidFill>
                <a:prstClr val="black"/>
              </a:solidFill>
              <a:latin typeface="Arial" pitchFamily="34" charset="0"/>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D0F2D272-1715-41A2-AEB9-CEF4B621BFA8}" type="slidenum">
              <a:rPr lang="en-US" altLang="en-US">
                <a:solidFill>
                  <a:prstClr val="black"/>
                </a:solidFill>
                <a:latin typeface="Arial" pitchFamily="34" charset="0"/>
              </a:rPr>
              <a:pPr/>
              <a:t>47</a:t>
            </a:fld>
            <a:endParaRPr lang="en-US" altLang="en-US">
              <a:solidFill>
                <a:prstClr val="black"/>
              </a:solidFill>
              <a:latin typeface="Arial" pitchFamily="34" charset="0"/>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0E760AA2-3C7A-4ABD-99A4-150FCC289894}" type="slidenum">
              <a:rPr lang="en-US" altLang="en-US">
                <a:solidFill>
                  <a:prstClr val="black"/>
                </a:solidFill>
                <a:latin typeface="Arial" pitchFamily="34" charset="0"/>
              </a:rPr>
              <a:pPr/>
              <a:t>48</a:t>
            </a:fld>
            <a:endParaRPr lang="en-US" altLang="en-US">
              <a:solidFill>
                <a:prstClr val="black"/>
              </a:solidFill>
              <a:latin typeface="Arial" pitchFamily="34"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r>
              <a:rPr lang="en-US" altLang="en-US" smtClean="0"/>
              <a:t> Risk management principles used to set priorities for regulatory changes </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B1806C8A-3E22-4442-AB14-427C493A5BAC}" type="slidenum">
              <a:rPr lang="en-US" altLang="en-US">
                <a:solidFill>
                  <a:prstClr val="black"/>
                </a:solidFill>
                <a:latin typeface="Arial" pitchFamily="34" charset="0"/>
              </a:rPr>
              <a:pPr/>
              <a:t>49</a:t>
            </a:fld>
            <a:endParaRPr lang="en-US" altLang="en-US">
              <a:solidFill>
                <a:prstClr val="black"/>
              </a:solidFill>
              <a:latin typeface="Arial" pitchFamily="34"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r>
              <a:rPr lang="en-CA" altLang="en-US" smtClean="0"/>
              <a:t>Alternatives include taxation, direct expenditure, marketable permits, co-regulation, consensus standards</a:t>
            </a:r>
          </a:p>
          <a:p>
            <a:pPr eaLnBrk="1" hangingPunct="1"/>
            <a:endParaRPr lang="en-CA" altLang="en-US" smtClean="0"/>
          </a:p>
          <a:p>
            <a:pPr eaLnBrk="1" hangingPunct="1"/>
            <a:r>
              <a:rPr lang="en-CA" altLang="en-US" smtClean="0"/>
              <a:t>Instrument Choice – context for selecting regulator options, website with background information on application of different tools </a:t>
            </a:r>
            <a:endParaRPr lang="en-US" altLang="en-US" smtClean="0"/>
          </a:p>
          <a:p>
            <a:pPr eaLnBrk="1" hangingPunct="1"/>
            <a:endParaRPr lang="en-US" altLang="en-US" smtClean="0"/>
          </a:p>
          <a:p>
            <a:pPr eaLnBrk="1" hangingPunct="1"/>
            <a:r>
              <a:rPr lang="en-US" altLang="en-US" smtClean="0"/>
              <a:t>Use of voluntary standards fulfills TBT requirement – see </a:t>
            </a:r>
            <a:r>
              <a:rPr lang="en-US" altLang="en-US" i="1" smtClean="0"/>
              <a:t>Key Considerations for the Use of Standards as Legislative Instruments</a:t>
            </a:r>
          </a:p>
          <a:p>
            <a:pPr eaLnBrk="1" hangingPunct="1"/>
            <a:endParaRPr lang="en-US" altLang="en-US" smtClean="0"/>
          </a:p>
          <a:p>
            <a:pPr eaLnBrk="1" hangingPunct="1"/>
            <a:r>
              <a:rPr lang="en-US" altLang="en-US" smtClean="0"/>
              <a:t>Reasons for non-acceptance of equivalency must be documented (exceeds TBT requirements) </a:t>
            </a:r>
          </a:p>
          <a:p>
            <a:pPr eaLnBrk="1" hangingPunct="1"/>
            <a:r>
              <a:rPr lang="en-CA" altLang="en-US" smtClean="0"/>
              <a:t>Use of performance based regulations and equivalency are key elements of GRP</a:t>
            </a:r>
            <a:endParaRPr lang="en-US" alt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CFD31D18-D9C2-4126-A1BB-C691EB0A30EA}" type="slidenum">
              <a:rPr lang="en-US" altLang="en-US">
                <a:solidFill>
                  <a:prstClr val="black"/>
                </a:solidFill>
                <a:latin typeface="Arial" pitchFamily="34" charset="0"/>
              </a:rPr>
              <a:pPr/>
              <a:t>50</a:t>
            </a:fld>
            <a:endParaRPr lang="en-US" altLang="en-US">
              <a:solidFill>
                <a:prstClr val="black"/>
              </a:solidFill>
              <a:latin typeface="Arial" pitchFamily="34"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r>
              <a:rPr lang="en-CA" altLang="en-US" smtClean="0"/>
              <a:t>Purpose is not to arrive at one single quantifiable solution but to present all relevant information both qualitative and quantitative to Ministers and the public</a:t>
            </a:r>
          </a:p>
          <a:p>
            <a:pPr eaLnBrk="1" hangingPunct="1"/>
            <a:endParaRPr lang="en-CA" altLang="en-US" smtClean="0"/>
          </a:p>
          <a:p>
            <a:pPr eaLnBrk="1" hangingPunct="1"/>
            <a:r>
              <a:rPr lang="en-CA" altLang="en-US" smtClean="0"/>
              <a:t>If environment assessment is necessary are results summarized</a:t>
            </a:r>
          </a:p>
          <a:p>
            <a:pPr eaLnBrk="1" hangingPunct="1"/>
            <a:endParaRPr lang="en-CA" altLang="en-US" smtClean="0"/>
          </a:p>
          <a:p>
            <a:pPr eaLnBrk="1" hangingPunct="1"/>
            <a:r>
              <a:rPr lang="en-CA" altLang="en-US" smtClean="0"/>
              <a:t>Professional cost/benefit analysis required for proposals in excess of $10 million </a:t>
            </a:r>
          </a:p>
          <a:p>
            <a:pPr eaLnBrk="1" hangingPunct="1"/>
            <a:r>
              <a:rPr lang="en-CA" altLang="en-US" smtClean="0"/>
              <a:t>B</a:t>
            </a:r>
            <a:r>
              <a:rPr lang="en-US" altLang="en-US" smtClean="0"/>
              <a:t>benefit-cost analysis on possible solutions is proportionate to related risks being addressed. </a:t>
            </a:r>
          </a:p>
          <a:p>
            <a:pPr eaLnBrk="1" hangingPunct="1"/>
            <a:endParaRPr lang="en-CA" altLang="en-US" smtClean="0"/>
          </a:p>
          <a:p>
            <a:pPr eaLnBrk="1" hangingPunct="1"/>
            <a:r>
              <a:rPr lang="en-CA" altLang="en-US" smtClean="0"/>
              <a:t>Current review of Canada’s regulatory policy proposes that full cost/benefit analysis be limited to “medium” and “high” risk regulations, with full qualitative and quantative (when data available) of “medium” risk and full quantitative and qualitative analysis of “high” risk regulations.</a:t>
            </a:r>
            <a:endParaRPr lang="en-US" alt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C7698288-D2B6-461A-A6BB-AF31857D0D30}" type="slidenum">
              <a:rPr lang="en-US" altLang="en-US">
                <a:solidFill>
                  <a:prstClr val="black"/>
                </a:solidFill>
                <a:latin typeface="Arial" pitchFamily="34" charset="0"/>
              </a:rPr>
              <a:pPr/>
              <a:t>51</a:t>
            </a:fld>
            <a:endParaRPr lang="en-US" altLang="en-US">
              <a:solidFill>
                <a:prstClr val="black"/>
              </a:solidFill>
              <a:latin typeface="Arial" pitchFamily="34"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EE1290AD-DFE2-4832-91CC-66E6C2EE75A3}" type="slidenum">
              <a:rPr lang="en-US" altLang="en-US">
                <a:solidFill>
                  <a:prstClr val="black"/>
                </a:solidFill>
                <a:latin typeface="Arial" pitchFamily="34" charset="0"/>
              </a:rPr>
              <a:pPr/>
              <a:t>52</a:t>
            </a:fld>
            <a:endParaRPr lang="en-US" altLang="en-US">
              <a:solidFill>
                <a:prstClr val="black"/>
              </a:solidFill>
              <a:latin typeface="Arial" pitchFamily="34"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pPr eaLnBrk="1" hangingPunct="1"/>
            <a:r>
              <a:rPr lang="en-US" altLang="en-US" smtClean="0"/>
              <a:t>Consultation proportionate to degree of risk and public acceptance of regulatory actions proposed </a:t>
            </a:r>
          </a:p>
          <a:p>
            <a:pPr eaLnBrk="1" hangingPunct="1"/>
            <a:r>
              <a:rPr lang="en-US" altLang="en-US" smtClean="0"/>
              <a:t>Note new Consultation Standards which provide guide on conduct of consultations</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7FD77AA4-8F07-4DFA-9CBD-9549C820D1F2}" type="slidenum">
              <a:rPr lang="en-US" altLang="en-US">
                <a:solidFill>
                  <a:prstClr val="black"/>
                </a:solidFill>
                <a:latin typeface="Arial" pitchFamily="34" charset="0"/>
              </a:rPr>
              <a:pPr/>
              <a:t>53</a:t>
            </a:fld>
            <a:endParaRPr lang="en-US" altLang="en-US">
              <a:solidFill>
                <a:prstClr val="black"/>
              </a:solidFill>
              <a:latin typeface="Arial" pitchFamily="34"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r>
              <a:rPr lang="en-US" altLang="en-US" smtClean="0"/>
              <a:t>“Give positive consideration to accepting as equivalent other forms of technical regulatory requirements, if satisfied that they adequately fulfill the objectives of the existing regulations” (Article 2.7)</a:t>
            </a:r>
          </a:p>
          <a:p>
            <a:pPr eaLnBrk="1" hangingPunct="1"/>
            <a:endParaRPr lang="en-US" altLang="en-US" smtClean="0"/>
          </a:p>
          <a:p>
            <a:pPr eaLnBrk="1" hangingPunct="1"/>
            <a:r>
              <a:rPr lang="en-US" altLang="en-US" smtClean="0"/>
              <a:t>“ For technical regulations that affect trade, federal regulatory authorities must… use available international standards, guidelines and recommendations where those standards achieve the regulatory objective” (Article 2.4)</a:t>
            </a:r>
          </a:p>
          <a:p>
            <a:pPr eaLnBrk="1" hangingPunct="1"/>
            <a:endParaRPr lang="en-CA" altLang="en-US" smtClean="0"/>
          </a:p>
          <a:p>
            <a:pPr eaLnBrk="1" hangingPunct="1"/>
            <a:r>
              <a:rPr lang="en-CA" altLang="en-US" smtClean="0"/>
              <a:t>New element expected to be added on </a:t>
            </a:r>
            <a:r>
              <a:rPr lang="en-CA" altLang="en-US" u="sng" smtClean="0"/>
              <a:t>International Consultation/Compliance</a:t>
            </a:r>
            <a:r>
              <a:rPr lang="en-CA" altLang="en-US" smtClean="0"/>
              <a:t> following completion of current review of the governments regulatory policy.  A new policy document, </a:t>
            </a:r>
            <a:r>
              <a:rPr lang="en-CA" altLang="en-US" i="1" smtClean="0"/>
              <a:t>Framework for International Regulatory Cooperation</a:t>
            </a:r>
            <a:r>
              <a:rPr lang="en-CA" altLang="en-US" smtClean="0"/>
              <a:t> will guide this section of the RIAS. Emphasis will be on regulatory cooperation </a:t>
            </a:r>
          </a:p>
          <a:p>
            <a:pPr eaLnBrk="1" hangingPunct="1"/>
            <a:r>
              <a:rPr lang="en-CA" altLang="en-US" smtClean="0"/>
              <a:t>using international standards and conformity assessment procedures. unique Canadian regulations will be used only where justified  </a:t>
            </a:r>
            <a:endParaRPr lang="en-US" alt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2B6D1ACD-736D-42BC-ABA0-A96F1A8626F3}" type="slidenum">
              <a:rPr lang="en-US" altLang="en-US">
                <a:solidFill>
                  <a:prstClr val="black"/>
                </a:solidFill>
                <a:latin typeface="Arial" pitchFamily="34" charset="0"/>
              </a:rPr>
              <a:pPr/>
              <a:t>54</a:t>
            </a:fld>
            <a:endParaRPr lang="en-US" altLang="en-US">
              <a:solidFill>
                <a:prstClr val="black"/>
              </a:solidFill>
              <a:latin typeface="Arial" pitchFamily="34"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1" eaLnBrk="1" hangingPunct="1"/>
            <a:r>
              <a:rPr lang="en-CA" altLang="en-US" smtClean="0"/>
              <a:t>  Implementing RIA is long term process requiring consistent, sustained support.</a:t>
            </a:r>
            <a:endParaRPr lang="en-US" altLang="en-US" smtClean="0"/>
          </a:p>
          <a:p>
            <a:pPr lvl="1" eaLnBrk="1" hangingPunct="1"/>
            <a:r>
              <a:rPr lang="en-CA" altLang="en-US" smtClean="0"/>
              <a:t> This requires cultural change among regulators, politicians, interest groups to become part of political and     administrative system</a:t>
            </a:r>
            <a:r>
              <a:rPr lang="en-US" altLang="en-US" smtClean="0"/>
              <a:t> </a:t>
            </a:r>
          </a:p>
          <a:p>
            <a:pPr eaLnBrk="1" hangingPunct="1"/>
            <a:endParaRPr lang="en-US" alt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00E28BFD-2050-4B4D-B95B-DCB37A689008}" type="slidenum">
              <a:rPr lang="en-US" altLang="en-US">
                <a:solidFill>
                  <a:prstClr val="black"/>
                </a:solidFill>
                <a:latin typeface="Arial" pitchFamily="34" charset="0"/>
              </a:rPr>
              <a:pPr/>
              <a:t>55</a:t>
            </a:fld>
            <a:endParaRPr lang="en-US" altLang="en-US">
              <a:solidFill>
                <a:prstClr val="black"/>
              </a:solidFill>
              <a:latin typeface="Arial" pitchFamily="34"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eaLnBrk="1" hangingPunct="1"/>
            <a:r>
              <a:rPr lang="en-CA" altLang="en-US" smtClean="0"/>
              <a:t>Targeting of RIA enhances credibility of results and increases rewards that policy improvements bring; important that stakeholders don’t view RIA as bureaucratic exercise </a:t>
            </a:r>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C11B7A39-6A49-48A5-B36D-593EB50D490F}" type="slidenum">
              <a:rPr lang="en-GB" altLang="en-US" sz="1200"/>
              <a:pPr eaLnBrk="1" hangingPunct="1"/>
              <a:t>5</a:t>
            </a:fld>
            <a:endParaRPr lang="en-GB" altLang="en-US" sz="120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8323085D-78D1-4073-8452-A3DE4484B236}" type="slidenum">
              <a:rPr lang="en-US" altLang="en-US">
                <a:solidFill>
                  <a:prstClr val="black"/>
                </a:solidFill>
                <a:latin typeface="Arial" pitchFamily="34" charset="0"/>
              </a:rPr>
              <a:pPr/>
              <a:t>56</a:t>
            </a:fld>
            <a:endParaRPr lang="en-US" altLang="en-US">
              <a:solidFill>
                <a:prstClr val="black"/>
              </a:solidFill>
              <a:latin typeface="Arial" pitchFamily="34"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r>
              <a:rPr lang="en-CA" altLang="en-US" smtClean="0"/>
              <a:t>Canada is looking at how to extend RIAS to provinces and territories since these entities have regulatory jurisdiction. To date only BC has implemented RIAS</a:t>
            </a:r>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89B3A22B-D516-4B4B-AD75-744C76A95714}" type="slidenum">
              <a:rPr lang="en-GB" altLang="en-US" sz="1200"/>
              <a:pPr eaLnBrk="1" hangingPunct="1"/>
              <a:t>6</a:t>
            </a:fld>
            <a:endParaRPr lang="en-GB" altLang="en-US"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827BEB60-0C16-47FD-8D04-54E29D576D60}" type="slidenum">
              <a:rPr lang="en-GB" altLang="en-US" sz="1200"/>
              <a:pPr eaLnBrk="1" hangingPunct="1"/>
              <a:t>7</a:t>
            </a:fld>
            <a:endParaRPr lang="en-GB" altLang="en-US" sz="120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B5011177-6914-4057-B9BC-4322A18C8335}" type="slidenum">
              <a:rPr lang="en-GB" altLang="en-US" sz="1200"/>
              <a:pPr eaLnBrk="1" hangingPunct="1"/>
              <a:t>8</a:t>
            </a:fld>
            <a:endParaRPr lang="en-GB" alt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81E91186-4500-464D-8AFE-EC903533E9C6}" type="slidenum">
              <a:rPr lang="en-GB" altLang="en-US" sz="1200"/>
              <a:pPr eaLnBrk="1" hangingPunct="1"/>
              <a:t>9</a:t>
            </a:fld>
            <a:endParaRPr lang="en-GB" altLang="en-US" sz="120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79"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074" name="Rectangle 2"/>
          <p:cNvSpPr>
            <a:spLocks noGrp="1" noChangeArrowheads="1"/>
          </p:cNvSpPr>
          <p:nvPr>
            <p:ph type="ctrTitle"/>
          </p:nvPr>
        </p:nvSpPr>
        <p:spPr>
          <a:xfrm>
            <a:off x="685800" y="2130425"/>
            <a:ext cx="7772400" cy="1470025"/>
          </a:xfrm>
        </p:spPr>
        <p:txBody>
          <a:bodyPr/>
          <a:lstStyle>
            <a:lvl1pPr>
              <a:defRPr/>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3080" name="Rectangle 8"/>
          <p:cNvSpPr>
            <a:spLocks noGrp="1" noChangeArrowheads="1"/>
          </p:cNvSpPr>
          <p:nvPr>
            <p:ph type="dt" sz="half" idx="2"/>
          </p:nvPr>
        </p:nvSpPr>
        <p:spPr/>
        <p:txBody>
          <a:bodyPr/>
          <a:lstStyle>
            <a:lvl1pPr>
              <a:defRPr/>
            </a:lvl1pPr>
          </a:lstStyle>
          <a:p>
            <a:fld id="{A39A9348-DD74-47BF-B2E7-B76AD43A5996}" type="datetimeFigureOut">
              <a:rPr lang="en-US" smtClean="0"/>
              <a:t>8/14/2016</a:t>
            </a:fld>
            <a:endParaRPr lang="en-US"/>
          </a:p>
        </p:txBody>
      </p:sp>
      <p:sp>
        <p:nvSpPr>
          <p:cNvPr id="3081" name="Rectangle 9"/>
          <p:cNvSpPr>
            <a:spLocks noGrp="1" noChangeArrowheads="1"/>
          </p:cNvSpPr>
          <p:nvPr>
            <p:ph type="ftr" sz="quarter" idx="3"/>
          </p:nvPr>
        </p:nvSpPr>
        <p:spPr/>
        <p:txBody>
          <a:bodyPr/>
          <a:lstStyle>
            <a:lvl1pPr>
              <a:defRPr/>
            </a:lvl1pPr>
          </a:lstStyle>
          <a:p>
            <a:endParaRPr lang="en-US"/>
          </a:p>
        </p:txBody>
      </p:sp>
      <p:sp>
        <p:nvSpPr>
          <p:cNvPr id="3082" name="Rectangle 10"/>
          <p:cNvSpPr>
            <a:spLocks noGrp="1" noChangeArrowheads="1"/>
          </p:cNvSpPr>
          <p:nvPr>
            <p:ph type="sldNum" sz="quarter" idx="4"/>
          </p:nvPr>
        </p:nvSpPr>
        <p:spPr/>
        <p:txBody>
          <a:bodyPr/>
          <a:lstStyle>
            <a:lvl1pPr>
              <a:defRPr/>
            </a:lvl1pPr>
          </a:lstStyle>
          <a:p>
            <a:fld id="{29B21F34-4CBC-46EA-B899-2C7C06114B6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39A9348-DD74-47BF-B2E7-B76AD43A5996}" type="datetimeFigureOut">
              <a:rPr lang="en-US" smtClean="0"/>
              <a:t>8/14/2016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9B21F34-4CBC-46EA-B899-2C7C06114B60}" type="slidenum">
              <a:rPr lang="en-US" smtClean="0"/>
              <a:t>‹#›</a:t>
            </a:fld>
            <a:endParaRPr lang="en-US"/>
          </a:p>
        </p:txBody>
      </p:sp>
    </p:spTree>
    <p:extLst>
      <p:ext uri="{BB962C8B-B14F-4D97-AF65-F5344CB8AC3E}">
        <p14:creationId xmlns:p14="http://schemas.microsoft.com/office/powerpoint/2010/main" val="13752219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39A9348-DD74-47BF-B2E7-B76AD43A5996}" type="datetimeFigureOut">
              <a:rPr lang="en-US" smtClean="0"/>
              <a:t>8/14/2016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9B21F34-4CBC-46EA-B899-2C7C06114B60}" type="slidenum">
              <a:rPr lang="en-US" smtClean="0"/>
              <a:t>‹#›</a:t>
            </a:fld>
            <a:endParaRPr lang="en-US"/>
          </a:p>
        </p:txBody>
      </p:sp>
    </p:spTree>
    <p:extLst>
      <p:ext uri="{BB962C8B-B14F-4D97-AF65-F5344CB8AC3E}">
        <p14:creationId xmlns:p14="http://schemas.microsoft.com/office/powerpoint/2010/main" val="3085459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79"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074" name="Rectangle 2"/>
          <p:cNvSpPr>
            <a:spLocks noGrp="1" noChangeArrowheads="1"/>
          </p:cNvSpPr>
          <p:nvPr>
            <p:ph type="ctrTitle"/>
          </p:nvPr>
        </p:nvSpPr>
        <p:spPr>
          <a:xfrm>
            <a:off x="685800" y="2130425"/>
            <a:ext cx="7772400" cy="1470025"/>
          </a:xfrm>
        </p:spPr>
        <p:txBody>
          <a:bodyPr/>
          <a:lstStyle>
            <a:lvl1pPr>
              <a:defRPr/>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3080" name="Rectangle 8"/>
          <p:cNvSpPr>
            <a:spLocks noGrp="1" noChangeArrowheads="1"/>
          </p:cNvSpPr>
          <p:nvPr>
            <p:ph type="dt" sz="half" idx="2"/>
          </p:nvPr>
        </p:nvSpPr>
        <p:spPr/>
        <p:txBody>
          <a:bodyPr/>
          <a:lstStyle>
            <a:lvl1pPr>
              <a:defRPr/>
            </a:lvl1pPr>
          </a:lstStyle>
          <a:p>
            <a:fld id="{A39A9348-DD74-47BF-B2E7-B76AD43A5996}" type="datetimeFigureOut">
              <a:rPr lang="en-US" smtClean="0">
                <a:solidFill>
                  <a:prstClr val="black">
                    <a:tint val="75000"/>
                  </a:prstClr>
                </a:solidFill>
              </a:rPr>
              <a:pPr/>
              <a:t>8/14/2016</a:t>
            </a:fld>
            <a:endParaRPr lang="en-US">
              <a:solidFill>
                <a:prstClr val="black">
                  <a:tint val="75000"/>
                </a:prstClr>
              </a:solidFill>
            </a:endParaRPr>
          </a:p>
        </p:txBody>
      </p:sp>
      <p:sp>
        <p:nvSpPr>
          <p:cNvPr id="3081" name="Rectangle 9"/>
          <p:cNvSpPr>
            <a:spLocks noGrp="1" noChangeArrowheads="1"/>
          </p:cNvSpPr>
          <p:nvPr>
            <p:ph type="ftr" sz="quarter" idx="3"/>
          </p:nvPr>
        </p:nvSpPr>
        <p:spPr/>
        <p:txBody>
          <a:bodyPr/>
          <a:lstStyle>
            <a:lvl1pPr>
              <a:defRPr/>
            </a:lvl1pPr>
          </a:lstStyle>
          <a:p>
            <a:endParaRPr lang="en-US">
              <a:solidFill>
                <a:prstClr val="black">
                  <a:tint val="75000"/>
                </a:prstClr>
              </a:solidFill>
            </a:endParaRPr>
          </a:p>
        </p:txBody>
      </p:sp>
      <p:sp>
        <p:nvSpPr>
          <p:cNvPr id="3082" name="Rectangle 10"/>
          <p:cNvSpPr>
            <a:spLocks noGrp="1" noChangeArrowheads="1"/>
          </p:cNvSpPr>
          <p:nvPr>
            <p:ph type="sldNum" sz="quarter" idx="4"/>
          </p:nvPr>
        </p:nvSpPr>
        <p:spPr/>
        <p:txBody>
          <a:bodyPr/>
          <a:lstStyle>
            <a:lvl1pPr>
              <a:defRPr/>
            </a:lvl1pPr>
          </a:lstStyle>
          <a:p>
            <a:fld id="{29B21F34-4CBC-46EA-B899-2C7C06114B60}"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39A9348-DD74-47BF-B2E7-B76AD43A5996}" type="datetimeFigureOut">
              <a:rPr lang="en-US" smtClean="0">
                <a:solidFill>
                  <a:prstClr val="black">
                    <a:tint val="75000"/>
                  </a:prstClr>
                </a:solidFill>
              </a:rPr>
              <a:pPr/>
              <a:t>8/14/2016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29B21F34-4CBC-46EA-B899-2C7C06114B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274737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A39A9348-DD74-47BF-B2E7-B76AD43A5996}" type="datetimeFigureOut">
              <a:rPr lang="en-US" smtClean="0">
                <a:solidFill>
                  <a:prstClr val="black">
                    <a:tint val="75000"/>
                  </a:prstClr>
                </a:solidFill>
              </a:rPr>
              <a:pPr/>
              <a:t>8/14/2016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29B21F34-4CBC-46EA-B899-2C7C06114B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098175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A39A9348-DD74-47BF-B2E7-B76AD43A5996}" type="datetimeFigureOut">
              <a:rPr lang="en-US" smtClean="0">
                <a:solidFill>
                  <a:prstClr val="black">
                    <a:tint val="75000"/>
                  </a:prstClr>
                </a:solidFill>
              </a:rPr>
              <a:pPr/>
              <a:t>8/14/2016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lvl1pPr>
              <a:defRPr/>
            </a:lvl1pPr>
          </a:lstStyle>
          <a:p>
            <a:fld id="{29B21F34-4CBC-46EA-B899-2C7C06114B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221620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A39A9348-DD74-47BF-B2E7-B76AD43A5996}" type="datetimeFigureOut">
              <a:rPr lang="en-US" smtClean="0">
                <a:solidFill>
                  <a:prstClr val="black">
                    <a:tint val="75000"/>
                  </a:prstClr>
                </a:solidFill>
              </a:rPr>
              <a:pPr/>
              <a:t>8/14/2016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lvl1pPr>
              <a:defRPr/>
            </a:lvl1pPr>
          </a:lstStyle>
          <a:p>
            <a:fld id="{29B21F34-4CBC-46EA-B899-2C7C06114B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692309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A39A9348-DD74-47BF-B2E7-B76AD43A5996}" type="datetimeFigureOut">
              <a:rPr lang="en-US" smtClean="0">
                <a:solidFill>
                  <a:prstClr val="black">
                    <a:tint val="75000"/>
                  </a:prstClr>
                </a:solidFill>
              </a:rPr>
              <a:pPr/>
              <a:t>8/14/2016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lvl1pPr>
              <a:defRPr/>
            </a:lvl1pPr>
          </a:lstStyle>
          <a:p>
            <a:fld id="{29B21F34-4CBC-46EA-B899-2C7C06114B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394231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A39A9348-DD74-47BF-B2E7-B76AD43A5996}" type="datetimeFigureOut">
              <a:rPr lang="en-US" smtClean="0">
                <a:solidFill>
                  <a:prstClr val="black">
                    <a:tint val="75000"/>
                  </a:prstClr>
                </a:solidFill>
              </a:rPr>
              <a:pPr/>
              <a:t>8/14/2016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lvl1pPr>
              <a:defRPr/>
            </a:lvl1pPr>
          </a:lstStyle>
          <a:p>
            <a:fld id="{29B21F34-4CBC-46EA-B899-2C7C06114B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875396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39A9348-DD74-47BF-B2E7-B76AD43A5996}" type="datetimeFigureOut">
              <a:rPr lang="en-US" smtClean="0">
                <a:solidFill>
                  <a:prstClr val="black">
                    <a:tint val="75000"/>
                  </a:prstClr>
                </a:solidFill>
              </a:rPr>
              <a:pPr/>
              <a:t>8/14/2016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lvl1pPr>
              <a:defRPr/>
            </a:lvl1pPr>
          </a:lstStyle>
          <a:p>
            <a:fld id="{29B21F34-4CBC-46EA-B899-2C7C06114B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900017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39A9348-DD74-47BF-B2E7-B76AD43A5996}" type="datetimeFigureOut">
              <a:rPr lang="en-US" smtClean="0"/>
              <a:t>8/14/2016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9B21F34-4CBC-46EA-B899-2C7C06114B60}" type="slidenum">
              <a:rPr lang="en-US" smtClean="0"/>
              <a:t>‹#›</a:t>
            </a:fld>
            <a:endParaRPr lang="en-US"/>
          </a:p>
        </p:txBody>
      </p:sp>
    </p:spTree>
    <p:extLst>
      <p:ext uri="{BB962C8B-B14F-4D97-AF65-F5344CB8AC3E}">
        <p14:creationId xmlns:p14="http://schemas.microsoft.com/office/powerpoint/2010/main" val="10853090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39A9348-DD74-47BF-B2E7-B76AD43A5996}" type="datetimeFigureOut">
              <a:rPr lang="en-US" smtClean="0">
                <a:solidFill>
                  <a:prstClr val="black">
                    <a:tint val="75000"/>
                  </a:prstClr>
                </a:solidFill>
              </a:rPr>
              <a:pPr/>
              <a:t>8/14/2016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lvl1pPr>
              <a:defRPr/>
            </a:lvl1pPr>
          </a:lstStyle>
          <a:p>
            <a:fld id="{29B21F34-4CBC-46EA-B899-2C7C06114B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276391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39A9348-DD74-47BF-B2E7-B76AD43A5996}" type="datetimeFigureOut">
              <a:rPr lang="en-US" smtClean="0">
                <a:solidFill>
                  <a:prstClr val="black">
                    <a:tint val="75000"/>
                  </a:prstClr>
                </a:solidFill>
              </a:rPr>
              <a:pPr/>
              <a:t>8/14/2016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29B21F34-4CBC-46EA-B899-2C7C06114B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352593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39A9348-DD74-47BF-B2E7-B76AD43A5996}" type="datetimeFigureOut">
              <a:rPr lang="en-US" smtClean="0">
                <a:solidFill>
                  <a:prstClr val="black">
                    <a:tint val="75000"/>
                  </a:prstClr>
                </a:solidFill>
              </a:rPr>
              <a:pPr/>
              <a:t>8/14/2016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29B21F34-4CBC-46EA-B899-2C7C06114B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65092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A39A9348-DD74-47BF-B2E7-B76AD43A5996}" type="datetimeFigureOut">
              <a:rPr lang="en-US" smtClean="0"/>
              <a:t>8/14/2016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9B21F34-4CBC-46EA-B899-2C7C06114B60}" type="slidenum">
              <a:rPr lang="en-US" smtClean="0"/>
              <a:t>‹#›</a:t>
            </a:fld>
            <a:endParaRPr lang="en-US"/>
          </a:p>
        </p:txBody>
      </p:sp>
    </p:spTree>
    <p:extLst>
      <p:ext uri="{BB962C8B-B14F-4D97-AF65-F5344CB8AC3E}">
        <p14:creationId xmlns:p14="http://schemas.microsoft.com/office/powerpoint/2010/main" val="2226750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A39A9348-DD74-47BF-B2E7-B76AD43A5996}" type="datetimeFigureOut">
              <a:rPr lang="en-US" smtClean="0"/>
              <a:t>8/14/2016</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9B21F34-4CBC-46EA-B899-2C7C06114B60}" type="slidenum">
              <a:rPr lang="en-US" smtClean="0"/>
              <a:t>‹#›</a:t>
            </a:fld>
            <a:endParaRPr lang="en-US"/>
          </a:p>
        </p:txBody>
      </p:sp>
    </p:spTree>
    <p:extLst>
      <p:ext uri="{BB962C8B-B14F-4D97-AF65-F5344CB8AC3E}">
        <p14:creationId xmlns:p14="http://schemas.microsoft.com/office/powerpoint/2010/main" val="3497346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A39A9348-DD74-47BF-B2E7-B76AD43A5996}" type="datetimeFigureOut">
              <a:rPr lang="en-US" smtClean="0"/>
              <a:t>8/14/2016</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9B21F34-4CBC-46EA-B899-2C7C06114B60}" type="slidenum">
              <a:rPr lang="en-US" smtClean="0"/>
              <a:t>‹#›</a:t>
            </a:fld>
            <a:endParaRPr lang="en-US"/>
          </a:p>
        </p:txBody>
      </p:sp>
    </p:spTree>
    <p:extLst>
      <p:ext uri="{BB962C8B-B14F-4D97-AF65-F5344CB8AC3E}">
        <p14:creationId xmlns:p14="http://schemas.microsoft.com/office/powerpoint/2010/main" val="33243254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A39A9348-DD74-47BF-B2E7-B76AD43A5996}" type="datetimeFigureOut">
              <a:rPr lang="en-US" smtClean="0"/>
              <a:t>8/14/2016</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29B21F34-4CBC-46EA-B899-2C7C06114B60}" type="slidenum">
              <a:rPr lang="en-US" smtClean="0"/>
              <a:t>‹#›</a:t>
            </a:fld>
            <a:endParaRPr lang="en-US"/>
          </a:p>
        </p:txBody>
      </p:sp>
    </p:spTree>
    <p:extLst>
      <p:ext uri="{BB962C8B-B14F-4D97-AF65-F5344CB8AC3E}">
        <p14:creationId xmlns:p14="http://schemas.microsoft.com/office/powerpoint/2010/main" val="2295525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A39A9348-DD74-47BF-B2E7-B76AD43A5996}" type="datetimeFigureOut">
              <a:rPr lang="en-US" smtClean="0"/>
              <a:t>8/14/2016</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9B21F34-4CBC-46EA-B899-2C7C06114B60}" type="slidenum">
              <a:rPr lang="en-US" smtClean="0"/>
              <a:t>‹#›</a:t>
            </a:fld>
            <a:endParaRPr lang="en-US"/>
          </a:p>
        </p:txBody>
      </p:sp>
    </p:spTree>
    <p:extLst>
      <p:ext uri="{BB962C8B-B14F-4D97-AF65-F5344CB8AC3E}">
        <p14:creationId xmlns:p14="http://schemas.microsoft.com/office/powerpoint/2010/main" val="257712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39A9348-DD74-47BF-B2E7-B76AD43A5996}" type="datetimeFigureOut">
              <a:rPr lang="en-US" smtClean="0"/>
              <a:t>8/14/2016</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9B21F34-4CBC-46EA-B899-2C7C06114B60}" type="slidenum">
              <a:rPr lang="en-US" smtClean="0"/>
              <a:t>‹#›</a:t>
            </a:fld>
            <a:endParaRPr lang="en-US"/>
          </a:p>
        </p:txBody>
      </p:sp>
    </p:spTree>
    <p:extLst>
      <p:ext uri="{BB962C8B-B14F-4D97-AF65-F5344CB8AC3E}">
        <p14:creationId xmlns:p14="http://schemas.microsoft.com/office/powerpoint/2010/main" val="3912980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39A9348-DD74-47BF-B2E7-B76AD43A5996}" type="datetimeFigureOut">
              <a:rPr lang="en-US" smtClean="0"/>
              <a:t>8/14/2016</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9B21F34-4CBC-46EA-B899-2C7C06114B60}" type="slidenum">
              <a:rPr lang="en-US" smtClean="0"/>
              <a:t>‹#›</a:t>
            </a:fld>
            <a:endParaRPr lang="en-US"/>
          </a:p>
        </p:txBody>
      </p:sp>
    </p:spTree>
    <p:extLst>
      <p:ext uri="{BB962C8B-B14F-4D97-AF65-F5344CB8AC3E}">
        <p14:creationId xmlns:p14="http://schemas.microsoft.com/office/powerpoint/2010/main" val="38834191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bg1"/>
                </a:solidFill>
              </a:defRPr>
            </a:lvl1pPr>
          </a:lstStyle>
          <a:p>
            <a:fld id="{A39A9348-DD74-47BF-B2E7-B76AD43A5996}" type="datetimeFigureOut">
              <a:rPr lang="en-US" smtClean="0"/>
              <a:t>8/14/2016</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2"/>
                </a:solidFill>
              </a:defRPr>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2"/>
                </a:solidFill>
              </a:defRPr>
            </a:lvl1pPr>
          </a:lstStyle>
          <a:p>
            <a:fld id="{29B21F34-4CBC-46EA-B899-2C7C06114B6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rebuchet MS" pitchFamily="34" charset="0"/>
        </a:defRPr>
      </a:lvl2pPr>
      <a:lvl3pPr algn="ctr" rtl="0" eaLnBrk="1" fontAlgn="base" hangingPunct="1">
        <a:spcBef>
          <a:spcPct val="0"/>
        </a:spcBef>
        <a:spcAft>
          <a:spcPct val="0"/>
        </a:spcAft>
        <a:defRPr sz="4400">
          <a:solidFill>
            <a:schemeClr val="tx2"/>
          </a:solidFill>
          <a:latin typeface="Trebuchet MS" pitchFamily="34" charset="0"/>
        </a:defRPr>
      </a:lvl3pPr>
      <a:lvl4pPr algn="ctr" rtl="0" eaLnBrk="1" fontAlgn="base" hangingPunct="1">
        <a:spcBef>
          <a:spcPct val="0"/>
        </a:spcBef>
        <a:spcAft>
          <a:spcPct val="0"/>
        </a:spcAft>
        <a:defRPr sz="4400">
          <a:solidFill>
            <a:schemeClr val="tx2"/>
          </a:solidFill>
          <a:latin typeface="Trebuchet MS" pitchFamily="34" charset="0"/>
        </a:defRPr>
      </a:lvl4pPr>
      <a:lvl5pPr algn="ctr" rtl="0" eaLnBrk="1" fontAlgn="base" hangingPunct="1">
        <a:spcBef>
          <a:spcPct val="0"/>
        </a:spcBef>
        <a:spcAft>
          <a:spcPct val="0"/>
        </a:spcAft>
        <a:defRPr sz="4400">
          <a:solidFill>
            <a:schemeClr val="tx2"/>
          </a:solidFill>
          <a:latin typeface="Trebuchet MS" pitchFamily="34" charset="0"/>
        </a:defRPr>
      </a:lvl5pPr>
      <a:lvl6pPr marL="457200" algn="ctr" rtl="0" eaLnBrk="1" fontAlgn="base" hangingPunct="1">
        <a:spcBef>
          <a:spcPct val="0"/>
        </a:spcBef>
        <a:spcAft>
          <a:spcPct val="0"/>
        </a:spcAft>
        <a:defRPr sz="4400">
          <a:solidFill>
            <a:schemeClr val="tx2"/>
          </a:solidFill>
          <a:latin typeface="Trebuchet MS" pitchFamily="34" charset="0"/>
        </a:defRPr>
      </a:lvl6pPr>
      <a:lvl7pPr marL="914400" algn="ctr" rtl="0" eaLnBrk="1" fontAlgn="base" hangingPunct="1">
        <a:spcBef>
          <a:spcPct val="0"/>
        </a:spcBef>
        <a:spcAft>
          <a:spcPct val="0"/>
        </a:spcAft>
        <a:defRPr sz="4400">
          <a:solidFill>
            <a:schemeClr val="tx2"/>
          </a:solidFill>
          <a:latin typeface="Trebuchet MS" pitchFamily="34" charset="0"/>
        </a:defRPr>
      </a:lvl7pPr>
      <a:lvl8pPr marL="1371600" algn="ctr" rtl="0" eaLnBrk="1" fontAlgn="base" hangingPunct="1">
        <a:spcBef>
          <a:spcPct val="0"/>
        </a:spcBef>
        <a:spcAft>
          <a:spcPct val="0"/>
        </a:spcAft>
        <a:defRPr sz="4400">
          <a:solidFill>
            <a:schemeClr val="tx2"/>
          </a:solidFill>
          <a:latin typeface="Trebuchet MS" pitchFamily="34" charset="0"/>
        </a:defRPr>
      </a:lvl8pPr>
      <a:lvl9pPr marL="1828800" algn="ctr" rtl="0" eaLnBrk="1" fontAlgn="base" hangingPunct="1">
        <a:spcBef>
          <a:spcPct val="0"/>
        </a:spcBef>
        <a:spcAft>
          <a:spcPct val="0"/>
        </a:spcAft>
        <a:defRPr sz="44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2"/>
          </a:solidFill>
          <a:latin typeface="+mn-lt"/>
        </a:defRPr>
      </a:lvl2pPr>
      <a:lvl3pPr marL="1143000" indent="-228600" algn="l" rtl="0" eaLnBrk="1" fontAlgn="base" hangingPunct="1">
        <a:spcBef>
          <a:spcPct val="20000"/>
        </a:spcBef>
        <a:spcAft>
          <a:spcPct val="0"/>
        </a:spcAft>
        <a:buChar char="•"/>
        <a:defRPr sz="2400">
          <a:solidFill>
            <a:schemeClr val="tx2"/>
          </a:solidFill>
          <a:latin typeface="+mn-lt"/>
        </a:defRPr>
      </a:lvl3pPr>
      <a:lvl4pPr marL="1600200" indent="-228600" algn="l" rtl="0" eaLnBrk="1" fontAlgn="base" hangingPunct="1">
        <a:spcBef>
          <a:spcPct val="20000"/>
        </a:spcBef>
        <a:spcAft>
          <a:spcPct val="0"/>
        </a:spcAft>
        <a:buChar char="–"/>
        <a:defRPr sz="2000">
          <a:solidFill>
            <a:schemeClr val="tx2"/>
          </a:solidFill>
          <a:latin typeface="+mn-lt"/>
        </a:defRPr>
      </a:lvl4pPr>
      <a:lvl5pPr marL="2057400" indent="-228600" algn="l" rtl="0" eaLnBrk="1" fontAlgn="base" hangingPunct="1">
        <a:spcBef>
          <a:spcPct val="20000"/>
        </a:spcBef>
        <a:spcAft>
          <a:spcPct val="0"/>
        </a:spcAft>
        <a:buChar char="»"/>
        <a:defRPr sz="2000">
          <a:solidFill>
            <a:schemeClr val="tx2"/>
          </a:solidFill>
          <a:latin typeface="+mn-lt"/>
        </a:defRPr>
      </a:lvl5pPr>
      <a:lvl6pPr marL="2514600" indent="-228600" algn="l" rtl="0" eaLnBrk="1" fontAlgn="base" hangingPunct="1">
        <a:spcBef>
          <a:spcPct val="20000"/>
        </a:spcBef>
        <a:spcAft>
          <a:spcPct val="0"/>
        </a:spcAft>
        <a:buChar char="»"/>
        <a:defRPr sz="2000">
          <a:solidFill>
            <a:schemeClr val="tx2"/>
          </a:solidFill>
          <a:latin typeface="+mn-lt"/>
        </a:defRPr>
      </a:lvl6pPr>
      <a:lvl7pPr marL="2971800" indent="-228600" algn="l" rtl="0" eaLnBrk="1" fontAlgn="base" hangingPunct="1">
        <a:spcBef>
          <a:spcPct val="20000"/>
        </a:spcBef>
        <a:spcAft>
          <a:spcPct val="0"/>
        </a:spcAft>
        <a:buChar char="»"/>
        <a:defRPr sz="2000">
          <a:solidFill>
            <a:schemeClr val="tx2"/>
          </a:solidFill>
          <a:latin typeface="+mn-lt"/>
        </a:defRPr>
      </a:lvl7pPr>
      <a:lvl8pPr marL="3429000" indent="-228600" algn="l" rtl="0" eaLnBrk="1" fontAlgn="base" hangingPunct="1">
        <a:spcBef>
          <a:spcPct val="20000"/>
        </a:spcBef>
        <a:spcAft>
          <a:spcPct val="0"/>
        </a:spcAft>
        <a:buChar char="»"/>
        <a:defRPr sz="2000">
          <a:solidFill>
            <a:schemeClr val="tx2"/>
          </a:solidFill>
          <a:latin typeface="+mn-lt"/>
        </a:defRPr>
      </a:lvl8pPr>
      <a:lvl9pPr marL="3886200" indent="-228600" algn="l" rtl="0" eaLnBrk="1" fontAlgn="base" hangingPunct="1">
        <a:spcBef>
          <a:spcPct val="20000"/>
        </a:spcBef>
        <a:spcAft>
          <a:spcPct val="0"/>
        </a:spcAft>
        <a:buChar char="»"/>
        <a:defRPr sz="20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bg1"/>
                </a:solidFill>
              </a:defRPr>
            </a:lvl1pPr>
          </a:lstStyle>
          <a:p>
            <a:fld id="{A39A9348-DD74-47BF-B2E7-B76AD43A5996}" type="datetimeFigureOut">
              <a:rPr lang="en-US" smtClean="0"/>
              <a:t>8/14/2016</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2"/>
                </a:solidFill>
              </a:defRPr>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2"/>
                </a:solidFill>
              </a:defRPr>
            </a:lvl1pPr>
          </a:lstStyle>
          <a:p>
            <a:fld id="{29B21F34-4CBC-46EA-B899-2C7C06114B6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rebuchet MS" pitchFamily="34" charset="0"/>
        </a:defRPr>
      </a:lvl2pPr>
      <a:lvl3pPr algn="ctr" rtl="0" eaLnBrk="1" fontAlgn="base" hangingPunct="1">
        <a:spcBef>
          <a:spcPct val="0"/>
        </a:spcBef>
        <a:spcAft>
          <a:spcPct val="0"/>
        </a:spcAft>
        <a:defRPr sz="4400">
          <a:solidFill>
            <a:schemeClr val="tx2"/>
          </a:solidFill>
          <a:latin typeface="Trebuchet MS" pitchFamily="34" charset="0"/>
        </a:defRPr>
      </a:lvl3pPr>
      <a:lvl4pPr algn="ctr" rtl="0" eaLnBrk="1" fontAlgn="base" hangingPunct="1">
        <a:spcBef>
          <a:spcPct val="0"/>
        </a:spcBef>
        <a:spcAft>
          <a:spcPct val="0"/>
        </a:spcAft>
        <a:defRPr sz="4400">
          <a:solidFill>
            <a:schemeClr val="tx2"/>
          </a:solidFill>
          <a:latin typeface="Trebuchet MS" pitchFamily="34" charset="0"/>
        </a:defRPr>
      </a:lvl4pPr>
      <a:lvl5pPr algn="ctr" rtl="0" eaLnBrk="1" fontAlgn="base" hangingPunct="1">
        <a:spcBef>
          <a:spcPct val="0"/>
        </a:spcBef>
        <a:spcAft>
          <a:spcPct val="0"/>
        </a:spcAft>
        <a:defRPr sz="4400">
          <a:solidFill>
            <a:schemeClr val="tx2"/>
          </a:solidFill>
          <a:latin typeface="Trebuchet MS" pitchFamily="34" charset="0"/>
        </a:defRPr>
      </a:lvl5pPr>
      <a:lvl6pPr marL="457200" algn="ctr" rtl="0" eaLnBrk="1" fontAlgn="base" hangingPunct="1">
        <a:spcBef>
          <a:spcPct val="0"/>
        </a:spcBef>
        <a:spcAft>
          <a:spcPct val="0"/>
        </a:spcAft>
        <a:defRPr sz="4400">
          <a:solidFill>
            <a:schemeClr val="tx2"/>
          </a:solidFill>
          <a:latin typeface="Trebuchet MS" pitchFamily="34" charset="0"/>
        </a:defRPr>
      </a:lvl6pPr>
      <a:lvl7pPr marL="914400" algn="ctr" rtl="0" eaLnBrk="1" fontAlgn="base" hangingPunct="1">
        <a:spcBef>
          <a:spcPct val="0"/>
        </a:spcBef>
        <a:spcAft>
          <a:spcPct val="0"/>
        </a:spcAft>
        <a:defRPr sz="4400">
          <a:solidFill>
            <a:schemeClr val="tx2"/>
          </a:solidFill>
          <a:latin typeface="Trebuchet MS" pitchFamily="34" charset="0"/>
        </a:defRPr>
      </a:lvl7pPr>
      <a:lvl8pPr marL="1371600" algn="ctr" rtl="0" eaLnBrk="1" fontAlgn="base" hangingPunct="1">
        <a:spcBef>
          <a:spcPct val="0"/>
        </a:spcBef>
        <a:spcAft>
          <a:spcPct val="0"/>
        </a:spcAft>
        <a:defRPr sz="4400">
          <a:solidFill>
            <a:schemeClr val="tx2"/>
          </a:solidFill>
          <a:latin typeface="Trebuchet MS" pitchFamily="34" charset="0"/>
        </a:defRPr>
      </a:lvl8pPr>
      <a:lvl9pPr marL="1828800" algn="ctr" rtl="0" eaLnBrk="1" fontAlgn="base" hangingPunct="1">
        <a:spcBef>
          <a:spcPct val="0"/>
        </a:spcBef>
        <a:spcAft>
          <a:spcPct val="0"/>
        </a:spcAft>
        <a:defRPr sz="44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2"/>
          </a:solidFill>
          <a:latin typeface="+mn-lt"/>
        </a:defRPr>
      </a:lvl2pPr>
      <a:lvl3pPr marL="1143000" indent="-228600" algn="l" rtl="0" eaLnBrk="1" fontAlgn="base" hangingPunct="1">
        <a:spcBef>
          <a:spcPct val="20000"/>
        </a:spcBef>
        <a:spcAft>
          <a:spcPct val="0"/>
        </a:spcAft>
        <a:buChar char="•"/>
        <a:defRPr sz="2400">
          <a:solidFill>
            <a:schemeClr val="tx2"/>
          </a:solidFill>
          <a:latin typeface="+mn-lt"/>
        </a:defRPr>
      </a:lvl3pPr>
      <a:lvl4pPr marL="1600200" indent="-228600" algn="l" rtl="0" eaLnBrk="1" fontAlgn="base" hangingPunct="1">
        <a:spcBef>
          <a:spcPct val="20000"/>
        </a:spcBef>
        <a:spcAft>
          <a:spcPct val="0"/>
        </a:spcAft>
        <a:buChar char="–"/>
        <a:defRPr sz="2000">
          <a:solidFill>
            <a:schemeClr val="tx2"/>
          </a:solidFill>
          <a:latin typeface="+mn-lt"/>
        </a:defRPr>
      </a:lvl4pPr>
      <a:lvl5pPr marL="2057400" indent="-228600" algn="l" rtl="0" eaLnBrk="1" fontAlgn="base" hangingPunct="1">
        <a:spcBef>
          <a:spcPct val="20000"/>
        </a:spcBef>
        <a:spcAft>
          <a:spcPct val="0"/>
        </a:spcAft>
        <a:buChar char="»"/>
        <a:defRPr sz="2000">
          <a:solidFill>
            <a:schemeClr val="tx2"/>
          </a:solidFill>
          <a:latin typeface="+mn-lt"/>
        </a:defRPr>
      </a:lvl5pPr>
      <a:lvl6pPr marL="2514600" indent="-228600" algn="l" rtl="0" eaLnBrk="1" fontAlgn="base" hangingPunct="1">
        <a:spcBef>
          <a:spcPct val="20000"/>
        </a:spcBef>
        <a:spcAft>
          <a:spcPct val="0"/>
        </a:spcAft>
        <a:buChar char="»"/>
        <a:defRPr sz="2000">
          <a:solidFill>
            <a:schemeClr val="tx2"/>
          </a:solidFill>
          <a:latin typeface="+mn-lt"/>
        </a:defRPr>
      </a:lvl6pPr>
      <a:lvl7pPr marL="2971800" indent="-228600" algn="l" rtl="0" eaLnBrk="1" fontAlgn="base" hangingPunct="1">
        <a:spcBef>
          <a:spcPct val="20000"/>
        </a:spcBef>
        <a:spcAft>
          <a:spcPct val="0"/>
        </a:spcAft>
        <a:buChar char="»"/>
        <a:defRPr sz="2000">
          <a:solidFill>
            <a:schemeClr val="tx2"/>
          </a:solidFill>
          <a:latin typeface="+mn-lt"/>
        </a:defRPr>
      </a:lvl7pPr>
      <a:lvl8pPr marL="3429000" indent="-228600" algn="l" rtl="0" eaLnBrk="1" fontAlgn="base" hangingPunct="1">
        <a:spcBef>
          <a:spcPct val="20000"/>
        </a:spcBef>
        <a:spcAft>
          <a:spcPct val="0"/>
        </a:spcAft>
        <a:buChar char="»"/>
        <a:defRPr sz="2000">
          <a:solidFill>
            <a:schemeClr val="tx2"/>
          </a:solidFill>
          <a:latin typeface="+mn-lt"/>
        </a:defRPr>
      </a:lvl8pPr>
      <a:lvl9pPr marL="3886200" indent="-228600" algn="l" rtl="0" eaLnBrk="1" fontAlgn="base" hangingPunct="1">
        <a:spcBef>
          <a:spcPct val="20000"/>
        </a:spcBef>
        <a:spcAft>
          <a:spcPct val="0"/>
        </a:spcAft>
        <a:buChar char="»"/>
        <a:defRPr sz="20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2.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Footer Placeholder 2"/>
          <p:cNvSpPr>
            <a:spLocks noGrp="1"/>
          </p:cNvSpPr>
          <p:nvPr>
            <p:ph type="ftr" sz="quarter" idx="11"/>
          </p:nvPr>
        </p:nvSpPr>
        <p:spPr>
          <a:xfrm>
            <a:off x="2667000" y="6324600"/>
            <a:ext cx="4495800" cy="533400"/>
          </a:xfrm>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en-GB" altLang="en-US" sz="1200" dirty="0" err="1" smtClean="0">
                <a:latin typeface="Tahoma" pitchFamily="34" charset="0"/>
              </a:rPr>
              <a:t>Bengkel</a:t>
            </a:r>
            <a:r>
              <a:rPr lang="en-GB" altLang="en-US" sz="1200" dirty="0" smtClean="0">
                <a:latin typeface="Tahoma" pitchFamily="34" charset="0"/>
              </a:rPr>
              <a:t> </a:t>
            </a:r>
            <a:r>
              <a:rPr lang="en-GB" altLang="en-US" sz="1200" dirty="0" err="1" smtClean="0">
                <a:latin typeface="Tahoma" pitchFamily="34" charset="0"/>
              </a:rPr>
              <a:t>Amalan</a:t>
            </a:r>
            <a:r>
              <a:rPr lang="en-GB" altLang="en-US" sz="1200" dirty="0" smtClean="0">
                <a:latin typeface="Tahoma" pitchFamily="34" charset="0"/>
              </a:rPr>
              <a:t> </a:t>
            </a:r>
            <a:r>
              <a:rPr lang="en-GB" altLang="en-US" sz="1200" dirty="0" err="1" smtClean="0">
                <a:latin typeface="Tahoma" pitchFamily="34" charset="0"/>
              </a:rPr>
              <a:t>Peraturan</a:t>
            </a:r>
            <a:r>
              <a:rPr lang="en-GB" altLang="en-US" sz="1200" dirty="0" smtClean="0">
                <a:latin typeface="Tahoma" pitchFamily="34" charset="0"/>
              </a:rPr>
              <a:t> </a:t>
            </a:r>
            <a:r>
              <a:rPr lang="en-GB" altLang="en-US" sz="1200" dirty="0" err="1" smtClean="0">
                <a:latin typeface="Tahoma" pitchFamily="34" charset="0"/>
              </a:rPr>
              <a:t>Baik</a:t>
            </a:r>
            <a:r>
              <a:rPr lang="en-GB" altLang="en-US" sz="1200" dirty="0" smtClean="0">
                <a:latin typeface="Tahoma" pitchFamily="34" charset="0"/>
              </a:rPr>
              <a:t> (GRP) </a:t>
            </a:r>
            <a:r>
              <a:rPr lang="en-GB" altLang="en-US" sz="1200" dirty="0" err="1" smtClean="0">
                <a:latin typeface="Tahoma" pitchFamily="34" charset="0"/>
              </a:rPr>
              <a:t>bersama</a:t>
            </a:r>
            <a:r>
              <a:rPr lang="en-GB" altLang="en-US" sz="1200" dirty="0" smtClean="0">
                <a:latin typeface="Tahoma" pitchFamily="34" charset="0"/>
              </a:rPr>
              <a:t> </a:t>
            </a:r>
            <a:r>
              <a:rPr lang="en-GB" altLang="en-US" sz="1200" dirty="0" err="1" smtClean="0">
                <a:latin typeface="Tahoma" pitchFamily="34" charset="0"/>
              </a:rPr>
              <a:t>Pegawai-Pegawai</a:t>
            </a:r>
            <a:r>
              <a:rPr lang="en-GB" altLang="en-US" sz="1200" dirty="0" smtClean="0">
                <a:latin typeface="Tahoma" pitchFamily="34" charset="0"/>
              </a:rPr>
              <a:t> </a:t>
            </a:r>
            <a:r>
              <a:rPr lang="en-GB" altLang="en-US" sz="1200" dirty="0" err="1" smtClean="0">
                <a:latin typeface="Tahoma" pitchFamily="34" charset="0"/>
              </a:rPr>
              <a:t>Pejabat</a:t>
            </a:r>
            <a:r>
              <a:rPr lang="en-GB" altLang="en-US" sz="1200" dirty="0" smtClean="0">
                <a:latin typeface="Tahoma" pitchFamily="34" charset="0"/>
              </a:rPr>
              <a:t> Tanah </a:t>
            </a:r>
            <a:r>
              <a:rPr lang="en-GB" altLang="en-US" sz="1200" dirty="0" err="1" smtClean="0">
                <a:latin typeface="Tahoma" pitchFamily="34" charset="0"/>
              </a:rPr>
              <a:t>dan</a:t>
            </a:r>
            <a:r>
              <a:rPr lang="en-GB" altLang="en-US" sz="1200" dirty="0" smtClean="0">
                <a:latin typeface="Tahoma" pitchFamily="34" charset="0"/>
              </a:rPr>
              <a:t> </a:t>
            </a:r>
            <a:r>
              <a:rPr lang="en-GB" altLang="en-US" sz="1200" dirty="0" err="1" smtClean="0">
                <a:latin typeface="Tahoma" pitchFamily="34" charset="0"/>
              </a:rPr>
              <a:t>Jajahan</a:t>
            </a:r>
            <a:r>
              <a:rPr lang="en-GB" altLang="en-US" sz="1200" dirty="0" smtClean="0">
                <a:latin typeface="Tahoma" pitchFamily="34" charset="0"/>
              </a:rPr>
              <a:t> </a:t>
            </a:r>
            <a:r>
              <a:rPr lang="en-GB" altLang="en-US" sz="1200" dirty="0" err="1" smtClean="0">
                <a:latin typeface="Tahoma" pitchFamily="34" charset="0"/>
              </a:rPr>
              <a:t>Negeri</a:t>
            </a:r>
            <a:r>
              <a:rPr lang="en-GB" altLang="en-US" sz="1200" dirty="0" smtClean="0">
                <a:latin typeface="Tahoma" pitchFamily="34" charset="0"/>
              </a:rPr>
              <a:t> Kelantan</a:t>
            </a:r>
            <a:r>
              <a:rPr lang="en-GB" altLang="en-US" sz="1400" b="0" dirty="0" smtClean="0"/>
              <a:t> </a:t>
            </a:r>
            <a:endParaRPr lang="en-GB" altLang="en-US" sz="1400" b="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3886200"/>
            <a:ext cx="3296081" cy="2468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52" name="Slide Number Placeholder 3"/>
          <p:cNvSpPr>
            <a:spLocks noGrp="1"/>
          </p:cNvSpPr>
          <p:nvPr>
            <p:ph type="sldNum" sz="quarter" idx="12"/>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E49B7627-57B8-459B-A724-04B5778D2DBC}" type="slidenum">
              <a:rPr lang="en-GB" altLang="en-US" sz="1400"/>
              <a:pPr eaLnBrk="1" hangingPunct="1"/>
              <a:t>1</a:t>
            </a:fld>
            <a:endParaRPr lang="en-GB" altLang="en-US" sz="1400"/>
          </a:p>
        </p:txBody>
      </p:sp>
      <p:sp>
        <p:nvSpPr>
          <p:cNvPr id="2053" name="Text Box 2"/>
          <p:cNvSpPr txBox="1">
            <a:spLocks noChangeArrowheads="1"/>
          </p:cNvSpPr>
          <p:nvPr/>
        </p:nvSpPr>
        <p:spPr bwMode="auto">
          <a:xfrm>
            <a:off x="1219200" y="1905000"/>
            <a:ext cx="6553200" cy="2492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en-US" altLang="en-US" sz="4400" b="1" dirty="0">
                <a:solidFill>
                  <a:srgbClr val="FF0000"/>
                </a:solidFill>
                <a:latin typeface="Candara" pitchFamily="34" charset="0"/>
              </a:rPr>
              <a:t>Good Regulatory Practice </a:t>
            </a:r>
            <a:r>
              <a:rPr lang="en-US" altLang="en-US" sz="4400" b="1" dirty="0">
                <a:solidFill>
                  <a:srgbClr val="000099"/>
                </a:solidFill>
                <a:latin typeface="Candara" pitchFamily="34" charset="0"/>
              </a:rPr>
              <a:t>-</a:t>
            </a:r>
          </a:p>
          <a:p>
            <a:pPr algn="ctr" eaLnBrk="1" hangingPunct="1"/>
            <a:r>
              <a:rPr lang="en-US" altLang="en-US" sz="2800" b="1" dirty="0" err="1">
                <a:solidFill>
                  <a:srgbClr val="000099"/>
                </a:solidFill>
                <a:latin typeface="Candara" pitchFamily="34" charset="0"/>
              </a:rPr>
              <a:t>Bengkel</a:t>
            </a:r>
            <a:r>
              <a:rPr lang="en-US" altLang="en-US" sz="2800" b="1" dirty="0">
                <a:solidFill>
                  <a:srgbClr val="000099"/>
                </a:solidFill>
                <a:latin typeface="Candara" pitchFamily="34" charset="0"/>
              </a:rPr>
              <a:t> </a:t>
            </a:r>
            <a:r>
              <a:rPr lang="en-US" altLang="en-US" sz="2800" b="1" dirty="0" err="1">
                <a:solidFill>
                  <a:srgbClr val="000099"/>
                </a:solidFill>
                <a:latin typeface="Candara" pitchFamily="34" charset="0"/>
              </a:rPr>
              <a:t>Amalan</a:t>
            </a:r>
            <a:r>
              <a:rPr lang="en-US" altLang="en-US" sz="2800" b="1" dirty="0">
                <a:solidFill>
                  <a:srgbClr val="000099"/>
                </a:solidFill>
                <a:latin typeface="Candara" pitchFamily="34" charset="0"/>
              </a:rPr>
              <a:t> </a:t>
            </a:r>
            <a:r>
              <a:rPr lang="en-US" altLang="en-US" sz="2800" b="1" dirty="0" err="1" smtClean="0">
                <a:solidFill>
                  <a:srgbClr val="000099"/>
                </a:solidFill>
                <a:latin typeface="Candara" pitchFamily="34" charset="0"/>
              </a:rPr>
              <a:t>Peraturan</a:t>
            </a:r>
            <a:r>
              <a:rPr lang="en-US" altLang="en-US" sz="2800" b="1" dirty="0" smtClean="0">
                <a:solidFill>
                  <a:srgbClr val="000099"/>
                </a:solidFill>
                <a:latin typeface="Candara" pitchFamily="34" charset="0"/>
              </a:rPr>
              <a:t> </a:t>
            </a:r>
            <a:r>
              <a:rPr lang="en-US" altLang="en-US" sz="2800" b="1" dirty="0" err="1" smtClean="0">
                <a:solidFill>
                  <a:srgbClr val="000099"/>
                </a:solidFill>
                <a:latin typeface="Candara" pitchFamily="34" charset="0"/>
              </a:rPr>
              <a:t>Baik</a:t>
            </a:r>
            <a:r>
              <a:rPr lang="en-US" altLang="en-US" sz="2800" b="1" dirty="0" smtClean="0">
                <a:solidFill>
                  <a:srgbClr val="000099"/>
                </a:solidFill>
                <a:latin typeface="Candara" pitchFamily="34" charset="0"/>
              </a:rPr>
              <a:t> (</a:t>
            </a:r>
            <a:r>
              <a:rPr lang="en-US" altLang="en-US" sz="2800" b="1" dirty="0">
                <a:solidFill>
                  <a:srgbClr val="000099"/>
                </a:solidFill>
                <a:latin typeface="Candara" pitchFamily="34" charset="0"/>
              </a:rPr>
              <a:t>GRP) </a:t>
            </a:r>
            <a:r>
              <a:rPr lang="en-US" altLang="en-US" sz="2800" b="1" dirty="0" err="1">
                <a:solidFill>
                  <a:srgbClr val="000099"/>
                </a:solidFill>
                <a:latin typeface="Candara" pitchFamily="34" charset="0"/>
              </a:rPr>
              <a:t>bersama</a:t>
            </a:r>
            <a:r>
              <a:rPr lang="en-US" altLang="en-US" sz="2800" b="1" dirty="0">
                <a:solidFill>
                  <a:srgbClr val="000099"/>
                </a:solidFill>
                <a:latin typeface="Candara" pitchFamily="34" charset="0"/>
              </a:rPr>
              <a:t> </a:t>
            </a:r>
            <a:r>
              <a:rPr lang="en-US" altLang="en-US" sz="2800" b="1" dirty="0" err="1">
                <a:solidFill>
                  <a:srgbClr val="000099"/>
                </a:solidFill>
                <a:latin typeface="Candara" pitchFamily="34" charset="0"/>
              </a:rPr>
              <a:t>Pegawai-Pegawai</a:t>
            </a:r>
            <a:r>
              <a:rPr lang="en-US" altLang="en-US" sz="2800" b="1" dirty="0">
                <a:solidFill>
                  <a:srgbClr val="000099"/>
                </a:solidFill>
                <a:latin typeface="Candara" pitchFamily="34" charset="0"/>
              </a:rPr>
              <a:t> </a:t>
            </a:r>
            <a:r>
              <a:rPr lang="en-US" altLang="en-US" sz="2800" b="1" dirty="0" err="1">
                <a:solidFill>
                  <a:srgbClr val="000099"/>
                </a:solidFill>
                <a:latin typeface="Candara" pitchFamily="34" charset="0"/>
              </a:rPr>
              <a:t>Pejabat</a:t>
            </a:r>
            <a:r>
              <a:rPr lang="en-US" altLang="en-US" sz="2800" b="1" dirty="0">
                <a:solidFill>
                  <a:srgbClr val="000099"/>
                </a:solidFill>
                <a:latin typeface="Candara" pitchFamily="34" charset="0"/>
              </a:rPr>
              <a:t> Tanah </a:t>
            </a:r>
            <a:r>
              <a:rPr lang="en-US" altLang="en-US" sz="2800" b="1" dirty="0" err="1">
                <a:solidFill>
                  <a:srgbClr val="000099"/>
                </a:solidFill>
                <a:latin typeface="Candara" pitchFamily="34" charset="0"/>
              </a:rPr>
              <a:t>dan</a:t>
            </a:r>
            <a:r>
              <a:rPr lang="en-US" altLang="en-US" sz="2800" b="1" dirty="0">
                <a:solidFill>
                  <a:srgbClr val="000099"/>
                </a:solidFill>
                <a:latin typeface="Candara" pitchFamily="34" charset="0"/>
              </a:rPr>
              <a:t> </a:t>
            </a:r>
            <a:r>
              <a:rPr lang="en-US" altLang="en-US" sz="2800" b="1" dirty="0" err="1">
                <a:solidFill>
                  <a:srgbClr val="000099"/>
                </a:solidFill>
                <a:latin typeface="Candara" pitchFamily="34" charset="0"/>
              </a:rPr>
              <a:t>Jajahan</a:t>
            </a:r>
            <a:r>
              <a:rPr lang="en-US" altLang="en-US" sz="2800" b="1" dirty="0">
                <a:solidFill>
                  <a:srgbClr val="000099"/>
                </a:solidFill>
                <a:latin typeface="Candara" pitchFamily="34" charset="0"/>
              </a:rPr>
              <a:t> </a:t>
            </a:r>
            <a:r>
              <a:rPr lang="en-US" altLang="en-US" sz="2800" b="1" dirty="0" err="1">
                <a:solidFill>
                  <a:srgbClr val="000099"/>
                </a:solidFill>
                <a:latin typeface="Candara" pitchFamily="34" charset="0"/>
              </a:rPr>
              <a:t>Negeri</a:t>
            </a:r>
            <a:r>
              <a:rPr lang="en-US" altLang="en-US" sz="2800" b="1" dirty="0">
                <a:solidFill>
                  <a:srgbClr val="000099"/>
                </a:solidFill>
                <a:latin typeface="Candara" pitchFamily="34" charset="0"/>
              </a:rPr>
              <a:t> Kelantan </a:t>
            </a:r>
          </a:p>
          <a:p>
            <a:pPr algn="ctr" eaLnBrk="1" hangingPunct="1"/>
            <a:endParaRPr lang="en-GB" altLang="en-US" sz="2800" b="1" dirty="0">
              <a:solidFill>
                <a:srgbClr val="000099"/>
              </a:solidFill>
              <a:latin typeface="Candara" pitchFamily="34" charset="0"/>
            </a:endParaRP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5710" y="0"/>
            <a:ext cx="2523744" cy="1463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 y="6824"/>
            <a:ext cx="2771775" cy="1647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177065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2"/>
          <p:cNvSpPr>
            <a:spLocks noGrp="1" noChangeArrowheads="1"/>
          </p:cNvSpPr>
          <p:nvPr>
            <p:ph type="title"/>
          </p:nvPr>
        </p:nvSpPr>
        <p:spPr>
          <a:xfrm>
            <a:off x="684213" y="228600"/>
            <a:ext cx="7272337" cy="762000"/>
          </a:xfrm>
        </p:spPr>
        <p:txBody>
          <a:bodyPr>
            <a:normAutofit fontScale="90000"/>
          </a:bodyPr>
          <a:lstStyle/>
          <a:p>
            <a:r>
              <a:rPr lang="en-US" sz="2800" b="1" dirty="0" err="1" smtClean="0">
                <a:solidFill>
                  <a:srgbClr val="000099"/>
                </a:solidFill>
                <a:latin typeface="Candara" pitchFamily="34" charset="0"/>
              </a:rPr>
              <a:t>Pera</a:t>
            </a:r>
            <a:r>
              <a:rPr lang="fi-FI" sz="2800" b="1" dirty="0" smtClean="0">
                <a:solidFill>
                  <a:srgbClr val="000099"/>
                </a:solidFill>
              </a:rPr>
              <a:t>latan </a:t>
            </a:r>
            <a:r>
              <a:rPr lang="fi-FI" sz="2800" b="1" dirty="0">
                <a:solidFill>
                  <a:srgbClr val="000099"/>
                </a:solidFill>
              </a:rPr>
              <a:t>GRP untuk meningkatkan amalan </a:t>
            </a:r>
            <a:r>
              <a:rPr lang="fi-FI" sz="2800" b="1" dirty="0" smtClean="0">
                <a:solidFill>
                  <a:srgbClr val="000099"/>
                </a:solidFill>
              </a:rPr>
              <a:t>Malaysia</a:t>
            </a:r>
            <a:endParaRPr lang="en-GB" altLang="en-US" sz="2800" b="1" dirty="0" smtClean="0">
              <a:solidFill>
                <a:srgbClr val="000099"/>
              </a:solidFill>
              <a:latin typeface="Candara" pitchFamily="34" charset="0"/>
            </a:endParaRPr>
          </a:p>
        </p:txBody>
      </p:sp>
      <p:sp>
        <p:nvSpPr>
          <p:cNvPr id="11270" name="Rectangle 3"/>
          <p:cNvSpPr>
            <a:spLocks noGrp="1" noChangeArrowheads="1"/>
          </p:cNvSpPr>
          <p:nvPr>
            <p:ph idx="1"/>
          </p:nvPr>
        </p:nvSpPr>
        <p:spPr>
          <a:xfrm>
            <a:off x="762000" y="1219200"/>
            <a:ext cx="7696200" cy="4114800"/>
          </a:xfrm>
        </p:spPr>
        <p:txBody>
          <a:bodyPr>
            <a:normAutofit fontScale="92500"/>
          </a:bodyPr>
          <a:lstStyle/>
          <a:p>
            <a:pPr marL="476250" indent="-476250" algn="ctr" eaLnBrk="1" hangingPunct="1">
              <a:lnSpc>
                <a:spcPct val="90000"/>
              </a:lnSpc>
              <a:buFontTx/>
              <a:buNone/>
            </a:pPr>
            <a:r>
              <a:rPr lang="en-US" altLang="en-US" sz="2800" b="1" dirty="0" smtClean="0">
                <a:solidFill>
                  <a:srgbClr val="FF0000"/>
                </a:solidFill>
                <a:latin typeface="Candara" pitchFamily="34" charset="0"/>
              </a:rPr>
              <a:t>ISU-ISU</a:t>
            </a:r>
          </a:p>
          <a:p>
            <a:pPr marL="476250" indent="-476250">
              <a:lnSpc>
                <a:spcPct val="90000"/>
              </a:lnSpc>
              <a:buClr>
                <a:srgbClr val="FF0000"/>
              </a:buClr>
            </a:pPr>
            <a:r>
              <a:rPr lang="en-US" sz="2800" dirty="0" err="1" smtClean="0">
                <a:solidFill>
                  <a:schemeClr val="tx1"/>
                </a:solidFill>
                <a:latin typeface="Candara" pitchFamily="34" charset="0"/>
              </a:rPr>
              <a:t>Takrifkan</a:t>
            </a:r>
            <a:r>
              <a:rPr lang="en-US" sz="2800" dirty="0" smtClean="0">
                <a:solidFill>
                  <a:schemeClr val="tx1"/>
                </a:solidFill>
                <a:latin typeface="Candara" pitchFamily="34" charset="0"/>
              </a:rPr>
              <a:t> </a:t>
            </a:r>
            <a:r>
              <a:rPr lang="en-US" sz="2800" dirty="0" err="1" smtClean="0">
                <a:solidFill>
                  <a:schemeClr val="tx1"/>
                </a:solidFill>
                <a:latin typeface="Candara" pitchFamily="34" charset="0"/>
              </a:rPr>
              <a:t>masalah</a:t>
            </a:r>
            <a:r>
              <a:rPr lang="en-US" sz="2800" dirty="0" smtClean="0">
                <a:solidFill>
                  <a:schemeClr val="tx1"/>
                </a:solidFill>
                <a:latin typeface="Candara" pitchFamily="34" charset="0"/>
              </a:rPr>
              <a:t> </a:t>
            </a:r>
            <a:r>
              <a:rPr lang="en-US" sz="2800" dirty="0" err="1" smtClean="0">
                <a:solidFill>
                  <a:schemeClr val="tx1"/>
                </a:solidFill>
                <a:latin typeface="Candara" pitchFamily="34" charset="0"/>
              </a:rPr>
              <a:t>secukupnya</a:t>
            </a:r>
            <a:r>
              <a:rPr lang="en-US" sz="2800" dirty="0" smtClean="0">
                <a:solidFill>
                  <a:schemeClr val="tx1"/>
                </a:solidFill>
                <a:latin typeface="Candara" pitchFamily="34" charset="0"/>
              </a:rPr>
              <a:t>. </a:t>
            </a:r>
          </a:p>
          <a:p>
            <a:pPr marL="476250" indent="-476250">
              <a:lnSpc>
                <a:spcPct val="90000"/>
              </a:lnSpc>
              <a:buClr>
                <a:srgbClr val="FF0000"/>
              </a:buClr>
            </a:pPr>
            <a:r>
              <a:rPr lang="en-US" sz="2800" dirty="0" err="1" smtClean="0">
                <a:solidFill>
                  <a:schemeClr val="tx1"/>
                </a:solidFill>
                <a:latin typeface="Candara" pitchFamily="34" charset="0"/>
              </a:rPr>
              <a:t>Perundingan</a:t>
            </a:r>
            <a:r>
              <a:rPr lang="en-US" sz="2800" dirty="0" smtClean="0">
                <a:solidFill>
                  <a:schemeClr val="tx1"/>
                </a:solidFill>
                <a:latin typeface="Candara" pitchFamily="34" charset="0"/>
              </a:rPr>
              <a:t> </a:t>
            </a:r>
            <a:r>
              <a:rPr lang="en-US" sz="2800" dirty="0">
                <a:solidFill>
                  <a:schemeClr val="tx1"/>
                </a:solidFill>
                <a:latin typeface="Candara" pitchFamily="34" charset="0"/>
              </a:rPr>
              <a:t>(</a:t>
            </a:r>
            <a:r>
              <a:rPr lang="en-US" sz="2800" dirty="0" err="1">
                <a:solidFill>
                  <a:schemeClr val="tx1"/>
                </a:solidFill>
                <a:latin typeface="Candara" pitchFamily="34" charset="0"/>
              </a:rPr>
              <a:t>daripada</a:t>
            </a:r>
            <a:r>
              <a:rPr lang="en-US" sz="2800" dirty="0">
                <a:solidFill>
                  <a:schemeClr val="tx1"/>
                </a:solidFill>
                <a:latin typeface="Candara" pitchFamily="34" charset="0"/>
              </a:rPr>
              <a:t> </a:t>
            </a:r>
            <a:r>
              <a:rPr lang="en-US" sz="2800" dirty="0" err="1">
                <a:solidFill>
                  <a:schemeClr val="tx1"/>
                </a:solidFill>
                <a:latin typeface="Candara" pitchFamily="34" charset="0"/>
              </a:rPr>
              <a:t>semua</a:t>
            </a:r>
            <a:r>
              <a:rPr lang="en-US" sz="2800" dirty="0">
                <a:solidFill>
                  <a:schemeClr val="tx1"/>
                </a:solidFill>
                <a:latin typeface="Candara" pitchFamily="34" charset="0"/>
              </a:rPr>
              <a:t> </a:t>
            </a:r>
            <a:r>
              <a:rPr lang="en-US" sz="2800" dirty="0" err="1">
                <a:solidFill>
                  <a:schemeClr val="tx1"/>
                </a:solidFill>
                <a:latin typeface="Candara" pitchFamily="34" charset="0"/>
              </a:rPr>
              <a:t>pihak</a:t>
            </a:r>
            <a:r>
              <a:rPr lang="en-US" sz="2800" dirty="0">
                <a:solidFill>
                  <a:schemeClr val="tx1"/>
                </a:solidFill>
                <a:latin typeface="Candara" pitchFamily="34" charset="0"/>
              </a:rPr>
              <a:t> yang </a:t>
            </a:r>
            <a:r>
              <a:rPr lang="en-US" sz="2800" dirty="0" err="1">
                <a:solidFill>
                  <a:schemeClr val="tx1"/>
                </a:solidFill>
                <a:latin typeface="Candara" pitchFamily="34" charset="0"/>
              </a:rPr>
              <a:t>terlibat</a:t>
            </a:r>
            <a:r>
              <a:rPr lang="en-US" sz="2800" dirty="0">
                <a:solidFill>
                  <a:schemeClr val="tx1"/>
                </a:solidFill>
                <a:latin typeface="Candara" pitchFamily="34" charset="0"/>
              </a:rPr>
              <a:t>) </a:t>
            </a:r>
            <a:endParaRPr lang="en-US" sz="2800" dirty="0" smtClean="0">
              <a:solidFill>
                <a:schemeClr val="tx1"/>
              </a:solidFill>
              <a:latin typeface="Candara" pitchFamily="34" charset="0"/>
            </a:endParaRPr>
          </a:p>
          <a:p>
            <a:pPr marL="476250" indent="-476250">
              <a:lnSpc>
                <a:spcPct val="90000"/>
              </a:lnSpc>
              <a:buClr>
                <a:srgbClr val="FF0000"/>
              </a:buClr>
            </a:pPr>
            <a:r>
              <a:rPr lang="en-US" sz="2800" dirty="0" err="1" smtClean="0">
                <a:solidFill>
                  <a:schemeClr val="tx1"/>
                </a:solidFill>
                <a:latin typeface="Candara" pitchFamily="34" charset="0"/>
              </a:rPr>
              <a:t>Pertimbangkan</a:t>
            </a:r>
            <a:r>
              <a:rPr lang="en-US" sz="2800" dirty="0" smtClean="0">
                <a:solidFill>
                  <a:schemeClr val="tx1"/>
                </a:solidFill>
                <a:latin typeface="Candara" pitchFamily="34" charset="0"/>
              </a:rPr>
              <a:t> </a:t>
            </a:r>
            <a:r>
              <a:rPr lang="en-US" sz="2800" dirty="0" err="1" smtClean="0">
                <a:solidFill>
                  <a:schemeClr val="tx1"/>
                </a:solidFill>
                <a:latin typeface="Candara" pitchFamily="34" charset="0"/>
              </a:rPr>
              <a:t>pilihan</a:t>
            </a:r>
            <a:r>
              <a:rPr lang="en-US" sz="2800" dirty="0" smtClean="0">
                <a:solidFill>
                  <a:schemeClr val="tx1"/>
                </a:solidFill>
                <a:latin typeface="Candara" pitchFamily="34" charset="0"/>
              </a:rPr>
              <a:t> </a:t>
            </a:r>
            <a:r>
              <a:rPr lang="en-US" sz="2800" dirty="0" err="1" smtClean="0">
                <a:solidFill>
                  <a:schemeClr val="tx1"/>
                </a:solidFill>
                <a:latin typeface="Candara" pitchFamily="34" charset="0"/>
              </a:rPr>
              <a:t>alternatif</a:t>
            </a:r>
            <a:r>
              <a:rPr lang="en-US" sz="2800" dirty="0" smtClean="0">
                <a:solidFill>
                  <a:schemeClr val="tx1"/>
                </a:solidFill>
                <a:latin typeface="Candara" pitchFamily="34" charset="0"/>
              </a:rPr>
              <a:t>? </a:t>
            </a:r>
            <a:r>
              <a:rPr lang="en-US" sz="2800" dirty="0" err="1" smtClean="0">
                <a:solidFill>
                  <a:schemeClr val="tx1"/>
                </a:solidFill>
                <a:latin typeface="Candara" pitchFamily="34" charset="0"/>
              </a:rPr>
              <a:t>Pilihan</a:t>
            </a:r>
            <a:r>
              <a:rPr lang="en-US" sz="2800" dirty="0" smtClean="0">
                <a:solidFill>
                  <a:schemeClr val="tx1"/>
                </a:solidFill>
                <a:latin typeface="Candara" pitchFamily="34" charset="0"/>
              </a:rPr>
              <a:t> </a:t>
            </a:r>
            <a:r>
              <a:rPr lang="en-US" sz="2800" dirty="0" err="1" smtClean="0">
                <a:solidFill>
                  <a:schemeClr val="tx1"/>
                </a:solidFill>
                <a:latin typeface="Candara" pitchFamily="34" charset="0"/>
              </a:rPr>
              <a:t>pendekatan</a:t>
            </a:r>
            <a:r>
              <a:rPr lang="en-US" sz="2800" dirty="0" smtClean="0">
                <a:solidFill>
                  <a:schemeClr val="tx1"/>
                </a:solidFill>
                <a:latin typeface="Candara" pitchFamily="34" charset="0"/>
              </a:rPr>
              <a:t> </a:t>
            </a:r>
            <a:r>
              <a:rPr lang="en-US" sz="2800" dirty="0" err="1" smtClean="0">
                <a:solidFill>
                  <a:schemeClr val="tx1"/>
                </a:solidFill>
                <a:latin typeface="Candara" pitchFamily="34" charset="0"/>
              </a:rPr>
              <a:t>terbaik</a:t>
            </a:r>
            <a:r>
              <a:rPr lang="en-US" sz="2800" dirty="0" smtClean="0">
                <a:solidFill>
                  <a:schemeClr val="tx1"/>
                </a:solidFill>
                <a:latin typeface="Candara" pitchFamily="34" charset="0"/>
              </a:rPr>
              <a:t>? </a:t>
            </a:r>
          </a:p>
          <a:p>
            <a:pPr marL="476250" indent="-476250">
              <a:lnSpc>
                <a:spcPct val="90000"/>
              </a:lnSpc>
              <a:buClr>
                <a:srgbClr val="FF0000"/>
              </a:buClr>
            </a:pPr>
            <a:r>
              <a:rPr lang="en-US" sz="2800" dirty="0" err="1" smtClean="0">
                <a:solidFill>
                  <a:schemeClr val="tx1"/>
                </a:solidFill>
                <a:latin typeface="Candara" pitchFamily="34" charset="0"/>
              </a:rPr>
              <a:t>Pastikan</a:t>
            </a:r>
            <a:r>
              <a:rPr lang="en-US" sz="2800" dirty="0" smtClean="0">
                <a:solidFill>
                  <a:schemeClr val="tx1"/>
                </a:solidFill>
                <a:latin typeface="Candara" pitchFamily="34" charset="0"/>
              </a:rPr>
              <a:t> </a:t>
            </a:r>
            <a:r>
              <a:rPr lang="en-US" sz="2800" dirty="0" err="1">
                <a:solidFill>
                  <a:schemeClr val="tx1"/>
                </a:solidFill>
                <a:latin typeface="Candara" pitchFamily="34" charset="0"/>
              </a:rPr>
              <a:t>pengumuman</a:t>
            </a:r>
            <a:r>
              <a:rPr lang="en-US" sz="2800" dirty="0">
                <a:solidFill>
                  <a:schemeClr val="tx1"/>
                </a:solidFill>
                <a:latin typeface="Candara" pitchFamily="34" charset="0"/>
              </a:rPr>
              <a:t> </a:t>
            </a:r>
            <a:r>
              <a:rPr lang="en-US" sz="2800" dirty="0" err="1" smtClean="0">
                <a:solidFill>
                  <a:schemeClr val="tx1"/>
                </a:solidFill>
                <a:latin typeface="Candara" pitchFamily="34" charset="0"/>
              </a:rPr>
              <a:t>awal</a:t>
            </a:r>
            <a:r>
              <a:rPr lang="en-US" sz="2800" dirty="0" smtClean="0">
                <a:solidFill>
                  <a:schemeClr val="tx1"/>
                </a:solidFill>
                <a:latin typeface="Candara" pitchFamily="34" charset="0"/>
              </a:rPr>
              <a:t> </a:t>
            </a:r>
            <a:r>
              <a:rPr lang="en-US" sz="2800" dirty="0" err="1">
                <a:solidFill>
                  <a:schemeClr val="tx1"/>
                </a:solidFill>
                <a:latin typeface="Candara" pitchFamily="34" charset="0"/>
              </a:rPr>
              <a:t>untuk</a:t>
            </a:r>
            <a:r>
              <a:rPr lang="en-US" sz="2800" dirty="0">
                <a:solidFill>
                  <a:schemeClr val="tx1"/>
                </a:solidFill>
                <a:latin typeface="Candara" pitchFamily="34" charset="0"/>
              </a:rPr>
              <a:t> </a:t>
            </a:r>
            <a:r>
              <a:rPr lang="en-US" sz="2800" dirty="0" err="1">
                <a:solidFill>
                  <a:schemeClr val="tx1"/>
                </a:solidFill>
                <a:latin typeface="Candara" pitchFamily="34" charset="0"/>
              </a:rPr>
              <a:t>pelaksanaan</a:t>
            </a:r>
            <a:r>
              <a:rPr lang="en-US" sz="2800" dirty="0">
                <a:solidFill>
                  <a:schemeClr val="tx1"/>
                </a:solidFill>
                <a:latin typeface="Candara" pitchFamily="34" charset="0"/>
              </a:rPr>
              <a:t> </a:t>
            </a:r>
            <a:endParaRPr lang="en-US" sz="2800" dirty="0" smtClean="0">
              <a:solidFill>
                <a:schemeClr val="tx1"/>
              </a:solidFill>
              <a:latin typeface="Candara" pitchFamily="34" charset="0"/>
            </a:endParaRPr>
          </a:p>
          <a:p>
            <a:pPr marL="476250" indent="-476250">
              <a:lnSpc>
                <a:spcPct val="90000"/>
              </a:lnSpc>
              <a:buClr>
                <a:srgbClr val="FF0000"/>
              </a:buClr>
            </a:pPr>
            <a:r>
              <a:rPr lang="en-US" sz="2800" dirty="0" err="1" smtClean="0">
                <a:solidFill>
                  <a:schemeClr val="tx1"/>
                </a:solidFill>
                <a:latin typeface="Candara" pitchFamily="34" charset="0"/>
              </a:rPr>
              <a:t>Memenuhi</a:t>
            </a:r>
            <a:r>
              <a:rPr lang="en-US" sz="2800" dirty="0" smtClean="0">
                <a:solidFill>
                  <a:schemeClr val="tx1"/>
                </a:solidFill>
                <a:latin typeface="Candara" pitchFamily="34" charset="0"/>
              </a:rPr>
              <a:t> </a:t>
            </a:r>
            <a:r>
              <a:rPr lang="en-US" sz="2800" dirty="0" err="1" smtClean="0">
                <a:solidFill>
                  <a:schemeClr val="tx1"/>
                </a:solidFill>
                <a:latin typeface="Candara" pitchFamily="34" charset="0"/>
              </a:rPr>
              <a:t>keperluan</a:t>
            </a:r>
            <a:r>
              <a:rPr lang="en-US" sz="2800" dirty="0" smtClean="0">
                <a:solidFill>
                  <a:schemeClr val="tx1"/>
                </a:solidFill>
                <a:latin typeface="Candara" pitchFamily="34" charset="0"/>
              </a:rPr>
              <a:t> </a:t>
            </a:r>
            <a:r>
              <a:rPr lang="en-US" sz="2800" dirty="0">
                <a:solidFill>
                  <a:schemeClr val="tx1"/>
                </a:solidFill>
                <a:latin typeface="Candara" pitchFamily="34" charset="0"/>
              </a:rPr>
              <a:t>WTO / TBT </a:t>
            </a:r>
            <a:endParaRPr lang="en-US" sz="2800" dirty="0" smtClean="0">
              <a:solidFill>
                <a:schemeClr val="tx1"/>
              </a:solidFill>
              <a:latin typeface="Candara" pitchFamily="34" charset="0"/>
            </a:endParaRPr>
          </a:p>
          <a:p>
            <a:pPr marL="476250" indent="-476250">
              <a:lnSpc>
                <a:spcPct val="90000"/>
              </a:lnSpc>
              <a:buClr>
                <a:srgbClr val="FF0000"/>
              </a:buClr>
            </a:pPr>
            <a:r>
              <a:rPr lang="en-US" sz="2800" dirty="0" err="1" smtClean="0">
                <a:solidFill>
                  <a:schemeClr val="tx1"/>
                </a:solidFill>
                <a:latin typeface="Candara" pitchFamily="34" charset="0"/>
              </a:rPr>
              <a:t>Berurusan</a:t>
            </a:r>
            <a:r>
              <a:rPr lang="en-US" sz="2800" dirty="0" smtClean="0">
                <a:solidFill>
                  <a:schemeClr val="tx1"/>
                </a:solidFill>
                <a:latin typeface="Candara" pitchFamily="34" charset="0"/>
              </a:rPr>
              <a:t> </a:t>
            </a:r>
            <a:r>
              <a:rPr lang="en-US" sz="2800" dirty="0" err="1">
                <a:solidFill>
                  <a:schemeClr val="tx1"/>
                </a:solidFill>
                <a:latin typeface="Candara" pitchFamily="34" charset="0"/>
              </a:rPr>
              <a:t>dengan</a:t>
            </a:r>
            <a:r>
              <a:rPr lang="en-US" sz="2800" dirty="0">
                <a:solidFill>
                  <a:schemeClr val="tx1"/>
                </a:solidFill>
                <a:latin typeface="Candara" pitchFamily="34" charset="0"/>
              </a:rPr>
              <a:t> </a:t>
            </a:r>
            <a:r>
              <a:rPr lang="en-US" sz="2800" dirty="0" err="1">
                <a:solidFill>
                  <a:schemeClr val="tx1"/>
                </a:solidFill>
                <a:latin typeface="Candara" pitchFamily="34" charset="0"/>
              </a:rPr>
              <a:t>peraturan-peraturan</a:t>
            </a:r>
            <a:r>
              <a:rPr lang="en-US" sz="2800" dirty="0">
                <a:solidFill>
                  <a:schemeClr val="tx1"/>
                </a:solidFill>
                <a:latin typeface="Candara" pitchFamily="34" charset="0"/>
              </a:rPr>
              <a:t> yang </a:t>
            </a:r>
            <a:r>
              <a:rPr lang="en-US" sz="2800" dirty="0" err="1">
                <a:solidFill>
                  <a:schemeClr val="tx1"/>
                </a:solidFill>
                <a:latin typeface="Candara" pitchFamily="34" charset="0"/>
              </a:rPr>
              <a:t>usang</a:t>
            </a:r>
            <a:r>
              <a:rPr lang="en-US" sz="2800" dirty="0">
                <a:solidFill>
                  <a:schemeClr val="tx1"/>
                </a:solidFill>
                <a:latin typeface="Candara" pitchFamily="34" charset="0"/>
              </a:rPr>
              <a:t> / </a:t>
            </a:r>
            <a:r>
              <a:rPr lang="en-US" sz="2800" dirty="0" err="1">
                <a:solidFill>
                  <a:schemeClr val="tx1"/>
                </a:solidFill>
                <a:latin typeface="Candara" pitchFamily="34" charset="0"/>
              </a:rPr>
              <a:t>ketinggalan</a:t>
            </a:r>
            <a:r>
              <a:rPr lang="en-US" sz="2800" dirty="0">
                <a:solidFill>
                  <a:schemeClr val="tx1"/>
                </a:solidFill>
                <a:latin typeface="Candara" pitchFamily="34" charset="0"/>
              </a:rPr>
              <a:t> </a:t>
            </a:r>
            <a:r>
              <a:rPr lang="en-US" sz="2800" dirty="0" err="1" smtClean="0">
                <a:solidFill>
                  <a:schemeClr val="tx1"/>
                </a:solidFill>
                <a:latin typeface="Candara" pitchFamily="34" charset="0"/>
              </a:rPr>
              <a:t>zaman</a:t>
            </a:r>
            <a:endParaRPr lang="en-US" sz="2800" dirty="0" smtClean="0">
              <a:solidFill>
                <a:schemeClr val="tx1"/>
              </a:solidFill>
              <a:latin typeface="Candara" pitchFamily="34" charset="0"/>
            </a:endParaRPr>
          </a:p>
        </p:txBody>
      </p:sp>
      <p:sp>
        <p:nvSpPr>
          <p:cNvPr id="11268" name="Slide Number Placeholder 5"/>
          <p:cNvSpPr>
            <a:spLocks noGrp="1"/>
          </p:cNvSpPr>
          <p:nvPr>
            <p:ph type="sldNum" sz="quarter" idx="12"/>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FBC5A3D2-A257-4B2D-B7C3-F60AEAF54488}" type="slidenum">
              <a:rPr lang="en-GB" altLang="en-US" sz="1400"/>
              <a:pPr eaLnBrk="1" hangingPunct="1"/>
              <a:t>10</a:t>
            </a:fld>
            <a:endParaRPr lang="en-GB" altLang="en-US" sz="1400"/>
          </a:p>
        </p:txBody>
      </p:sp>
    </p:spTree>
    <p:extLst>
      <p:ext uri="{BB962C8B-B14F-4D97-AF65-F5344CB8AC3E}">
        <p14:creationId xmlns:p14="http://schemas.microsoft.com/office/powerpoint/2010/main" val="25834731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Rectangle 1026"/>
          <p:cNvSpPr>
            <a:spLocks noGrp="1" noChangeArrowheads="1"/>
          </p:cNvSpPr>
          <p:nvPr>
            <p:ph type="title"/>
          </p:nvPr>
        </p:nvSpPr>
        <p:spPr>
          <a:xfrm>
            <a:off x="2286000" y="152400"/>
            <a:ext cx="4495800" cy="609600"/>
          </a:xfrm>
        </p:spPr>
        <p:txBody>
          <a:bodyPr/>
          <a:lstStyle/>
          <a:p>
            <a:pPr eaLnBrk="1" hangingPunct="1"/>
            <a:r>
              <a:rPr lang="en-US" altLang="en-US" sz="3200" b="1" dirty="0" err="1" smtClean="0">
                <a:solidFill>
                  <a:srgbClr val="000099"/>
                </a:solidFill>
                <a:latin typeface="Candara" pitchFamily="34" charset="0"/>
              </a:rPr>
              <a:t>Penilaian</a:t>
            </a:r>
            <a:endParaRPr lang="en-GB" altLang="en-US" sz="3200" b="1" dirty="0" smtClean="0">
              <a:solidFill>
                <a:srgbClr val="000099"/>
              </a:solidFill>
              <a:latin typeface="Candara" pitchFamily="34" charset="0"/>
            </a:endParaRPr>
          </a:p>
        </p:txBody>
      </p:sp>
      <p:sp>
        <p:nvSpPr>
          <p:cNvPr id="12294" name="Rectangle 1027"/>
          <p:cNvSpPr>
            <a:spLocks noGrp="1" noChangeArrowheads="1"/>
          </p:cNvSpPr>
          <p:nvPr>
            <p:ph idx="1"/>
          </p:nvPr>
        </p:nvSpPr>
        <p:spPr>
          <a:xfrm>
            <a:off x="685800" y="1219200"/>
            <a:ext cx="7772400" cy="4419600"/>
          </a:xfrm>
        </p:spPr>
        <p:txBody>
          <a:bodyPr>
            <a:normAutofit fontScale="92500" lnSpcReduction="10000"/>
          </a:bodyPr>
          <a:lstStyle/>
          <a:p>
            <a:pPr marL="663575" indent="-663575" eaLnBrk="1" hangingPunct="1">
              <a:lnSpc>
                <a:spcPct val="90000"/>
              </a:lnSpc>
              <a:buClr>
                <a:srgbClr val="FF0000"/>
              </a:buClr>
              <a:buFont typeface="Wingdings" pitchFamily="2" charset="2"/>
              <a:buNone/>
            </a:pPr>
            <a:r>
              <a:rPr lang="en-US" altLang="en-US" sz="2400" b="1" dirty="0" err="1" smtClean="0">
                <a:latin typeface="Candara" pitchFamily="34" charset="0"/>
              </a:rPr>
              <a:t>Kekuatan</a:t>
            </a:r>
            <a:endParaRPr lang="en-US" altLang="en-US" sz="2400" b="1" dirty="0" smtClean="0">
              <a:latin typeface="Candara" pitchFamily="34" charset="0"/>
            </a:endParaRPr>
          </a:p>
          <a:p>
            <a:pPr marL="663575" indent="-663575">
              <a:lnSpc>
                <a:spcPct val="90000"/>
              </a:lnSpc>
              <a:buClr>
                <a:srgbClr val="FF0000"/>
              </a:buClr>
              <a:buFont typeface="Wingdings" pitchFamily="2" charset="2"/>
              <a:buChar char="Ø"/>
            </a:pPr>
            <a:r>
              <a:rPr lang="en-US" sz="2400" dirty="0" smtClean="0">
                <a:solidFill>
                  <a:schemeClr val="tx1"/>
                </a:solidFill>
                <a:latin typeface="Candara" pitchFamily="34" charset="0"/>
              </a:rPr>
              <a:t>Proses </a:t>
            </a:r>
            <a:r>
              <a:rPr lang="en-US" sz="2400" dirty="0" err="1">
                <a:solidFill>
                  <a:schemeClr val="tx1"/>
                </a:solidFill>
                <a:latin typeface="Candara" pitchFamily="34" charset="0"/>
              </a:rPr>
              <a:t>asas</a:t>
            </a:r>
            <a:r>
              <a:rPr lang="en-US" sz="2400" dirty="0">
                <a:solidFill>
                  <a:schemeClr val="tx1"/>
                </a:solidFill>
                <a:latin typeface="Candara" pitchFamily="34" charset="0"/>
              </a:rPr>
              <a:t> </a:t>
            </a:r>
            <a:r>
              <a:rPr lang="en-US" sz="2400" dirty="0" err="1" smtClean="0">
                <a:solidFill>
                  <a:schemeClr val="tx1"/>
                </a:solidFill>
                <a:latin typeface="Candara" pitchFamily="34" charset="0"/>
              </a:rPr>
              <a:t>wujud</a:t>
            </a:r>
            <a:endParaRPr lang="en-US" sz="2400" dirty="0" smtClean="0">
              <a:solidFill>
                <a:schemeClr val="tx1"/>
              </a:solidFill>
              <a:latin typeface="Candara" pitchFamily="34" charset="0"/>
            </a:endParaRPr>
          </a:p>
          <a:p>
            <a:pPr marL="663575" indent="-663575">
              <a:lnSpc>
                <a:spcPct val="90000"/>
              </a:lnSpc>
              <a:buClr>
                <a:srgbClr val="FF0000"/>
              </a:buClr>
              <a:buFont typeface="Wingdings" pitchFamily="2" charset="2"/>
              <a:buChar char="Ø"/>
            </a:pPr>
            <a:r>
              <a:rPr lang="en-US" sz="2400" dirty="0" err="1" smtClean="0">
                <a:solidFill>
                  <a:schemeClr val="tx1"/>
                </a:solidFill>
                <a:latin typeface="Candara" pitchFamily="34" charset="0"/>
              </a:rPr>
              <a:t>Pengiktirafan</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penuh</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ke</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atas</a:t>
            </a:r>
            <a:r>
              <a:rPr lang="en-US" sz="2400" dirty="0" smtClean="0">
                <a:solidFill>
                  <a:schemeClr val="tx1"/>
                </a:solidFill>
                <a:latin typeface="Candara" pitchFamily="34" charset="0"/>
              </a:rPr>
              <a:t> </a:t>
            </a:r>
            <a:r>
              <a:rPr lang="en-US" sz="2400" dirty="0" err="1">
                <a:solidFill>
                  <a:schemeClr val="tx1"/>
                </a:solidFill>
                <a:latin typeface="Candara" pitchFamily="34" charset="0"/>
              </a:rPr>
              <a:t>keperluan</a:t>
            </a:r>
            <a:r>
              <a:rPr lang="en-US" sz="2400" dirty="0">
                <a:solidFill>
                  <a:schemeClr val="tx1"/>
                </a:solidFill>
                <a:latin typeface="Candara" pitchFamily="34" charset="0"/>
              </a:rPr>
              <a:t> </a:t>
            </a:r>
            <a:r>
              <a:rPr lang="en-US" sz="2400" dirty="0" err="1">
                <a:solidFill>
                  <a:schemeClr val="tx1"/>
                </a:solidFill>
                <a:latin typeface="Candara" pitchFamily="34" charset="0"/>
              </a:rPr>
              <a:t>untuk</a:t>
            </a:r>
            <a:r>
              <a:rPr lang="en-US" sz="2400" dirty="0">
                <a:solidFill>
                  <a:schemeClr val="tx1"/>
                </a:solidFill>
                <a:latin typeface="Candara" pitchFamily="34" charset="0"/>
              </a:rPr>
              <a:t> </a:t>
            </a:r>
            <a:r>
              <a:rPr lang="en-US" sz="2400" dirty="0" err="1" smtClean="0">
                <a:solidFill>
                  <a:schemeClr val="tx1"/>
                </a:solidFill>
                <a:latin typeface="Candara" pitchFamily="34" charset="0"/>
              </a:rPr>
              <a:t>menambahbaik</a:t>
            </a:r>
            <a:endParaRPr lang="en-US" altLang="en-US" sz="2400" dirty="0" smtClean="0">
              <a:solidFill>
                <a:schemeClr val="tx1"/>
              </a:solidFill>
              <a:latin typeface="Candara" pitchFamily="34" charset="0"/>
            </a:endParaRPr>
          </a:p>
          <a:p>
            <a:pPr marL="663575" indent="-663575" eaLnBrk="1" hangingPunct="1">
              <a:lnSpc>
                <a:spcPct val="90000"/>
              </a:lnSpc>
              <a:buClr>
                <a:srgbClr val="FF0000"/>
              </a:buClr>
              <a:buFont typeface="Wingdings" pitchFamily="2" charset="2"/>
              <a:buNone/>
            </a:pPr>
            <a:endParaRPr lang="en-US" altLang="en-US" sz="2400" dirty="0" smtClean="0">
              <a:latin typeface="Candara" pitchFamily="34" charset="0"/>
            </a:endParaRPr>
          </a:p>
          <a:p>
            <a:pPr marL="663575" indent="-663575" eaLnBrk="1" hangingPunct="1">
              <a:lnSpc>
                <a:spcPct val="90000"/>
              </a:lnSpc>
              <a:buClr>
                <a:srgbClr val="FF0000"/>
              </a:buClr>
              <a:buFont typeface="Wingdings" pitchFamily="2" charset="2"/>
              <a:buNone/>
            </a:pPr>
            <a:r>
              <a:rPr lang="en-US" altLang="en-US" sz="2400" b="1" dirty="0" err="1" smtClean="0">
                <a:latin typeface="Candara" pitchFamily="34" charset="0"/>
              </a:rPr>
              <a:t>Potensi</a:t>
            </a:r>
            <a:r>
              <a:rPr lang="en-US" altLang="en-US" sz="2400" b="1" dirty="0" smtClean="0">
                <a:latin typeface="Candara" pitchFamily="34" charset="0"/>
              </a:rPr>
              <a:t> </a:t>
            </a:r>
            <a:r>
              <a:rPr lang="en-US" altLang="en-US" sz="2400" b="1" dirty="0" err="1" smtClean="0">
                <a:latin typeface="Candara" pitchFamily="34" charset="0"/>
              </a:rPr>
              <a:t>Lebih</a:t>
            </a:r>
            <a:r>
              <a:rPr lang="en-US" altLang="en-US" sz="2400" b="1" dirty="0" smtClean="0">
                <a:latin typeface="Candara" pitchFamily="34" charset="0"/>
              </a:rPr>
              <a:t> </a:t>
            </a:r>
            <a:r>
              <a:rPr lang="en-US" altLang="en-US" sz="2400" b="1" dirty="0" err="1" smtClean="0">
                <a:latin typeface="Candara" pitchFamily="34" charset="0"/>
              </a:rPr>
              <a:t>Baik</a:t>
            </a:r>
            <a:r>
              <a:rPr lang="en-US" altLang="en-US" sz="2400" b="1" dirty="0" smtClean="0">
                <a:latin typeface="Candara" pitchFamily="34" charset="0"/>
              </a:rPr>
              <a:t> </a:t>
            </a:r>
            <a:r>
              <a:rPr lang="en-US" altLang="en-US" sz="2400" b="1" dirty="0" err="1" smtClean="0">
                <a:latin typeface="Candara" pitchFamily="34" charset="0"/>
              </a:rPr>
              <a:t>Dengan</a:t>
            </a:r>
            <a:r>
              <a:rPr lang="en-US" altLang="en-US" sz="2400" b="1" dirty="0" smtClean="0">
                <a:latin typeface="Candara" pitchFamily="34" charset="0"/>
              </a:rPr>
              <a:t> GRP</a:t>
            </a:r>
          </a:p>
          <a:p>
            <a:pPr marL="663575" indent="-663575">
              <a:lnSpc>
                <a:spcPct val="90000"/>
              </a:lnSpc>
              <a:buClr>
                <a:srgbClr val="FF0000"/>
              </a:buClr>
              <a:buFont typeface="Wingdings" pitchFamily="2" charset="2"/>
              <a:buChar char="Ø"/>
            </a:pPr>
            <a:r>
              <a:rPr lang="en-US" sz="2400" dirty="0" err="1" smtClean="0">
                <a:solidFill>
                  <a:schemeClr val="tx1"/>
                </a:solidFill>
                <a:latin typeface="Candara" pitchFamily="34" charset="0"/>
              </a:rPr>
              <a:t>Perundingan</a:t>
            </a:r>
            <a:r>
              <a:rPr lang="en-US" sz="2400" dirty="0" smtClean="0">
                <a:solidFill>
                  <a:schemeClr val="tx1"/>
                </a:solidFill>
                <a:latin typeface="Candara" pitchFamily="34" charset="0"/>
              </a:rPr>
              <a:t> </a:t>
            </a:r>
            <a:r>
              <a:rPr lang="en-US" sz="2400" dirty="0" err="1">
                <a:solidFill>
                  <a:schemeClr val="tx1"/>
                </a:solidFill>
                <a:latin typeface="Candara" pitchFamily="34" charset="0"/>
              </a:rPr>
              <a:t>dan</a:t>
            </a:r>
            <a:r>
              <a:rPr lang="en-US" sz="2400" dirty="0">
                <a:solidFill>
                  <a:schemeClr val="tx1"/>
                </a:solidFill>
                <a:latin typeface="Candara" pitchFamily="34" charset="0"/>
              </a:rPr>
              <a:t> </a:t>
            </a:r>
            <a:r>
              <a:rPr lang="en-US" sz="2400" dirty="0" err="1">
                <a:solidFill>
                  <a:schemeClr val="tx1"/>
                </a:solidFill>
                <a:latin typeface="Candara" pitchFamily="34" charset="0"/>
              </a:rPr>
              <a:t>ketelusan</a:t>
            </a:r>
            <a:r>
              <a:rPr lang="en-US" sz="2400" dirty="0">
                <a:solidFill>
                  <a:schemeClr val="tx1"/>
                </a:solidFill>
                <a:latin typeface="Candara" pitchFamily="34" charset="0"/>
              </a:rPr>
              <a:t> </a:t>
            </a:r>
            <a:endParaRPr lang="en-US" sz="2400" dirty="0" smtClean="0">
              <a:solidFill>
                <a:schemeClr val="tx1"/>
              </a:solidFill>
              <a:latin typeface="Candara" pitchFamily="34" charset="0"/>
            </a:endParaRPr>
          </a:p>
          <a:p>
            <a:pPr marL="663575" indent="-663575">
              <a:lnSpc>
                <a:spcPct val="90000"/>
              </a:lnSpc>
              <a:buClr>
                <a:srgbClr val="FF0000"/>
              </a:buClr>
              <a:buFont typeface="Wingdings" pitchFamily="2" charset="2"/>
              <a:buChar char="Ø"/>
            </a:pPr>
            <a:r>
              <a:rPr lang="en-US" sz="2400" dirty="0" err="1" smtClean="0">
                <a:solidFill>
                  <a:schemeClr val="tx1"/>
                </a:solidFill>
                <a:latin typeface="Candara" pitchFamily="34" charset="0"/>
              </a:rPr>
              <a:t>Pengedaran</a:t>
            </a:r>
            <a:r>
              <a:rPr lang="en-US" sz="2400" dirty="0" smtClean="0">
                <a:solidFill>
                  <a:schemeClr val="tx1"/>
                </a:solidFill>
                <a:latin typeface="Candara" pitchFamily="34" charset="0"/>
              </a:rPr>
              <a:t>/</a:t>
            </a:r>
            <a:r>
              <a:rPr lang="en-US" sz="2400" dirty="0" err="1" smtClean="0">
                <a:solidFill>
                  <a:schemeClr val="tx1"/>
                </a:solidFill>
                <a:latin typeface="Candara" pitchFamily="34" charset="0"/>
              </a:rPr>
              <a:t>pengumuman</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awal</a:t>
            </a:r>
            <a:endParaRPr lang="en-US" sz="2400" dirty="0" smtClean="0">
              <a:solidFill>
                <a:schemeClr val="tx1"/>
              </a:solidFill>
              <a:latin typeface="Candara" pitchFamily="34" charset="0"/>
            </a:endParaRPr>
          </a:p>
          <a:p>
            <a:pPr marL="663575" indent="-663575">
              <a:lnSpc>
                <a:spcPct val="90000"/>
              </a:lnSpc>
              <a:buClr>
                <a:srgbClr val="FF0000"/>
              </a:buClr>
              <a:buFont typeface="Wingdings" pitchFamily="2" charset="2"/>
              <a:buChar char="Ø"/>
            </a:pPr>
            <a:r>
              <a:rPr lang="en-US" sz="2400" dirty="0" err="1" smtClean="0">
                <a:solidFill>
                  <a:schemeClr val="tx1"/>
                </a:solidFill>
                <a:latin typeface="Candara" pitchFamily="34" charset="0"/>
              </a:rPr>
              <a:t>Persediaan</a:t>
            </a:r>
            <a:r>
              <a:rPr lang="en-US" sz="2400" dirty="0" smtClean="0">
                <a:solidFill>
                  <a:schemeClr val="tx1"/>
                </a:solidFill>
                <a:latin typeface="Candara" pitchFamily="34" charset="0"/>
              </a:rPr>
              <a:t> </a:t>
            </a:r>
            <a:r>
              <a:rPr lang="en-US" sz="2400" dirty="0" err="1">
                <a:solidFill>
                  <a:schemeClr val="tx1"/>
                </a:solidFill>
                <a:latin typeface="Candara" pitchFamily="34" charset="0"/>
              </a:rPr>
              <a:t>untuk</a:t>
            </a:r>
            <a:r>
              <a:rPr lang="en-US" sz="2400" dirty="0">
                <a:solidFill>
                  <a:schemeClr val="tx1"/>
                </a:solidFill>
                <a:latin typeface="Candara" pitchFamily="34" charset="0"/>
              </a:rPr>
              <a:t> </a:t>
            </a:r>
            <a:r>
              <a:rPr lang="en-US" sz="2400" dirty="0" err="1" smtClean="0">
                <a:solidFill>
                  <a:schemeClr val="tx1"/>
                </a:solidFill>
                <a:latin typeface="Candara" pitchFamily="34" charset="0"/>
              </a:rPr>
              <a:t>pelaksanaan</a:t>
            </a:r>
            <a:r>
              <a:rPr lang="en-US" sz="2400" dirty="0" smtClean="0">
                <a:solidFill>
                  <a:schemeClr val="tx1"/>
                </a:solidFill>
                <a:latin typeface="Candara" pitchFamily="34" charset="0"/>
              </a:rPr>
              <a:t> </a:t>
            </a:r>
          </a:p>
          <a:p>
            <a:pPr marL="663575" indent="-663575">
              <a:lnSpc>
                <a:spcPct val="90000"/>
              </a:lnSpc>
              <a:buClr>
                <a:srgbClr val="FF0000"/>
              </a:buClr>
              <a:buFont typeface="Wingdings" pitchFamily="2" charset="2"/>
              <a:buChar char="Ø"/>
            </a:pPr>
            <a:r>
              <a:rPr lang="en-US" sz="2400" dirty="0" err="1" smtClean="0">
                <a:solidFill>
                  <a:schemeClr val="tx1"/>
                </a:solidFill>
                <a:latin typeface="Candara" pitchFamily="34" charset="0"/>
              </a:rPr>
              <a:t>Penjelasan</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objektif</a:t>
            </a:r>
            <a:r>
              <a:rPr lang="en-US" sz="2400" dirty="0" smtClean="0">
                <a:solidFill>
                  <a:schemeClr val="tx1"/>
                </a:solidFill>
                <a:latin typeface="Candara" pitchFamily="34" charset="0"/>
              </a:rPr>
              <a:t>/</a:t>
            </a:r>
            <a:r>
              <a:rPr lang="en-US" sz="2400" dirty="0" err="1" smtClean="0">
                <a:solidFill>
                  <a:schemeClr val="tx1"/>
                </a:solidFill>
                <a:latin typeface="Candara" pitchFamily="34" charset="0"/>
              </a:rPr>
              <a:t>masalah</a:t>
            </a:r>
            <a:r>
              <a:rPr lang="en-US" sz="2400" dirty="0" smtClean="0">
                <a:solidFill>
                  <a:schemeClr val="tx1"/>
                </a:solidFill>
                <a:latin typeface="Candara" pitchFamily="34" charset="0"/>
              </a:rPr>
              <a:t> </a:t>
            </a:r>
          </a:p>
          <a:p>
            <a:pPr marL="663575" indent="-663575">
              <a:lnSpc>
                <a:spcPct val="90000"/>
              </a:lnSpc>
              <a:buClr>
                <a:srgbClr val="FF0000"/>
              </a:buClr>
              <a:buFont typeface="Wingdings" pitchFamily="2" charset="2"/>
              <a:buChar char="Ø"/>
            </a:pPr>
            <a:r>
              <a:rPr lang="en-US" sz="2400" dirty="0" err="1" smtClean="0">
                <a:solidFill>
                  <a:schemeClr val="tx1"/>
                </a:solidFill>
                <a:latin typeface="Candara" pitchFamily="34" charset="0"/>
              </a:rPr>
              <a:t>Analisa</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impak</a:t>
            </a:r>
            <a:endParaRPr lang="en-US" sz="2400" dirty="0" smtClean="0">
              <a:solidFill>
                <a:schemeClr val="tx1"/>
              </a:solidFill>
              <a:latin typeface="Candara" pitchFamily="34" charset="0"/>
            </a:endParaRPr>
          </a:p>
          <a:p>
            <a:pPr marL="663575" indent="-663575">
              <a:lnSpc>
                <a:spcPct val="90000"/>
              </a:lnSpc>
              <a:buClr>
                <a:srgbClr val="FF0000"/>
              </a:buClr>
              <a:buFont typeface="Wingdings" pitchFamily="2" charset="2"/>
              <a:buChar char="Ø"/>
            </a:pPr>
            <a:r>
              <a:rPr lang="en-US" sz="2400" dirty="0" err="1" smtClean="0">
                <a:solidFill>
                  <a:schemeClr val="tx1"/>
                </a:solidFill>
                <a:latin typeface="Candara" pitchFamily="34" charset="0"/>
              </a:rPr>
              <a:t>Inisiatif</a:t>
            </a:r>
            <a:r>
              <a:rPr lang="en-US" sz="2400" dirty="0" smtClean="0">
                <a:solidFill>
                  <a:schemeClr val="tx1"/>
                </a:solidFill>
                <a:latin typeface="Candara" pitchFamily="34" charset="0"/>
              </a:rPr>
              <a:t> </a:t>
            </a:r>
            <a:r>
              <a:rPr lang="en-US" sz="2400" dirty="0" err="1">
                <a:solidFill>
                  <a:schemeClr val="tx1"/>
                </a:solidFill>
                <a:latin typeface="Candara" pitchFamily="34" charset="0"/>
              </a:rPr>
              <a:t>kawal</a:t>
            </a:r>
            <a:r>
              <a:rPr lang="en-US" sz="2400" dirty="0">
                <a:solidFill>
                  <a:schemeClr val="tx1"/>
                </a:solidFill>
                <a:latin typeface="Candara" pitchFamily="34" charset="0"/>
              </a:rPr>
              <a:t> </a:t>
            </a:r>
            <a:r>
              <a:rPr lang="en-US" sz="2400" dirty="0" err="1">
                <a:solidFill>
                  <a:schemeClr val="tx1"/>
                </a:solidFill>
                <a:latin typeface="Candara" pitchFamily="34" charset="0"/>
              </a:rPr>
              <a:t>selia</a:t>
            </a:r>
            <a:r>
              <a:rPr lang="en-US" sz="2400" dirty="0">
                <a:solidFill>
                  <a:schemeClr val="tx1"/>
                </a:solidFill>
                <a:latin typeface="Candara" pitchFamily="34" charset="0"/>
              </a:rPr>
              <a:t> yang </a:t>
            </a:r>
            <a:r>
              <a:rPr lang="en-US" sz="2400" dirty="0" err="1">
                <a:solidFill>
                  <a:schemeClr val="tx1"/>
                </a:solidFill>
                <a:latin typeface="Candara" pitchFamily="34" charset="0"/>
              </a:rPr>
              <a:t>tidak</a:t>
            </a:r>
            <a:r>
              <a:rPr lang="en-US" sz="2400" dirty="0">
                <a:solidFill>
                  <a:schemeClr val="tx1"/>
                </a:solidFill>
                <a:latin typeface="Candara" pitchFamily="34" charset="0"/>
              </a:rPr>
              <a:t> </a:t>
            </a:r>
            <a:r>
              <a:rPr lang="en-US" sz="2400" dirty="0" err="1" smtClean="0">
                <a:solidFill>
                  <a:schemeClr val="tx1"/>
                </a:solidFill>
                <a:latin typeface="Candara" pitchFamily="34" charset="0"/>
              </a:rPr>
              <a:t>terhad</a:t>
            </a:r>
            <a:r>
              <a:rPr lang="en-US" sz="2400" dirty="0" smtClean="0">
                <a:solidFill>
                  <a:schemeClr val="tx1"/>
                </a:solidFill>
                <a:latin typeface="Candara" pitchFamily="34" charset="0"/>
              </a:rPr>
              <a:t> </a:t>
            </a:r>
            <a:r>
              <a:rPr lang="en-US" sz="2400" dirty="0" err="1">
                <a:solidFill>
                  <a:schemeClr val="tx1"/>
                </a:solidFill>
                <a:latin typeface="Candara" pitchFamily="34" charset="0"/>
              </a:rPr>
              <a:t>kepada</a:t>
            </a:r>
            <a:r>
              <a:rPr lang="en-US" sz="2400" dirty="0">
                <a:solidFill>
                  <a:schemeClr val="tx1"/>
                </a:solidFill>
                <a:latin typeface="Candara" pitchFamily="34" charset="0"/>
              </a:rPr>
              <a:t> </a:t>
            </a:r>
            <a:r>
              <a:rPr lang="en-US" sz="2400" dirty="0" err="1">
                <a:solidFill>
                  <a:schemeClr val="tx1"/>
                </a:solidFill>
                <a:latin typeface="Candara" pitchFamily="34" charset="0"/>
              </a:rPr>
              <a:t>objektif</a:t>
            </a:r>
            <a:r>
              <a:rPr lang="en-US" sz="2400" dirty="0">
                <a:solidFill>
                  <a:schemeClr val="tx1"/>
                </a:solidFill>
                <a:latin typeface="Candara" pitchFamily="34" charset="0"/>
              </a:rPr>
              <a:t> </a:t>
            </a:r>
            <a:r>
              <a:rPr lang="en-US" sz="2400" dirty="0" err="1">
                <a:solidFill>
                  <a:schemeClr val="tx1"/>
                </a:solidFill>
                <a:latin typeface="Candara" pitchFamily="34" charset="0"/>
              </a:rPr>
              <a:t>sempit</a:t>
            </a:r>
            <a:r>
              <a:rPr lang="en-US" sz="2400" dirty="0">
                <a:solidFill>
                  <a:schemeClr val="tx1"/>
                </a:solidFill>
                <a:latin typeface="Candara" pitchFamily="34" charset="0"/>
              </a:rPr>
              <a:t> </a:t>
            </a:r>
            <a:r>
              <a:rPr lang="en-US" sz="2400" dirty="0" err="1" smtClean="0">
                <a:solidFill>
                  <a:schemeClr val="tx1"/>
                </a:solidFill>
                <a:latin typeface="Candara" pitchFamily="34" charset="0"/>
              </a:rPr>
              <a:t>sesuatu</a:t>
            </a:r>
            <a:r>
              <a:rPr lang="en-US" sz="2400" dirty="0" smtClean="0">
                <a:solidFill>
                  <a:schemeClr val="tx1"/>
                </a:solidFill>
                <a:latin typeface="Candara" pitchFamily="34" charset="0"/>
              </a:rPr>
              <a:t> </a:t>
            </a:r>
            <a:r>
              <a:rPr lang="en-US" sz="2400" dirty="0" err="1">
                <a:solidFill>
                  <a:schemeClr val="tx1"/>
                </a:solidFill>
                <a:latin typeface="Candara" pitchFamily="34" charset="0"/>
              </a:rPr>
              <a:t>agensi</a:t>
            </a:r>
            <a:r>
              <a:rPr lang="en-US" sz="2400" dirty="0">
                <a:solidFill>
                  <a:schemeClr val="tx1"/>
                </a:solidFill>
                <a:latin typeface="Candara" pitchFamily="34" charset="0"/>
              </a:rPr>
              <a:t> </a:t>
            </a:r>
            <a:endParaRPr lang="en-US" sz="2400" dirty="0" smtClean="0">
              <a:solidFill>
                <a:schemeClr val="tx1"/>
              </a:solidFill>
              <a:latin typeface="Candara" pitchFamily="34" charset="0"/>
            </a:endParaRPr>
          </a:p>
        </p:txBody>
      </p:sp>
      <p:sp>
        <p:nvSpPr>
          <p:cNvPr id="12290" name="Date Placeholder 3"/>
          <p:cNvSpPr>
            <a:spLocks noGrp="1"/>
          </p:cNvSpPr>
          <p:nvPr>
            <p:ph type="dt" sz="half" idx="10"/>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1820D262-2AB8-46A3-ACF8-4E928219F275}" type="datetime1">
              <a:rPr lang="en-GB" altLang="en-US" sz="1200"/>
              <a:pPr eaLnBrk="1" hangingPunct="1"/>
              <a:t>14/08/2016</a:t>
            </a:fld>
            <a:endParaRPr lang="en-GB" altLang="en-US" sz="1200"/>
          </a:p>
        </p:txBody>
      </p:sp>
      <p:sp>
        <p:nvSpPr>
          <p:cNvPr id="12292" name="Slide Number Placeholder 5"/>
          <p:cNvSpPr>
            <a:spLocks noGrp="1"/>
          </p:cNvSpPr>
          <p:nvPr>
            <p:ph type="sldNum" sz="quarter" idx="12"/>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7207E2C0-07FB-4761-81B9-14AA51C1EBD6}" type="slidenum">
              <a:rPr lang="en-GB" altLang="en-US" sz="1400"/>
              <a:pPr eaLnBrk="1" hangingPunct="1"/>
              <a:t>11</a:t>
            </a:fld>
            <a:endParaRPr lang="en-GB" altLang="en-US" sz="1400"/>
          </a:p>
        </p:txBody>
      </p:sp>
    </p:spTree>
    <p:extLst>
      <p:ext uri="{BB962C8B-B14F-4D97-AF65-F5344CB8AC3E}">
        <p14:creationId xmlns:p14="http://schemas.microsoft.com/office/powerpoint/2010/main" val="20116110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Rectangle 2"/>
          <p:cNvSpPr>
            <a:spLocks noGrp="1" noChangeArrowheads="1"/>
          </p:cNvSpPr>
          <p:nvPr>
            <p:ph type="title"/>
          </p:nvPr>
        </p:nvSpPr>
        <p:spPr>
          <a:xfrm>
            <a:off x="1219200" y="228600"/>
            <a:ext cx="6019800" cy="609600"/>
          </a:xfrm>
        </p:spPr>
        <p:txBody>
          <a:bodyPr>
            <a:normAutofit/>
          </a:bodyPr>
          <a:lstStyle/>
          <a:p>
            <a:pPr eaLnBrk="1" hangingPunct="1"/>
            <a:r>
              <a:rPr lang="en-US" altLang="en-US" sz="3200" b="1" dirty="0" smtClean="0">
                <a:solidFill>
                  <a:srgbClr val="000099"/>
                </a:solidFill>
                <a:latin typeface="Candara" pitchFamily="34" charset="0"/>
              </a:rPr>
              <a:t>Pembangunan</a:t>
            </a:r>
            <a:r>
              <a:rPr lang="en-US" altLang="en-US" sz="3200" dirty="0" smtClean="0">
                <a:solidFill>
                  <a:srgbClr val="000099"/>
                </a:solidFill>
                <a:latin typeface="Candara" pitchFamily="34" charset="0"/>
              </a:rPr>
              <a:t> </a:t>
            </a:r>
            <a:r>
              <a:rPr lang="en-US" altLang="en-US" sz="3200" b="1" dirty="0" err="1" smtClean="0">
                <a:solidFill>
                  <a:srgbClr val="000099"/>
                </a:solidFill>
                <a:latin typeface="Candara" pitchFamily="34" charset="0"/>
              </a:rPr>
              <a:t>Terkini</a:t>
            </a:r>
            <a:endParaRPr lang="en-GB" altLang="en-US" sz="3200" b="1" dirty="0" smtClean="0">
              <a:solidFill>
                <a:srgbClr val="000099"/>
              </a:solidFill>
              <a:latin typeface="Candara" pitchFamily="34" charset="0"/>
            </a:endParaRPr>
          </a:p>
        </p:txBody>
      </p:sp>
      <p:sp>
        <p:nvSpPr>
          <p:cNvPr id="13318" name="Rectangle 3"/>
          <p:cNvSpPr>
            <a:spLocks noGrp="1" noChangeArrowheads="1"/>
          </p:cNvSpPr>
          <p:nvPr>
            <p:ph idx="1"/>
          </p:nvPr>
        </p:nvSpPr>
        <p:spPr>
          <a:xfrm>
            <a:off x="609600" y="2133600"/>
            <a:ext cx="7772400" cy="2971800"/>
          </a:xfrm>
        </p:spPr>
        <p:txBody>
          <a:bodyPr>
            <a:normAutofit fontScale="92500" lnSpcReduction="20000"/>
          </a:bodyPr>
          <a:lstStyle/>
          <a:p>
            <a:pPr eaLnBrk="1" hangingPunct="1">
              <a:lnSpc>
                <a:spcPct val="90000"/>
              </a:lnSpc>
              <a:buFontTx/>
              <a:buNone/>
            </a:pPr>
            <a:r>
              <a:rPr lang="en-US" altLang="en-US" sz="2400" b="1" dirty="0" smtClean="0">
                <a:solidFill>
                  <a:srgbClr val="FF5050"/>
                </a:solidFill>
                <a:latin typeface="Candara" pitchFamily="34" charset="0"/>
              </a:rPr>
              <a:t>Pembangunan </a:t>
            </a:r>
            <a:r>
              <a:rPr lang="en-US" altLang="en-US" sz="2400" b="1" dirty="0" err="1" smtClean="0">
                <a:solidFill>
                  <a:srgbClr val="FF5050"/>
                </a:solidFill>
                <a:latin typeface="Candara" pitchFamily="34" charset="0"/>
              </a:rPr>
              <a:t>Positif</a:t>
            </a:r>
            <a:endParaRPr lang="en-US" altLang="en-US" sz="2400" b="1" dirty="0" smtClean="0">
              <a:solidFill>
                <a:srgbClr val="FF5050"/>
              </a:solidFill>
              <a:latin typeface="Candara" pitchFamily="34" charset="0"/>
            </a:endParaRPr>
          </a:p>
          <a:p>
            <a:pPr eaLnBrk="1" hangingPunct="1">
              <a:lnSpc>
                <a:spcPct val="90000"/>
              </a:lnSpc>
              <a:buFontTx/>
              <a:buNone/>
            </a:pPr>
            <a:endParaRPr lang="en-US" altLang="en-US" sz="1000" b="1" dirty="0" smtClean="0">
              <a:solidFill>
                <a:srgbClr val="FF5050"/>
              </a:solidFill>
              <a:latin typeface="Candara" pitchFamily="34" charset="0"/>
            </a:endParaRPr>
          </a:p>
          <a:p>
            <a:pPr eaLnBrk="1" hangingPunct="1">
              <a:lnSpc>
                <a:spcPct val="90000"/>
              </a:lnSpc>
              <a:buFontTx/>
              <a:buNone/>
            </a:pPr>
            <a:r>
              <a:rPr lang="en-US" altLang="en-US" sz="2400" b="1" dirty="0" smtClean="0">
                <a:solidFill>
                  <a:srgbClr val="FF5050"/>
                </a:solidFill>
                <a:latin typeface="Candara" pitchFamily="34" charset="0"/>
              </a:rPr>
              <a:t>Increased transparency by some ministries- publication of drafts on websites and invitation for comments</a:t>
            </a:r>
          </a:p>
          <a:p>
            <a:pPr>
              <a:lnSpc>
                <a:spcPct val="90000"/>
              </a:lnSpc>
              <a:buClr>
                <a:srgbClr val="FF0000"/>
              </a:buClr>
            </a:pPr>
            <a:r>
              <a:rPr lang="en-US" sz="2400" dirty="0" err="1" smtClean="0">
                <a:solidFill>
                  <a:schemeClr val="tx1"/>
                </a:solidFill>
                <a:latin typeface="Candara" pitchFamily="34" charset="0"/>
              </a:rPr>
              <a:t>Peningkatan</a:t>
            </a:r>
            <a:r>
              <a:rPr lang="en-US" sz="2400" dirty="0" smtClean="0">
                <a:solidFill>
                  <a:schemeClr val="tx1"/>
                </a:solidFill>
                <a:latin typeface="Candara" pitchFamily="34" charset="0"/>
              </a:rPr>
              <a:t> </a:t>
            </a:r>
            <a:r>
              <a:rPr lang="en-US" sz="2400" dirty="0" err="1">
                <a:solidFill>
                  <a:schemeClr val="tx1"/>
                </a:solidFill>
                <a:latin typeface="Candara" pitchFamily="34" charset="0"/>
              </a:rPr>
              <a:t>ketelusan</a:t>
            </a:r>
            <a:r>
              <a:rPr lang="en-US" sz="2400" dirty="0">
                <a:solidFill>
                  <a:schemeClr val="tx1"/>
                </a:solidFill>
                <a:latin typeface="Candara" pitchFamily="34" charset="0"/>
              </a:rPr>
              <a:t> </a:t>
            </a:r>
            <a:r>
              <a:rPr lang="en-US" sz="2400" dirty="0" err="1">
                <a:solidFill>
                  <a:schemeClr val="tx1"/>
                </a:solidFill>
                <a:latin typeface="Candara" pitchFamily="34" charset="0"/>
              </a:rPr>
              <a:t>oleh</a:t>
            </a:r>
            <a:r>
              <a:rPr lang="en-US" sz="2400" dirty="0">
                <a:solidFill>
                  <a:schemeClr val="tx1"/>
                </a:solidFill>
                <a:latin typeface="Candara" pitchFamily="34" charset="0"/>
              </a:rPr>
              <a:t> </a:t>
            </a:r>
            <a:r>
              <a:rPr lang="en-US" sz="2400" dirty="0" err="1">
                <a:solidFill>
                  <a:schemeClr val="tx1"/>
                </a:solidFill>
                <a:latin typeface="Candara" pitchFamily="34" charset="0"/>
              </a:rPr>
              <a:t>beberapa</a:t>
            </a:r>
            <a:r>
              <a:rPr lang="en-US" sz="2400" dirty="0">
                <a:solidFill>
                  <a:schemeClr val="tx1"/>
                </a:solidFill>
                <a:latin typeface="Candara" pitchFamily="34" charset="0"/>
              </a:rPr>
              <a:t> </a:t>
            </a:r>
            <a:r>
              <a:rPr lang="en-US" sz="2400" dirty="0" err="1" smtClean="0">
                <a:solidFill>
                  <a:schemeClr val="tx1"/>
                </a:solidFill>
                <a:latin typeface="Candara" pitchFamily="34" charset="0"/>
              </a:rPr>
              <a:t>kementerian</a:t>
            </a:r>
            <a:r>
              <a:rPr lang="en-US" sz="2400" dirty="0" smtClean="0">
                <a:solidFill>
                  <a:schemeClr val="tx1"/>
                </a:solidFill>
                <a:latin typeface="Candara" pitchFamily="34" charset="0"/>
              </a:rPr>
              <a:t> - </a:t>
            </a:r>
            <a:r>
              <a:rPr lang="en-US" sz="2400" dirty="0" err="1" smtClean="0">
                <a:solidFill>
                  <a:schemeClr val="tx1"/>
                </a:solidFill>
                <a:latin typeface="Candara" pitchFamily="34" charset="0"/>
              </a:rPr>
              <a:t>penerbitan</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draf</a:t>
            </a:r>
            <a:r>
              <a:rPr lang="en-US" sz="2400" dirty="0" smtClean="0">
                <a:solidFill>
                  <a:schemeClr val="tx1"/>
                </a:solidFill>
                <a:latin typeface="Candara" pitchFamily="34" charset="0"/>
              </a:rPr>
              <a:t> </a:t>
            </a:r>
            <a:r>
              <a:rPr lang="en-US" sz="2400" dirty="0">
                <a:solidFill>
                  <a:schemeClr val="tx1"/>
                </a:solidFill>
                <a:latin typeface="Candara" pitchFamily="34" charset="0"/>
              </a:rPr>
              <a:t>di </a:t>
            </a:r>
            <a:r>
              <a:rPr lang="en-US" sz="2400" dirty="0" err="1">
                <a:solidFill>
                  <a:schemeClr val="tx1"/>
                </a:solidFill>
                <a:latin typeface="Candara" pitchFamily="34" charset="0"/>
              </a:rPr>
              <a:t>laman</a:t>
            </a:r>
            <a:r>
              <a:rPr lang="en-US" sz="2400" dirty="0">
                <a:solidFill>
                  <a:schemeClr val="tx1"/>
                </a:solidFill>
                <a:latin typeface="Candara" pitchFamily="34" charset="0"/>
              </a:rPr>
              <a:t> web </a:t>
            </a:r>
            <a:r>
              <a:rPr lang="en-US" sz="2400" dirty="0" err="1">
                <a:solidFill>
                  <a:schemeClr val="tx1"/>
                </a:solidFill>
                <a:latin typeface="Candara" pitchFamily="34" charset="0"/>
              </a:rPr>
              <a:t>dan</a:t>
            </a:r>
            <a:r>
              <a:rPr lang="en-US" sz="2400" dirty="0">
                <a:solidFill>
                  <a:schemeClr val="tx1"/>
                </a:solidFill>
                <a:latin typeface="Candara" pitchFamily="34" charset="0"/>
              </a:rPr>
              <a:t> </a:t>
            </a:r>
            <a:r>
              <a:rPr lang="en-US" sz="2400" dirty="0" err="1">
                <a:solidFill>
                  <a:schemeClr val="tx1"/>
                </a:solidFill>
                <a:latin typeface="Candara" pitchFamily="34" charset="0"/>
              </a:rPr>
              <a:t>jemputan</a:t>
            </a:r>
            <a:r>
              <a:rPr lang="en-US" sz="2400" dirty="0">
                <a:solidFill>
                  <a:schemeClr val="tx1"/>
                </a:solidFill>
                <a:latin typeface="Candara" pitchFamily="34" charset="0"/>
              </a:rPr>
              <a:t> </a:t>
            </a:r>
            <a:r>
              <a:rPr lang="en-US" sz="2400" dirty="0" err="1">
                <a:solidFill>
                  <a:schemeClr val="tx1"/>
                </a:solidFill>
                <a:latin typeface="Candara" pitchFamily="34" charset="0"/>
              </a:rPr>
              <a:t>untuk</a:t>
            </a:r>
            <a:r>
              <a:rPr lang="en-US" sz="2400" dirty="0">
                <a:solidFill>
                  <a:schemeClr val="tx1"/>
                </a:solidFill>
                <a:latin typeface="Candara" pitchFamily="34" charset="0"/>
              </a:rPr>
              <a:t> </a:t>
            </a:r>
            <a:r>
              <a:rPr lang="en-US" sz="2400" dirty="0" err="1" smtClean="0">
                <a:solidFill>
                  <a:schemeClr val="tx1"/>
                </a:solidFill>
                <a:latin typeface="Candara" pitchFamily="34" charset="0"/>
              </a:rPr>
              <a:t>maklumbalas</a:t>
            </a:r>
            <a:endParaRPr lang="en-US" sz="2400" dirty="0" smtClean="0">
              <a:solidFill>
                <a:schemeClr val="tx1"/>
              </a:solidFill>
              <a:latin typeface="Candara" pitchFamily="34" charset="0"/>
            </a:endParaRPr>
          </a:p>
          <a:p>
            <a:pPr>
              <a:lnSpc>
                <a:spcPct val="90000"/>
              </a:lnSpc>
              <a:buClr>
                <a:srgbClr val="FF0000"/>
              </a:buClr>
            </a:pPr>
            <a:r>
              <a:rPr lang="en-US" sz="2400" dirty="0" err="1" smtClean="0">
                <a:solidFill>
                  <a:schemeClr val="tx1"/>
                </a:solidFill>
                <a:latin typeface="Candara" pitchFamily="34" charset="0"/>
              </a:rPr>
              <a:t>Penyebaran</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maklumat</a:t>
            </a:r>
            <a:r>
              <a:rPr lang="en-US" sz="2400" dirty="0" smtClean="0">
                <a:solidFill>
                  <a:schemeClr val="tx1"/>
                </a:solidFill>
                <a:latin typeface="Candara" pitchFamily="34" charset="0"/>
              </a:rPr>
              <a:t> </a:t>
            </a:r>
            <a:r>
              <a:rPr lang="en-US" sz="2400" dirty="0" err="1">
                <a:solidFill>
                  <a:schemeClr val="tx1"/>
                </a:solidFill>
                <a:latin typeface="Candara" pitchFamily="34" charset="0"/>
              </a:rPr>
              <a:t>dan</a:t>
            </a:r>
            <a:r>
              <a:rPr lang="en-US" sz="2400" dirty="0">
                <a:solidFill>
                  <a:schemeClr val="tx1"/>
                </a:solidFill>
                <a:latin typeface="Candara" pitchFamily="34" charset="0"/>
              </a:rPr>
              <a:t> </a:t>
            </a:r>
            <a:r>
              <a:rPr lang="en-US" sz="2400" dirty="0" err="1" smtClean="0">
                <a:solidFill>
                  <a:schemeClr val="tx1"/>
                </a:solidFill>
                <a:latin typeface="Candara" pitchFamily="34" charset="0"/>
              </a:rPr>
              <a:t>perundingan</a:t>
            </a:r>
            <a:r>
              <a:rPr lang="en-US" sz="2400" dirty="0" smtClean="0">
                <a:solidFill>
                  <a:schemeClr val="tx1"/>
                </a:solidFill>
                <a:latin typeface="Candara" pitchFamily="34" charset="0"/>
              </a:rPr>
              <a:t> </a:t>
            </a:r>
            <a:r>
              <a:rPr lang="en-US" sz="2400" dirty="0" err="1">
                <a:solidFill>
                  <a:schemeClr val="tx1"/>
                </a:solidFill>
                <a:latin typeface="Candara" pitchFamily="34" charset="0"/>
              </a:rPr>
              <a:t>dengan</a:t>
            </a:r>
            <a:r>
              <a:rPr lang="en-US" sz="2400" dirty="0">
                <a:solidFill>
                  <a:schemeClr val="tx1"/>
                </a:solidFill>
                <a:latin typeface="Candara" pitchFamily="34" charset="0"/>
              </a:rPr>
              <a:t> </a:t>
            </a:r>
            <a:r>
              <a:rPr lang="en-US" sz="2400" dirty="0" err="1">
                <a:solidFill>
                  <a:schemeClr val="tx1"/>
                </a:solidFill>
                <a:latin typeface="Candara" pitchFamily="34" charset="0"/>
              </a:rPr>
              <a:t>kumpulan</a:t>
            </a:r>
            <a:r>
              <a:rPr lang="en-US" sz="2400" dirty="0">
                <a:solidFill>
                  <a:schemeClr val="tx1"/>
                </a:solidFill>
                <a:latin typeface="Candara" pitchFamily="34" charset="0"/>
              </a:rPr>
              <a:t> </a:t>
            </a:r>
            <a:r>
              <a:rPr lang="en-US" sz="2400" dirty="0" err="1" smtClean="0">
                <a:solidFill>
                  <a:schemeClr val="tx1"/>
                </a:solidFill>
                <a:latin typeface="Candara" pitchFamily="34" charset="0"/>
              </a:rPr>
              <a:t>terbabit</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telah</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dilakukan</a:t>
            </a:r>
            <a:r>
              <a:rPr lang="en-US" sz="2400" dirty="0" smtClean="0">
                <a:solidFill>
                  <a:schemeClr val="tx1"/>
                </a:solidFill>
                <a:latin typeface="Candara" pitchFamily="34" charset="0"/>
              </a:rPr>
              <a:t> </a:t>
            </a:r>
            <a:r>
              <a:rPr lang="en-US" sz="2400" dirty="0">
                <a:solidFill>
                  <a:schemeClr val="tx1"/>
                </a:solidFill>
                <a:latin typeface="Candara" pitchFamily="34" charset="0"/>
              </a:rPr>
              <a:t>(</a:t>
            </a:r>
            <a:r>
              <a:rPr lang="en-US" sz="2400" dirty="0" err="1">
                <a:solidFill>
                  <a:schemeClr val="tx1"/>
                </a:solidFill>
                <a:latin typeface="Candara" pitchFamily="34" charset="0"/>
              </a:rPr>
              <a:t>Pihak</a:t>
            </a:r>
            <a:r>
              <a:rPr lang="en-US" sz="2400" dirty="0">
                <a:solidFill>
                  <a:schemeClr val="tx1"/>
                </a:solidFill>
                <a:latin typeface="Candara" pitchFamily="34" charset="0"/>
              </a:rPr>
              <a:t> </a:t>
            </a:r>
            <a:r>
              <a:rPr lang="en-US" sz="2400" dirty="0" err="1" smtClean="0">
                <a:solidFill>
                  <a:schemeClr val="tx1"/>
                </a:solidFill>
                <a:latin typeface="Candara" pitchFamily="34" charset="0"/>
              </a:rPr>
              <a:t>Berkuasa</a:t>
            </a:r>
            <a:r>
              <a:rPr lang="en-US" sz="2400" dirty="0" smtClean="0">
                <a:solidFill>
                  <a:schemeClr val="tx1"/>
                </a:solidFill>
                <a:latin typeface="Candara" pitchFamily="34" charset="0"/>
              </a:rPr>
              <a:t> </a:t>
            </a:r>
            <a:r>
              <a:rPr lang="en-US" sz="2400" dirty="0" err="1">
                <a:solidFill>
                  <a:schemeClr val="tx1"/>
                </a:solidFill>
                <a:latin typeface="Candara" pitchFamily="34" charset="0"/>
              </a:rPr>
              <a:t>K</a:t>
            </a:r>
            <a:r>
              <a:rPr lang="en-US" sz="2400" dirty="0" err="1" smtClean="0">
                <a:solidFill>
                  <a:schemeClr val="tx1"/>
                </a:solidFill>
                <a:latin typeface="Candara" pitchFamily="34" charset="0"/>
              </a:rPr>
              <a:t>esihatan</a:t>
            </a:r>
            <a:r>
              <a:rPr lang="en-US" sz="2400" dirty="0" smtClean="0">
                <a:solidFill>
                  <a:schemeClr val="tx1"/>
                </a:solidFill>
                <a:latin typeface="Candara" pitchFamily="34" charset="0"/>
              </a:rPr>
              <a:t> &amp; Air</a:t>
            </a:r>
            <a:r>
              <a:rPr lang="en-US" sz="2400" dirty="0">
                <a:solidFill>
                  <a:schemeClr val="tx1"/>
                </a:solidFill>
                <a:latin typeface="Candara" pitchFamily="34" charset="0"/>
              </a:rPr>
              <a:t>) </a:t>
            </a:r>
            <a:endParaRPr lang="en-US" sz="2400" dirty="0" smtClean="0">
              <a:solidFill>
                <a:schemeClr val="tx1"/>
              </a:solidFill>
              <a:latin typeface="Candara" pitchFamily="34" charset="0"/>
            </a:endParaRPr>
          </a:p>
          <a:p>
            <a:pPr>
              <a:lnSpc>
                <a:spcPct val="90000"/>
              </a:lnSpc>
              <a:buClr>
                <a:srgbClr val="FF0000"/>
              </a:buClr>
            </a:pPr>
            <a:r>
              <a:rPr lang="en-US" sz="2400" dirty="0" err="1" smtClean="0">
                <a:solidFill>
                  <a:schemeClr val="tx1"/>
                </a:solidFill>
                <a:latin typeface="Candara" pitchFamily="34" charset="0"/>
              </a:rPr>
              <a:t>Konsep</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pengawalan-sendiri</a:t>
            </a:r>
            <a:r>
              <a:rPr lang="en-US" sz="2400" dirty="0" smtClean="0">
                <a:solidFill>
                  <a:schemeClr val="tx1"/>
                </a:solidFill>
                <a:latin typeface="Candara" pitchFamily="34" charset="0"/>
              </a:rPr>
              <a:t> di </a:t>
            </a:r>
            <a:r>
              <a:rPr lang="en-US" sz="2400" dirty="0" err="1" smtClean="0">
                <a:solidFill>
                  <a:schemeClr val="tx1"/>
                </a:solidFill>
                <a:latin typeface="Candara" pitchFamily="34" charset="0"/>
              </a:rPr>
              <a:t>dalam</a:t>
            </a:r>
            <a:r>
              <a:rPr lang="en-US" sz="2400" dirty="0" smtClean="0">
                <a:solidFill>
                  <a:schemeClr val="tx1"/>
                </a:solidFill>
                <a:latin typeface="Candara" pitchFamily="34" charset="0"/>
              </a:rPr>
              <a:t> </a:t>
            </a:r>
            <a:r>
              <a:rPr lang="en-US" sz="2400" dirty="0" err="1">
                <a:solidFill>
                  <a:schemeClr val="tx1"/>
                </a:solidFill>
                <a:latin typeface="Candara" pitchFamily="34" charset="0"/>
              </a:rPr>
              <a:t>Akta</a:t>
            </a:r>
            <a:r>
              <a:rPr lang="en-US" sz="2400" dirty="0">
                <a:solidFill>
                  <a:schemeClr val="tx1"/>
                </a:solidFill>
                <a:latin typeface="Candara" pitchFamily="34" charset="0"/>
              </a:rPr>
              <a:t> </a:t>
            </a:r>
            <a:r>
              <a:rPr lang="en-US" sz="2400" dirty="0" err="1" smtClean="0">
                <a:solidFill>
                  <a:schemeClr val="tx1"/>
                </a:solidFill>
                <a:latin typeface="Candara" pitchFamily="34" charset="0"/>
              </a:rPr>
              <a:t>Komunikasi</a:t>
            </a:r>
            <a:r>
              <a:rPr lang="en-US" sz="2400" dirty="0" smtClean="0">
                <a:solidFill>
                  <a:schemeClr val="tx1"/>
                </a:solidFill>
                <a:latin typeface="Candara" pitchFamily="34" charset="0"/>
              </a:rPr>
              <a:t> &amp; Multimedia</a:t>
            </a:r>
          </a:p>
        </p:txBody>
      </p:sp>
      <p:sp>
        <p:nvSpPr>
          <p:cNvPr id="13314" name="Date Placeholder 3"/>
          <p:cNvSpPr>
            <a:spLocks noGrp="1"/>
          </p:cNvSpPr>
          <p:nvPr>
            <p:ph type="dt" sz="half" idx="10"/>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30C03AAC-990E-43F9-AD80-7131DDAE518C}" type="datetime1">
              <a:rPr lang="en-GB" altLang="en-US" sz="1200"/>
              <a:pPr eaLnBrk="1" hangingPunct="1"/>
              <a:t>14/08/2016</a:t>
            </a:fld>
            <a:endParaRPr lang="en-GB" altLang="en-US" sz="1200"/>
          </a:p>
        </p:txBody>
      </p:sp>
      <p:sp>
        <p:nvSpPr>
          <p:cNvPr id="13316" name="Slide Number Placeholder 5"/>
          <p:cNvSpPr>
            <a:spLocks noGrp="1"/>
          </p:cNvSpPr>
          <p:nvPr>
            <p:ph type="sldNum" sz="quarter" idx="12"/>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6DD8B99E-284F-4EBF-908F-2BF5EEE829DC}" type="slidenum">
              <a:rPr lang="en-GB" altLang="en-US" sz="1400"/>
              <a:pPr eaLnBrk="1" hangingPunct="1"/>
              <a:t>12</a:t>
            </a:fld>
            <a:endParaRPr lang="en-GB" altLang="en-US" sz="1400"/>
          </a:p>
        </p:txBody>
      </p:sp>
      <p:sp>
        <p:nvSpPr>
          <p:cNvPr id="13319" name="Text Box 4"/>
          <p:cNvSpPr txBox="1">
            <a:spLocks noChangeArrowheads="1"/>
          </p:cNvSpPr>
          <p:nvPr/>
        </p:nvSpPr>
        <p:spPr bwMode="auto">
          <a:xfrm>
            <a:off x="1143000" y="1143000"/>
            <a:ext cx="6629400" cy="867930"/>
          </a:xfrm>
          <a:prstGeom prst="rect">
            <a:avLst/>
          </a:prstGeom>
          <a:solidFill>
            <a:srgbClr val="FF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lnSpc>
                <a:spcPct val="90000"/>
              </a:lnSpc>
              <a:spcBef>
                <a:spcPct val="20000"/>
              </a:spcBef>
              <a:buClr>
                <a:srgbClr val="FF0000"/>
              </a:buClr>
            </a:pPr>
            <a:r>
              <a:rPr lang="en-US" sz="2800" dirty="0" err="1">
                <a:latin typeface="Candara" pitchFamily="34" charset="0"/>
              </a:rPr>
              <a:t>Beberapa</a:t>
            </a:r>
            <a:r>
              <a:rPr lang="en-US" sz="2800" dirty="0">
                <a:latin typeface="Candara" pitchFamily="34" charset="0"/>
              </a:rPr>
              <a:t> </a:t>
            </a:r>
            <a:r>
              <a:rPr lang="en-US" sz="2800" dirty="0" err="1">
                <a:latin typeface="Candara" pitchFamily="34" charset="0"/>
              </a:rPr>
              <a:t>inisiatif</a:t>
            </a:r>
            <a:r>
              <a:rPr lang="en-US" sz="2800" dirty="0">
                <a:latin typeface="Candara" pitchFamily="34" charset="0"/>
              </a:rPr>
              <a:t> </a:t>
            </a:r>
            <a:r>
              <a:rPr lang="en-US" sz="2800" dirty="0" err="1" smtClean="0">
                <a:latin typeface="Candara" pitchFamily="34" charset="0"/>
              </a:rPr>
              <a:t>Kementerian</a:t>
            </a:r>
            <a:r>
              <a:rPr lang="en-US" sz="2800" dirty="0" smtClean="0">
                <a:latin typeface="Candara" pitchFamily="34" charset="0"/>
              </a:rPr>
              <a:t> </a:t>
            </a:r>
            <a:r>
              <a:rPr lang="en-US" sz="2800" dirty="0" err="1">
                <a:latin typeface="Candara" pitchFamily="34" charset="0"/>
              </a:rPr>
              <a:t>dan</a:t>
            </a:r>
            <a:r>
              <a:rPr lang="en-US" sz="2800" dirty="0">
                <a:latin typeface="Candara" pitchFamily="34" charset="0"/>
              </a:rPr>
              <a:t> </a:t>
            </a:r>
            <a:r>
              <a:rPr lang="en-US" sz="2800" dirty="0" err="1" smtClean="0">
                <a:latin typeface="Candara" pitchFamily="34" charset="0"/>
              </a:rPr>
              <a:t>Agensi</a:t>
            </a:r>
            <a:r>
              <a:rPr lang="en-US" sz="2800" dirty="0" smtClean="0">
                <a:latin typeface="Candara" pitchFamily="34" charset="0"/>
              </a:rPr>
              <a:t> </a:t>
            </a:r>
            <a:r>
              <a:rPr lang="en-US" sz="2800" dirty="0" err="1" smtClean="0">
                <a:latin typeface="Candara" pitchFamily="34" charset="0"/>
              </a:rPr>
              <a:t>Individu</a:t>
            </a:r>
            <a:endParaRPr lang="en-GB" altLang="en-US" dirty="0"/>
          </a:p>
        </p:txBody>
      </p:sp>
      <p:sp>
        <p:nvSpPr>
          <p:cNvPr id="13320" name="Text Box 5"/>
          <p:cNvSpPr txBox="1">
            <a:spLocks noChangeArrowheads="1"/>
          </p:cNvSpPr>
          <p:nvPr/>
        </p:nvSpPr>
        <p:spPr bwMode="auto">
          <a:xfrm>
            <a:off x="1143000" y="5181600"/>
            <a:ext cx="6553200" cy="830997"/>
          </a:xfrm>
          <a:prstGeom prst="rect">
            <a:avLst/>
          </a:prstGeom>
          <a:solidFill>
            <a:srgbClr val="FF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spcBef>
                <a:spcPct val="50000"/>
              </a:spcBef>
            </a:pPr>
            <a:r>
              <a:rPr lang="en-US" b="1" dirty="0" err="1">
                <a:solidFill>
                  <a:srgbClr val="000099"/>
                </a:solidFill>
                <a:latin typeface="Candara" pitchFamily="34" charset="0"/>
              </a:rPr>
              <a:t>Cabaran</a:t>
            </a:r>
            <a:r>
              <a:rPr lang="en-US" b="1" dirty="0">
                <a:solidFill>
                  <a:srgbClr val="000099"/>
                </a:solidFill>
                <a:latin typeface="Candara" pitchFamily="34" charset="0"/>
              </a:rPr>
              <a:t> </a:t>
            </a:r>
            <a:r>
              <a:rPr lang="en-US" b="1" dirty="0" err="1">
                <a:solidFill>
                  <a:srgbClr val="000099"/>
                </a:solidFill>
                <a:latin typeface="Candara" pitchFamily="34" charset="0"/>
              </a:rPr>
              <a:t>semasa</a:t>
            </a:r>
            <a:r>
              <a:rPr lang="en-US" b="1" dirty="0">
                <a:solidFill>
                  <a:srgbClr val="000099"/>
                </a:solidFill>
                <a:latin typeface="Candara" pitchFamily="34" charset="0"/>
              </a:rPr>
              <a:t> </a:t>
            </a:r>
            <a:r>
              <a:rPr lang="en-US" b="1" dirty="0" err="1">
                <a:solidFill>
                  <a:srgbClr val="000099"/>
                </a:solidFill>
                <a:latin typeface="Candara" pitchFamily="34" charset="0"/>
              </a:rPr>
              <a:t>adalah</a:t>
            </a:r>
            <a:r>
              <a:rPr lang="en-US" b="1" dirty="0">
                <a:solidFill>
                  <a:srgbClr val="000099"/>
                </a:solidFill>
                <a:latin typeface="Candara" pitchFamily="34" charset="0"/>
              </a:rPr>
              <a:t> </a:t>
            </a:r>
            <a:r>
              <a:rPr lang="en-US" b="1" dirty="0" err="1">
                <a:solidFill>
                  <a:srgbClr val="000099"/>
                </a:solidFill>
                <a:latin typeface="Candara" pitchFamily="34" charset="0"/>
              </a:rPr>
              <a:t>untuk</a:t>
            </a:r>
            <a:r>
              <a:rPr lang="en-US" b="1" dirty="0">
                <a:solidFill>
                  <a:srgbClr val="000099"/>
                </a:solidFill>
                <a:latin typeface="Candara" pitchFamily="34" charset="0"/>
              </a:rPr>
              <a:t> </a:t>
            </a:r>
            <a:r>
              <a:rPr lang="en-US" b="1" dirty="0" err="1">
                <a:solidFill>
                  <a:srgbClr val="000099"/>
                </a:solidFill>
                <a:latin typeface="Candara" pitchFamily="34" charset="0"/>
              </a:rPr>
              <a:t>meluaskan</a:t>
            </a:r>
            <a:r>
              <a:rPr lang="en-US" b="1" dirty="0">
                <a:solidFill>
                  <a:srgbClr val="000099"/>
                </a:solidFill>
                <a:latin typeface="Candara" pitchFamily="34" charset="0"/>
              </a:rPr>
              <a:t> </a:t>
            </a:r>
            <a:r>
              <a:rPr lang="en-US" b="1" dirty="0" err="1">
                <a:solidFill>
                  <a:srgbClr val="000099"/>
                </a:solidFill>
                <a:latin typeface="Candara" pitchFamily="34" charset="0"/>
              </a:rPr>
              <a:t>manfaat</a:t>
            </a:r>
            <a:r>
              <a:rPr lang="en-US" b="1" dirty="0">
                <a:solidFill>
                  <a:srgbClr val="000099"/>
                </a:solidFill>
                <a:latin typeface="Candara" pitchFamily="34" charset="0"/>
              </a:rPr>
              <a:t> </a:t>
            </a:r>
            <a:r>
              <a:rPr lang="en-US" b="1" dirty="0" err="1">
                <a:solidFill>
                  <a:srgbClr val="000099"/>
                </a:solidFill>
                <a:latin typeface="Candara" pitchFamily="34" charset="0"/>
              </a:rPr>
              <a:t>kepada</a:t>
            </a:r>
            <a:r>
              <a:rPr lang="en-US" b="1" dirty="0">
                <a:solidFill>
                  <a:srgbClr val="000099"/>
                </a:solidFill>
                <a:latin typeface="Candara" pitchFamily="34" charset="0"/>
              </a:rPr>
              <a:t> </a:t>
            </a:r>
            <a:r>
              <a:rPr lang="en-US" b="1" dirty="0" err="1">
                <a:solidFill>
                  <a:srgbClr val="000099"/>
                </a:solidFill>
                <a:latin typeface="Candara" pitchFamily="34" charset="0"/>
              </a:rPr>
              <a:t>semua</a:t>
            </a:r>
            <a:r>
              <a:rPr lang="en-US" b="1" dirty="0">
                <a:solidFill>
                  <a:srgbClr val="000099"/>
                </a:solidFill>
                <a:latin typeface="Candara" pitchFamily="34" charset="0"/>
              </a:rPr>
              <a:t> </a:t>
            </a:r>
            <a:r>
              <a:rPr lang="en-US" b="1" dirty="0" err="1">
                <a:solidFill>
                  <a:srgbClr val="000099"/>
                </a:solidFill>
                <a:latin typeface="Candara" pitchFamily="34" charset="0"/>
              </a:rPr>
              <a:t>agensi</a:t>
            </a:r>
            <a:endParaRPr lang="en-GB" altLang="en-US" b="1" dirty="0">
              <a:solidFill>
                <a:srgbClr val="000099"/>
              </a:solidFill>
              <a:latin typeface="Candara" pitchFamily="34" charset="0"/>
            </a:endParaRPr>
          </a:p>
        </p:txBody>
      </p:sp>
    </p:spTree>
    <p:extLst>
      <p:ext uri="{BB962C8B-B14F-4D97-AF65-F5344CB8AC3E}">
        <p14:creationId xmlns:p14="http://schemas.microsoft.com/office/powerpoint/2010/main" val="36680947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2" name="Rectangle 3"/>
          <p:cNvSpPr>
            <a:spLocks noGrp="1" noChangeArrowheads="1"/>
          </p:cNvSpPr>
          <p:nvPr>
            <p:ph idx="1"/>
          </p:nvPr>
        </p:nvSpPr>
        <p:spPr>
          <a:xfrm>
            <a:off x="685800" y="990600"/>
            <a:ext cx="7772400" cy="5029200"/>
          </a:xfrm>
        </p:spPr>
        <p:txBody>
          <a:bodyPr>
            <a:normAutofit lnSpcReduction="10000"/>
          </a:bodyPr>
          <a:lstStyle/>
          <a:p>
            <a:pPr>
              <a:lnSpc>
                <a:spcPct val="90000"/>
              </a:lnSpc>
              <a:buNone/>
            </a:pPr>
            <a:r>
              <a:rPr lang="en-US" sz="2800" b="1" dirty="0" err="1">
                <a:latin typeface="Candara" pitchFamily="34" charset="0"/>
              </a:rPr>
              <a:t>Menterjemah</a:t>
            </a:r>
            <a:r>
              <a:rPr lang="en-US" sz="2800" b="1" dirty="0">
                <a:latin typeface="Candara" pitchFamily="34" charset="0"/>
              </a:rPr>
              <a:t> </a:t>
            </a:r>
            <a:r>
              <a:rPr lang="en-US" sz="2800" b="1" dirty="0" err="1">
                <a:latin typeface="Candara" pitchFamily="34" charset="0"/>
              </a:rPr>
              <a:t>niat</a:t>
            </a:r>
            <a:r>
              <a:rPr lang="en-US" sz="2800" b="1" dirty="0">
                <a:latin typeface="Candara" pitchFamily="34" charset="0"/>
              </a:rPr>
              <a:t> </a:t>
            </a:r>
            <a:r>
              <a:rPr lang="en-US" sz="2800" b="1" dirty="0" err="1">
                <a:latin typeface="Candara" pitchFamily="34" charset="0"/>
              </a:rPr>
              <a:t>untuk</a:t>
            </a:r>
            <a:r>
              <a:rPr lang="en-US" sz="2800" b="1" dirty="0">
                <a:latin typeface="Candara" pitchFamily="34" charset="0"/>
              </a:rPr>
              <a:t> </a:t>
            </a:r>
            <a:r>
              <a:rPr lang="en-US" sz="2800" b="1" dirty="0" err="1">
                <a:latin typeface="Candara" pitchFamily="34" charset="0"/>
              </a:rPr>
              <a:t>perancangan</a:t>
            </a:r>
            <a:r>
              <a:rPr lang="en-US" sz="2800" b="1" dirty="0">
                <a:latin typeface="Candara" pitchFamily="34" charset="0"/>
              </a:rPr>
              <a:t> </a:t>
            </a:r>
            <a:r>
              <a:rPr lang="en-US" sz="2800" b="1" dirty="0" err="1">
                <a:latin typeface="Candara" pitchFamily="34" charset="0"/>
              </a:rPr>
              <a:t>dan</a:t>
            </a:r>
            <a:r>
              <a:rPr lang="en-US" sz="2800" b="1" dirty="0">
                <a:latin typeface="Candara" pitchFamily="34" charset="0"/>
              </a:rPr>
              <a:t> </a:t>
            </a:r>
            <a:r>
              <a:rPr lang="en-US" sz="2800" b="1" dirty="0" err="1">
                <a:latin typeface="Candara" pitchFamily="34" charset="0"/>
              </a:rPr>
              <a:t>tindakan</a:t>
            </a:r>
            <a:r>
              <a:rPr lang="en-US" sz="2800" b="1" dirty="0">
                <a:latin typeface="Candara" pitchFamily="34" charset="0"/>
              </a:rPr>
              <a:t> </a:t>
            </a:r>
            <a:endParaRPr lang="en-US" sz="2800" b="1" dirty="0" smtClean="0">
              <a:latin typeface="Candara" pitchFamily="34" charset="0"/>
            </a:endParaRPr>
          </a:p>
          <a:p>
            <a:pPr>
              <a:lnSpc>
                <a:spcPct val="90000"/>
              </a:lnSpc>
              <a:buNone/>
            </a:pPr>
            <a:endParaRPr lang="en-US" sz="1800" b="1" dirty="0" smtClean="0">
              <a:latin typeface="Candara" pitchFamily="34" charset="0"/>
            </a:endParaRPr>
          </a:p>
          <a:p>
            <a:pPr>
              <a:lnSpc>
                <a:spcPct val="90000"/>
              </a:lnSpc>
              <a:buNone/>
            </a:pPr>
            <a:r>
              <a:rPr lang="en-US" sz="2800" u="sng" dirty="0" err="1" smtClean="0">
                <a:solidFill>
                  <a:srgbClr val="FF5050"/>
                </a:solidFill>
                <a:latin typeface="Candara" pitchFamily="34" charset="0"/>
              </a:rPr>
              <a:t>Beberapa</a:t>
            </a:r>
            <a:r>
              <a:rPr lang="en-US" sz="2800" u="sng" dirty="0" smtClean="0">
                <a:solidFill>
                  <a:srgbClr val="FF5050"/>
                </a:solidFill>
                <a:latin typeface="Candara" pitchFamily="34" charset="0"/>
              </a:rPr>
              <a:t> </a:t>
            </a:r>
            <a:r>
              <a:rPr lang="en-US" sz="2800" u="sng" dirty="0" err="1">
                <a:solidFill>
                  <a:srgbClr val="FF5050"/>
                </a:solidFill>
                <a:latin typeface="Candara" pitchFamily="34" charset="0"/>
              </a:rPr>
              <a:t>inisiatif</a:t>
            </a:r>
            <a:r>
              <a:rPr lang="en-US" sz="2800" u="sng" dirty="0">
                <a:solidFill>
                  <a:srgbClr val="FF5050"/>
                </a:solidFill>
                <a:latin typeface="Candara" pitchFamily="34" charset="0"/>
              </a:rPr>
              <a:t> </a:t>
            </a:r>
            <a:r>
              <a:rPr lang="en-US" sz="2800" u="sng" dirty="0" err="1" smtClean="0">
                <a:solidFill>
                  <a:srgbClr val="FF5050"/>
                </a:solidFill>
                <a:latin typeface="Candara" pitchFamily="34" charset="0"/>
              </a:rPr>
              <a:t>terbaru</a:t>
            </a:r>
            <a:endParaRPr lang="en-US" sz="2800" u="sng" dirty="0" smtClean="0">
              <a:solidFill>
                <a:srgbClr val="FF5050"/>
              </a:solidFill>
              <a:latin typeface="Candara" pitchFamily="34" charset="0"/>
            </a:endParaRPr>
          </a:p>
          <a:p>
            <a:pPr>
              <a:lnSpc>
                <a:spcPct val="90000"/>
              </a:lnSpc>
              <a:buNone/>
            </a:pPr>
            <a:endParaRPr lang="en-US" sz="1700" dirty="0" smtClean="0">
              <a:solidFill>
                <a:srgbClr val="FF5050"/>
              </a:solidFill>
              <a:latin typeface="Candara" pitchFamily="34" charset="0"/>
            </a:endParaRPr>
          </a:p>
          <a:p>
            <a:pPr>
              <a:lnSpc>
                <a:spcPct val="90000"/>
              </a:lnSpc>
              <a:buNone/>
            </a:pPr>
            <a:r>
              <a:rPr lang="en-US" sz="2600" dirty="0" smtClean="0">
                <a:solidFill>
                  <a:srgbClr val="FF5050"/>
                </a:solidFill>
                <a:latin typeface="Candara" pitchFamily="34" charset="0"/>
              </a:rPr>
              <a:t>Pembangunan </a:t>
            </a:r>
            <a:r>
              <a:rPr lang="en-US" sz="2600" dirty="0" err="1" smtClean="0">
                <a:solidFill>
                  <a:srgbClr val="FF5050"/>
                </a:solidFill>
                <a:latin typeface="Candara" pitchFamily="34" charset="0"/>
              </a:rPr>
              <a:t>panduan</a:t>
            </a:r>
            <a:r>
              <a:rPr lang="en-US" sz="2600" dirty="0" smtClean="0">
                <a:solidFill>
                  <a:srgbClr val="FF5050"/>
                </a:solidFill>
                <a:latin typeface="Candara" pitchFamily="34" charset="0"/>
              </a:rPr>
              <a:t> </a:t>
            </a:r>
            <a:r>
              <a:rPr lang="en-US" sz="2600" dirty="0" err="1">
                <a:solidFill>
                  <a:srgbClr val="FF5050"/>
                </a:solidFill>
                <a:latin typeface="Candara" pitchFamily="34" charset="0"/>
              </a:rPr>
              <a:t>untuk</a:t>
            </a:r>
            <a:r>
              <a:rPr lang="en-US" sz="2600" dirty="0">
                <a:solidFill>
                  <a:srgbClr val="FF5050"/>
                </a:solidFill>
                <a:latin typeface="Candara" pitchFamily="34" charset="0"/>
              </a:rPr>
              <a:t> </a:t>
            </a:r>
            <a:r>
              <a:rPr lang="en-US" sz="2600" dirty="0" err="1">
                <a:solidFill>
                  <a:srgbClr val="FF5050"/>
                </a:solidFill>
                <a:latin typeface="Candara" pitchFamily="34" charset="0"/>
              </a:rPr>
              <a:t>rujukan</a:t>
            </a:r>
            <a:r>
              <a:rPr lang="en-US" sz="2600" dirty="0">
                <a:solidFill>
                  <a:srgbClr val="FF5050"/>
                </a:solidFill>
                <a:latin typeface="Candara" pitchFamily="34" charset="0"/>
              </a:rPr>
              <a:t> </a:t>
            </a:r>
            <a:r>
              <a:rPr lang="en-US" sz="2600" dirty="0" err="1">
                <a:solidFill>
                  <a:srgbClr val="FF5050"/>
                </a:solidFill>
                <a:latin typeface="Candara" pitchFamily="34" charset="0"/>
              </a:rPr>
              <a:t>piawaian</a:t>
            </a:r>
            <a:r>
              <a:rPr lang="en-US" sz="2600" dirty="0">
                <a:solidFill>
                  <a:srgbClr val="FF5050"/>
                </a:solidFill>
                <a:latin typeface="Candara" pitchFamily="34" charset="0"/>
              </a:rPr>
              <a:t> </a:t>
            </a:r>
            <a:r>
              <a:rPr lang="en-US" sz="2600" dirty="0" err="1">
                <a:solidFill>
                  <a:srgbClr val="FF5050"/>
                </a:solidFill>
                <a:latin typeface="Candara" pitchFamily="34" charset="0"/>
              </a:rPr>
              <a:t>sukarela</a:t>
            </a:r>
            <a:r>
              <a:rPr lang="en-US" sz="2600" dirty="0">
                <a:solidFill>
                  <a:srgbClr val="FF5050"/>
                </a:solidFill>
                <a:latin typeface="Candara" pitchFamily="34" charset="0"/>
              </a:rPr>
              <a:t> </a:t>
            </a:r>
            <a:r>
              <a:rPr lang="en-US" sz="2600" dirty="0" err="1">
                <a:solidFill>
                  <a:srgbClr val="FF5050"/>
                </a:solidFill>
                <a:latin typeface="Candara" pitchFamily="34" charset="0"/>
              </a:rPr>
              <a:t>dalam</a:t>
            </a:r>
            <a:r>
              <a:rPr lang="en-US" sz="2600" dirty="0">
                <a:solidFill>
                  <a:srgbClr val="FF5050"/>
                </a:solidFill>
                <a:latin typeface="Candara" pitchFamily="34" charset="0"/>
              </a:rPr>
              <a:t> </a:t>
            </a:r>
            <a:r>
              <a:rPr lang="en-US" sz="2600" dirty="0" err="1">
                <a:solidFill>
                  <a:srgbClr val="FF5050"/>
                </a:solidFill>
                <a:latin typeface="Candara" pitchFamily="34" charset="0"/>
              </a:rPr>
              <a:t>peraturan-peraturan</a:t>
            </a:r>
            <a:r>
              <a:rPr lang="en-US" sz="2600" dirty="0">
                <a:solidFill>
                  <a:srgbClr val="FF5050"/>
                </a:solidFill>
                <a:latin typeface="Candara" pitchFamily="34" charset="0"/>
              </a:rPr>
              <a:t> </a:t>
            </a:r>
            <a:r>
              <a:rPr lang="en-US" sz="2600" dirty="0" err="1" smtClean="0">
                <a:solidFill>
                  <a:srgbClr val="FF5050"/>
                </a:solidFill>
                <a:latin typeface="Candara" pitchFamily="34" charset="0"/>
              </a:rPr>
              <a:t>kerajaan</a:t>
            </a:r>
            <a:r>
              <a:rPr lang="en-US" altLang="en-US" sz="2600" dirty="0" smtClean="0">
                <a:solidFill>
                  <a:srgbClr val="FF5050"/>
                </a:solidFill>
                <a:latin typeface="Candara" pitchFamily="34" charset="0"/>
              </a:rPr>
              <a:t> “</a:t>
            </a:r>
            <a:r>
              <a:rPr lang="en-US" altLang="en-US" sz="2600" i="1" dirty="0" smtClean="0">
                <a:solidFill>
                  <a:srgbClr val="FF5050"/>
                </a:solidFill>
                <a:latin typeface="Candara" pitchFamily="34" charset="0"/>
              </a:rPr>
              <a:t>Guidance for government referencing voluntary standards in regulations”</a:t>
            </a:r>
          </a:p>
          <a:p>
            <a:pPr marL="1028700" lvl="1" indent="-571500">
              <a:lnSpc>
                <a:spcPct val="90000"/>
              </a:lnSpc>
              <a:buClr>
                <a:srgbClr val="FF0000"/>
              </a:buClr>
            </a:pPr>
            <a:r>
              <a:rPr lang="en-US" sz="2200" dirty="0" err="1" smtClean="0">
                <a:solidFill>
                  <a:schemeClr val="tx1"/>
                </a:solidFill>
                <a:latin typeface="Candara" pitchFamily="34" charset="0"/>
              </a:rPr>
              <a:t>Jawatankuasa</a:t>
            </a:r>
            <a:r>
              <a:rPr lang="en-US" sz="2200" dirty="0" smtClean="0">
                <a:solidFill>
                  <a:schemeClr val="tx1"/>
                </a:solidFill>
                <a:latin typeface="Candara" pitchFamily="34" charset="0"/>
              </a:rPr>
              <a:t> </a:t>
            </a:r>
            <a:r>
              <a:rPr lang="en-US" sz="2200" dirty="0" err="1" smtClean="0">
                <a:solidFill>
                  <a:schemeClr val="tx1"/>
                </a:solidFill>
                <a:latin typeface="Candara" pitchFamily="34" charset="0"/>
              </a:rPr>
              <a:t>Penyelaras</a:t>
            </a:r>
            <a:r>
              <a:rPr lang="en-US" sz="2200" dirty="0" smtClean="0">
                <a:solidFill>
                  <a:schemeClr val="tx1"/>
                </a:solidFill>
                <a:latin typeface="Candara" pitchFamily="34" charset="0"/>
              </a:rPr>
              <a:t> ad-hoc </a:t>
            </a:r>
            <a:r>
              <a:rPr lang="en-US" sz="2200" dirty="0" err="1">
                <a:solidFill>
                  <a:schemeClr val="tx1"/>
                </a:solidFill>
                <a:latin typeface="Candara" pitchFamily="34" charset="0"/>
              </a:rPr>
              <a:t>untuk</a:t>
            </a:r>
            <a:r>
              <a:rPr lang="en-US" sz="2200" dirty="0">
                <a:solidFill>
                  <a:schemeClr val="tx1"/>
                </a:solidFill>
                <a:latin typeface="Candara" pitchFamily="34" charset="0"/>
              </a:rPr>
              <a:t> </a:t>
            </a:r>
            <a:r>
              <a:rPr lang="en-US" sz="2200" dirty="0" err="1">
                <a:solidFill>
                  <a:schemeClr val="tx1"/>
                </a:solidFill>
                <a:latin typeface="Candara" pitchFamily="34" charset="0"/>
              </a:rPr>
              <a:t>melaksanakan</a:t>
            </a:r>
            <a:r>
              <a:rPr lang="en-US" sz="2200" dirty="0">
                <a:solidFill>
                  <a:schemeClr val="tx1"/>
                </a:solidFill>
                <a:latin typeface="Candara" pitchFamily="34" charset="0"/>
              </a:rPr>
              <a:t> </a:t>
            </a:r>
            <a:r>
              <a:rPr lang="en-US" sz="2200" dirty="0" err="1" smtClean="0">
                <a:solidFill>
                  <a:schemeClr val="tx1"/>
                </a:solidFill>
                <a:latin typeface="Candara" pitchFamily="34" charset="0"/>
              </a:rPr>
              <a:t>piawaian</a:t>
            </a:r>
            <a:r>
              <a:rPr lang="en-US" sz="2200" dirty="0" smtClean="0">
                <a:solidFill>
                  <a:schemeClr val="tx1"/>
                </a:solidFill>
                <a:latin typeface="Candara" pitchFamily="34" charset="0"/>
              </a:rPr>
              <a:t> </a:t>
            </a:r>
            <a:r>
              <a:rPr lang="en-US" sz="2200" dirty="0" err="1" smtClean="0">
                <a:solidFill>
                  <a:schemeClr val="tx1"/>
                </a:solidFill>
                <a:latin typeface="Candara" pitchFamily="34" charset="0"/>
              </a:rPr>
              <a:t>mandatori</a:t>
            </a:r>
            <a:r>
              <a:rPr lang="en-US" sz="2200" dirty="0" smtClean="0">
                <a:solidFill>
                  <a:schemeClr val="tx1"/>
                </a:solidFill>
                <a:latin typeface="Candara" pitchFamily="34" charset="0"/>
              </a:rPr>
              <a:t> </a:t>
            </a:r>
          </a:p>
          <a:p>
            <a:pPr marL="1028700" lvl="1" indent="-571500">
              <a:lnSpc>
                <a:spcPct val="90000"/>
              </a:lnSpc>
              <a:buClr>
                <a:srgbClr val="FF0000"/>
              </a:buClr>
            </a:pPr>
            <a:r>
              <a:rPr lang="en-US" sz="2200" dirty="0" err="1">
                <a:solidFill>
                  <a:schemeClr val="tx1"/>
                </a:solidFill>
                <a:latin typeface="Candara" pitchFamily="34" charset="0"/>
              </a:rPr>
              <a:t>P</a:t>
            </a:r>
            <a:r>
              <a:rPr lang="en-US" sz="2200" dirty="0" err="1" smtClean="0">
                <a:solidFill>
                  <a:schemeClr val="tx1"/>
                </a:solidFill>
                <a:latin typeface="Candara" pitchFamily="34" charset="0"/>
              </a:rPr>
              <a:t>enubuhan</a:t>
            </a:r>
            <a:r>
              <a:rPr lang="en-US" sz="2200" dirty="0" smtClean="0">
                <a:solidFill>
                  <a:schemeClr val="tx1"/>
                </a:solidFill>
                <a:latin typeface="Candara" pitchFamily="34" charset="0"/>
              </a:rPr>
              <a:t> </a:t>
            </a:r>
            <a:r>
              <a:rPr lang="en-US" sz="2200" dirty="0" err="1">
                <a:solidFill>
                  <a:schemeClr val="tx1"/>
                </a:solidFill>
                <a:latin typeface="Candara" pitchFamily="34" charset="0"/>
              </a:rPr>
              <a:t>sebuah</a:t>
            </a:r>
            <a:r>
              <a:rPr lang="en-US" sz="2200" dirty="0">
                <a:solidFill>
                  <a:schemeClr val="tx1"/>
                </a:solidFill>
                <a:latin typeface="Candara" pitchFamily="34" charset="0"/>
              </a:rPr>
              <a:t> </a:t>
            </a:r>
            <a:r>
              <a:rPr lang="en-US" sz="2200" dirty="0" err="1" smtClean="0">
                <a:solidFill>
                  <a:schemeClr val="tx1"/>
                </a:solidFill>
                <a:latin typeface="Candara" pitchFamily="34" charset="0"/>
              </a:rPr>
              <a:t>Jawatankuasa</a:t>
            </a:r>
            <a:r>
              <a:rPr lang="en-US" sz="2200" dirty="0" smtClean="0">
                <a:solidFill>
                  <a:schemeClr val="tx1"/>
                </a:solidFill>
                <a:latin typeface="Candara" pitchFamily="34" charset="0"/>
              </a:rPr>
              <a:t> </a:t>
            </a:r>
            <a:r>
              <a:rPr lang="en-US" sz="2200" dirty="0" err="1" smtClean="0">
                <a:solidFill>
                  <a:schemeClr val="tx1"/>
                </a:solidFill>
                <a:latin typeface="Candara" pitchFamily="34" charset="0"/>
              </a:rPr>
              <a:t>Penyelarasan</a:t>
            </a:r>
            <a:r>
              <a:rPr lang="en-US" sz="2200" dirty="0" smtClean="0">
                <a:solidFill>
                  <a:schemeClr val="tx1"/>
                </a:solidFill>
                <a:latin typeface="Candara" pitchFamily="34" charset="0"/>
              </a:rPr>
              <a:t> </a:t>
            </a:r>
            <a:r>
              <a:rPr lang="en-US" sz="2200" dirty="0" err="1">
                <a:solidFill>
                  <a:schemeClr val="tx1"/>
                </a:solidFill>
                <a:latin typeface="Candara" pitchFamily="34" charset="0"/>
              </a:rPr>
              <a:t>Pusat</a:t>
            </a:r>
            <a:r>
              <a:rPr lang="en-US" sz="2200" dirty="0">
                <a:solidFill>
                  <a:schemeClr val="tx1"/>
                </a:solidFill>
                <a:latin typeface="Candara" pitchFamily="34" charset="0"/>
              </a:rPr>
              <a:t> </a:t>
            </a:r>
            <a:r>
              <a:rPr lang="en-US" sz="2200" dirty="0" err="1" smtClean="0">
                <a:solidFill>
                  <a:schemeClr val="tx1"/>
                </a:solidFill>
                <a:latin typeface="Candara" pitchFamily="34" charset="0"/>
              </a:rPr>
              <a:t>peringkat</a:t>
            </a:r>
            <a:r>
              <a:rPr lang="en-US" sz="2200" dirty="0" smtClean="0">
                <a:solidFill>
                  <a:schemeClr val="tx1"/>
                </a:solidFill>
                <a:latin typeface="Candara" pitchFamily="34" charset="0"/>
              </a:rPr>
              <a:t> </a:t>
            </a:r>
            <a:r>
              <a:rPr lang="en-US" sz="2200" dirty="0" err="1" smtClean="0">
                <a:solidFill>
                  <a:schemeClr val="tx1"/>
                </a:solidFill>
                <a:latin typeface="Candara" pitchFamily="34" charset="0"/>
              </a:rPr>
              <a:t>negara</a:t>
            </a:r>
            <a:r>
              <a:rPr lang="en-US" sz="2200" dirty="0" smtClean="0">
                <a:solidFill>
                  <a:schemeClr val="tx1"/>
                </a:solidFill>
                <a:latin typeface="Candara" pitchFamily="34" charset="0"/>
              </a:rPr>
              <a:t> </a:t>
            </a:r>
            <a:r>
              <a:rPr lang="en-US" sz="2200" dirty="0" err="1" smtClean="0">
                <a:solidFill>
                  <a:schemeClr val="tx1"/>
                </a:solidFill>
                <a:latin typeface="Candara" pitchFamily="34" charset="0"/>
              </a:rPr>
              <a:t>berperanan</a:t>
            </a:r>
            <a:r>
              <a:rPr lang="en-US" sz="2200" dirty="0" smtClean="0">
                <a:solidFill>
                  <a:schemeClr val="tx1"/>
                </a:solidFill>
                <a:latin typeface="Candara" pitchFamily="34" charset="0"/>
              </a:rPr>
              <a:t> </a:t>
            </a:r>
            <a:r>
              <a:rPr lang="en-US" sz="2200" dirty="0" err="1">
                <a:solidFill>
                  <a:schemeClr val="tx1"/>
                </a:solidFill>
                <a:latin typeface="Candara" pitchFamily="34" charset="0"/>
              </a:rPr>
              <a:t>untuk</a:t>
            </a:r>
            <a:r>
              <a:rPr lang="en-US" sz="2200" dirty="0">
                <a:solidFill>
                  <a:schemeClr val="tx1"/>
                </a:solidFill>
                <a:latin typeface="Candara" pitchFamily="34" charset="0"/>
              </a:rPr>
              <a:t> </a:t>
            </a:r>
            <a:r>
              <a:rPr lang="en-US" sz="2200" dirty="0" err="1">
                <a:solidFill>
                  <a:schemeClr val="tx1"/>
                </a:solidFill>
                <a:latin typeface="Candara" pitchFamily="34" charset="0"/>
              </a:rPr>
              <a:t>menguruskan</a:t>
            </a:r>
            <a:r>
              <a:rPr lang="en-US" sz="2200" dirty="0">
                <a:solidFill>
                  <a:schemeClr val="tx1"/>
                </a:solidFill>
                <a:latin typeface="Candara" pitchFamily="34" charset="0"/>
              </a:rPr>
              <a:t> </a:t>
            </a:r>
            <a:r>
              <a:rPr lang="en-US" sz="2200" dirty="0" err="1">
                <a:solidFill>
                  <a:schemeClr val="tx1"/>
                </a:solidFill>
                <a:latin typeface="Candara" pitchFamily="34" charset="0"/>
              </a:rPr>
              <a:t>pelaksanaan</a:t>
            </a:r>
            <a:r>
              <a:rPr lang="en-US" sz="2200" dirty="0">
                <a:solidFill>
                  <a:schemeClr val="tx1"/>
                </a:solidFill>
                <a:latin typeface="Candara" pitchFamily="34" charset="0"/>
              </a:rPr>
              <a:t> </a:t>
            </a:r>
            <a:r>
              <a:rPr lang="en-US" sz="2200" dirty="0" err="1">
                <a:solidFill>
                  <a:schemeClr val="tx1"/>
                </a:solidFill>
                <a:latin typeface="Candara" pitchFamily="34" charset="0"/>
              </a:rPr>
              <a:t>dan</a:t>
            </a:r>
            <a:r>
              <a:rPr lang="en-US" sz="2200" dirty="0">
                <a:solidFill>
                  <a:schemeClr val="tx1"/>
                </a:solidFill>
                <a:latin typeface="Candara" pitchFamily="34" charset="0"/>
              </a:rPr>
              <a:t> </a:t>
            </a:r>
            <a:r>
              <a:rPr lang="en-US" sz="2200" dirty="0" err="1">
                <a:solidFill>
                  <a:schemeClr val="tx1"/>
                </a:solidFill>
                <a:latin typeface="Candara" pitchFamily="34" charset="0"/>
              </a:rPr>
              <a:t>mengkaji</a:t>
            </a:r>
            <a:r>
              <a:rPr lang="en-US" sz="2200" dirty="0">
                <a:solidFill>
                  <a:schemeClr val="tx1"/>
                </a:solidFill>
                <a:latin typeface="Candara" pitchFamily="34" charset="0"/>
              </a:rPr>
              <a:t> </a:t>
            </a:r>
            <a:r>
              <a:rPr lang="en-US" sz="2200" dirty="0" err="1">
                <a:solidFill>
                  <a:schemeClr val="tx1"/>
                </a:solidFill>
                <a:latin typeface="Candara" pitchFamily="34" charset="0"/>
              </a:rPr>
              <a:t>peraturan-peraturan</a:t>
            </a:r>
            <a:r>
              <a:rPr lang="en-US" sz="2200" dirty="0">
                <a:solidFill>
                  <a:schemeClr val="tx1"/>
                </a:solidFill>
                <a:latin typeface="Candara" pitchFamily="34" charset="0"/>
              </a:rPr>
              <a:t> </a:t>
            </a:r>
            <a:r>
              <a:rPr lang="en-US" sz="2200" dirty="0" err="1" smtClean="0">
                <a:solidFill>
                  <a:schemeClr val="tx1"/>
                </a:solidFill>
                <a:latin typeface="Candara" pitchFamily="34" charset="0"/>
              </a:rPr>
              <a:t>teknikal</a:t>
            </a:r>
            <a:endParaRPr lang="en-US" sz="2200" dirty="0" smtClean="0">
              <a:solidFill>
                <a:schemeClr val="tx1"/>
              </a:solidFill>
              <a:latin typeface="Candara" pitchFamily="34" charset="0"/>
            </a:endParaRPr>
          </a:p>
          <a:p>
            <a:pPr marL="1028700" lvl="1" indent="-571500" eaLnBrk="1" hangingPunct="1">
              <a:lnSpc>
                <a:spcPct val="90000"/>
              </a:lnSpc>
              <a:buClr>
                <a:srgbClr val="FF0000"/>
              </a:buClr>
            </a:pPr>
            <a:endParaRPr lang="en-US" altLang="en-US" dirty="0" smtClean="0">
              <a:solidFill>
                <a:schemeClr val="tx1"/>
              </a:solidFill>
              <a:latin typeface="Candara" pitchFamily="34" charset="0"/>
            </a:endParaRPr>
          </a:p>
        </p:txBody>
      </p:sp>
      <p:sp>
        <p:nvSpPr>
          <p:cNvPr id="14338" name="Date Placeholder 3"/>
          <p:cNvSpPr>
            <a:spLocks noGrp="1"/>
          </p:cNvSpPr>
          <p:nvPr>
            <p:ph type="dt" sz="half" idx="10"/>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25421DB1-519D-4F93-8BBE-13AA4149A092}" type="datetime1">
              <a:rPr lang="en-GB" altLang="en-US" sz="1200"/>
              <a:pPr eaLnBrk="1" hangingPunct="1"/>
              <a:t>14/08/2016</a:t>
            </a:fld>
            <a:endParaRPr lang="en-GB" altLang="en-US" sz="1200"/>
          </a:p>
        </p:txBody>
      </p:sp>
      <p:sp>
        <p:nvSpPr>
          <p:cNvPr id="14340" name="Slide Number Placeholder 5"/>
          <p:cNvSpPr>
            <a:spLocks noGrp="1"/>
          </p:cNvSpPr>
          <p:nvPr>
            <p:ph type="sldNum" sz="quarter" idx="12"/>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96C62BBF-69C0-46B7-B83B-A85D4151FC15}" type="slidenum">
              <a:rPr lang="en-GB" altLang="en-US" sz="1400"/>
              <a:pPr eaLnBrk="1" hangingPunct="1"/>
              <a:t>13</a:t>
            </a:fld>
            <a:endParaRPr lang="en-GB" altLang="en-US" sz="1400"/>
          </a:p>
        </p:txBody>
      </p:sp>
      <p:sp>
        <p:nvSpPr>
          <p:cNvPr id="7" name="Rectangle 2"/>
          <p:cNvSpPr txBox="1">
            <a:spLocks noChangeArrowheads="1"/>
          </p:cNvSpPr>
          <p:nvPr/>
        </p:nvSpPr>
        <p:spPr>
          <a:xfrm>
            <a:off x="1219200" y="228600"/>
            <a:ext cx="60198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en-US" sz="3200" b="1" dirty="0" smtClean="0">
                <a:solidFill>
                  <a:srgbClr val="000099"/>
                </a:solidFill>
                <a:latin typeface="Candara" pitchFamily="34" charset="0"/>
              </a:rPr>
              <a:t>Pembangunan</a:t>
            </a:r>
            <a:r>
              <a:rPr lang="en-US" altLang="en-US" sz="3200" dirty="0" smtClean="0">
                <a:solidFill>
                  <a:srgbClr val="000099"/>
                </a:solidFill>
                <a:latin typeface="Candara" pitchFamily="34" charset="0"/>
              </a:rPr>
              <a:t> </a:t>
            </a:r>
            <a:r>
              <a:rPr lang="en-US" altLang="en-US" sz="3200" b="1" dirty="0" err="1" smtClean="0">
                <a:solidFill>
                  <a:srgbClr val="000099"/>
                </a:solidFill>
                <a:latin typeface="Candara" pitchFamily="34" charset="0"/>
              </a:rPr>
              <a:t>Terkini</a:t>
            </a:r>
            <a:endParaRPr lang="en-GB" altLang="en-US" sz="3200" b="1" dirty="0" smtClean="0">
              <a:solidFill>
                <a:srgbClr val="000099"/>
              </a:solidFill>
              <a:latin typeface="Candara" pitchFamily="34" charset="0"/>
            </a:endParaRPr>
          </a:p>
        </p:txBody>
      </p:sp>
    </p:spTree>
    <p:extLst>
      <p:ext uri="{BB962C8B-B14F-4D97-AF65-F5344CB8AC3E}">
        <p14:creationId xmlns:p14="http://schemas.microsoft.com/office/powerpoint/2010/main" val="36200447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1"/>
          <p:cNvSpPr>
            <a:spLocks noGrp="1"/>
          </p:cNvSpPr>
          <p:nvPr>
            <p:ph type="dt" sz="half" idx="10"/>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8EC688A3-3919-4155-86E4-1E4F4EE519A3}" type="datetime1">
              <a:rPr lang="en-GB" altLang="en-US" sz="1200"/>
              <a:pPr eaLnBrk="1" hangingPunct="1"/>
              <a:t>14/08/2016</a:t>
            </a:fld>
            <a:endParaRPr lang="en-GB" altLang="en-US" sz="1200"/>
          </a:p>
        </p:txBody>
      </p:sp>
      <p:sp>
        <p:nvSpPr>
          <p:cNvPr id="15364" name="Slide Number Placeholder 3"/>
          <p:cNvSpPr>
            <a:spLocks noGrp="1"/>
          </p:cNvSpPr>
          <p:nvPr>
            <p:ph type="sldNum" sz="quarter" idx="12"/>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4B5D82F2-7882-45EB-9AB8-DC84FD3FEB66}" type="slidenum">
              <a:rPr lang="en-GB" altLang="en-US" sz="1400"/>
              <a:pPr eaLnBrk="1" hangingPunct="1"/>
              <a:t>14</a:t>
            </a:fld>
            <a:endParaRPr lang="en-GB" altLang="en-US" sz="1400"/>
          </a:p>
        </p:txBody>
      </p:sp>
      <p:sp>
        <p:nvSpPr>
          <p:cNvPr id="15365" name="Text Box 55"/>
          <p:cNvSpPr txBox="1">
            <a:spLocks noChangeArrowheads="1"/>
          </p:cNvSpPr>
          <p:nvPr/>
        </p:nvSpPr>
        <p:spPr bwMode="auto">
          <a:xfrm>
            <a:off x="822325" y="8794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endParaRPr lang="en-US" altLang="en-US"/>
          </a:p>
        </p:txBody>
      </p:sp>
      <p:sp>
        <p:nvSpPr>
          <p:cNvPr id="15366" name="Text Box 56"/>
          <p:cNvSpPr txBox="1">
            <a:spLocks noChangeArrowheads="1"/>
          </p:cNvSpPr>
          <p:nvPr/>
        </p:nvSpPr>
        <p:spPr bwMode="auto">
          <a:xfrm>
            <a:off x="1182687" y="457200"/>
            <a:ext cx="632142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spcBef>
                <a:spcPct val="20000"/>
              </a:spcBef>
            </a:pPr>
            <a:r>
              <a:rPr lang="en-US" altLang="en-US" sz="3600" b="1" dirty="0" smtClean="0">
                <a:solidFill>
                  <a:srgbClr val="FF0000"/>
                </a:solidFill>
                <a:latin typeface="Candara" pitchFamily="34" charset="0"/>
              </a:rPr>
              <a:t> </a:t>
            </a:r>
            <a:r>
              <a:rPr lang="en-US" altLang="en-US" sz="3600" b="1" dirty="0" err="1" smtClean="0">
                <a:solidFill>
                  <a:srgbClr val="FF0000"/>
                </a:solidFill>
                <a:latin typeface="Candara" pitchFamily="34" charset="0"/>
              </a:rPr>
              <a:t>Cabaran</a:t>
            </a:r>
            <a:r>
              <a:rPr lang="en-US" altLang="en-US" sz="3600" b="1" dirty="0" smtClean="0">
                <a:solidFill>
                  <a:srgbClr val="FF0000"/>
                </a:solidFill>
                <a:latin typeface="Candara" pitchFamily="34" charset="0"/>
              </a:rPr>
              <a:t> </a:t>
            </a:r>
            <a:r>
              <a:rPr lang="en-US" altLang="en-US" sz="3600" b="1" dirty="0" err="1" smtClean="0">
                <a:solidFill>
                  <a:srgbClr val="FF0000"/>
                </a:solidFill>
                <a:latin typeface="Candara" pitchFamily="34" charset="0"/>
              </a:rPr>
              <a:t>Masa</a:t>
            </a:r>
            <a:r>
              <a:rPr lang="en-US" altLang="en-US" sz="3600" b="1" dirty="0" smtClean="0">
                <a:solidFill>
                  <a:srgbClr val="FF0000"/>
                </a:solidFill>
                <a:latin typeface="Candara" pitchFamily="34" charset="0"/>
              </a:rPr>
              <a:t> </a:t>
            </a:r>
            <a:r>
              <a:rPr lang="en-US" altLang="en-US" sz="3600" b="1" dirty="0" err="1" smtClean="0">
                <a:solidFill>
                  <a:srgbClr val="FF0000"/>
                </a:solidFill>
                <a:latin typeface="Candara" pitchFamily="34" charset="0"/>
              </a:rPr>
              <a:t>Depan</a:t>
            </a:r>
            <a:endParaRPr lang="en-GB" altLang="en-US" sz="3600" b="1" dirty="0">
              <a:solidFill>
                <a:srgbClr val="FF0000"/>
              </a:solidFill>
              <a:latin typeface="Candara" pitchFamily="34" charset="0"/>
            </a:endParaRPr>
          </a:p>
        </p:txBody>
      </p:sp>
      <p:sp>
        <p:nvSpPr>
          <p:cNvPr id="15367" name="Text Box 102"/>
          <p:cNvSpPr txBox="1">
            <a:spLocks noChangeArrowheads="1"/>
          </p:cNvSpPr>
          <p:nvPr/>
        </p:nvSpPr>
        <p:spPr bwMode="auto">
          <a:xfrm>
            <a:off x="533400" y="2743200"/>
            <a:ext cx="7620000"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eaLnBrk="0" hangingPunct="0">
              <a:defRPr sz="2400">
                <a:solidFill>
                  <a:schemeClr val="tx1"/>
                </a:solidFill>
                <a:latin typeface="Times New Roman" pitchFamily="18" charset="0"/>
                <a:cs typeface="Times New Roman" pitchFamily="18" charset="0"/>
              </a:defRPr>
            </a:lvl1pPr>
            <a:lvl2pPr marL="914400" indent="-457200" eaLnBrk="0" hangingPunct="0">
              <a:defRPr sz="2400">
                <a:solidFill>
                  <a:schemeClr val="tx1"/>
                </a:solidFill>
                <a:latin typeface="Times New Roman" pitchFamily="18" charset="0"/>
                <a:cs typeface="Times New Roman" pitchFamily="18" charset="0"/>
              </a:defRPr>
            </a:lvl2pPr>
            <a:lvl3pPr marL="1371600" indent="-457200" eaLnBrk="0" hangingPunct="0">
              <a:defRPr sz="2400">
                <a:solidFill>
                  <a:schemeClr val="tx1"/>
                </a:solidFill>
                <a:latin typeface="Times New Roman" pitchFamily="18" charset="0"/>
                <a:cs typeface="Times New Roman" pitchFamily="18" charset="0"/>
              </a:defRPr>
            </a:lvl3pPr>
            <a:lvl4pPr marL="1828800" indent="-457200" eaLnBrk="0" hangingPunct="0">
              <a:defRPr sz="2400">
                <a:solidFill>
                  <a:schemeClr val="tx1"/>
                </a:solidFill>
                <a:latin typeface="Times New Roman" pitchFamily="18" charset="0"/>
                <a:cs typeface="Times New Roman" pitchFamily="18" charset="0"/>
              </a:defRPr>
            </a:lvl4pPr>
            <a:lvl5pPr marL="2286000" indent="-457200" eaLnBrk="0" hangingPunct="0">
              <a:defRPr sz="2400">
                <a:solidFill>
                  <a:schemeClr val="tx1"/>
                </a:solidFill>
                <a:latin typeface="Times New Roman" pitchFamily="18" charset="0"/>
                <a:cs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spcBef>
                <a:spcPct val="50000"/>
              </a:spcBef>
              <a:buClr>
                <a:srgbClr val="FF0000"/>
              </a:buClr>
              <a:buFontTx/>
              <a:buChar char="•"/>
            </a:pPr>
            <a:r>
              <a:rPr lang="en-US" sz="2000" dirty="0" err="1" smtClean="0">
                <a:latin typeface="Candara" pitchFamily="34" charset="0"/>
              </a:rPr>
              <a:t>Kesedaran</a:t>
            </a:r>
            <a:r>
              <a:rPr lang="en-US" sz="2000" dirty="0" smtClean="0">
                <a:latin typeface="Candara" pitchFamily="34" charset="0"/>
              </a:rPr>
              <a:t> </a:t>
            </a:r>
            <a:r>
              <a:rPr lang="en-US" sz="2000" dirty="0" err="1">
                <a:latin typeface="Candara" pitchFamily="34" charset="0"/>
              </a:rPr>
              <a:t>dan</a:t>
            </a:r>
            <a:r>
              <a:rPr lang="en-US" sz="2000" dirty="0">
                <a:latin typeface="Candara" pitchFamily="34" charset="0"/>
              </a:rPr>
              <a:t> </a:t>
            </a:r>
            <a:r>
              <a:rPr lang="en-US" sz="2000" dirty="0" err="1">
                <a:latin typeface="Candara" pitchFamily="34" charset="0"/>
              </a:rPr>
              <a:t>pemahaman</a:t>
            </a:r>
            <a:r>
              <a:rPr lang="en-US" sz="2000" dirty="0">
                <a:latin typeface="Candara" pitchFamily="34" charset="0"/>
              </a:rPr>
              <a:t> </a:t>
            </a:r>
            <a:r>
              <a:rPr lang="en-US" sz="2000" dirty="0" err="1" smtClean="0">
                <a:latin typeface="Candara" pitchFamily="34" charset="0"/>
              </a:rPr>
              <a:t>pada</a:t>
            </a:r>
            <a:r>
              <a:rPr lang="en-US" sz="2000" dirty="0" smtClean="0">
                <a:latin typeface="Candara" pitchFamily="34" charset="0"/>
              </a:rPr>
              <a:t> </a:t>
            </a:r>
            <a:r>
              <a:rPr lang="en-US" sz="2000" dirty="0" err="1" smtClean="0">
                <a:latin typeface="Candara" pitchFamily="34" charset="0"/>
              </a:rPr>
              <a:t>peringkat</a:t>
            </a:r>
            <a:r>
              <a:rPr lang="en-US" sz="2000" dirty="0" smtClean="0">
                <a:latin typeface="Candara" pitchFamily="34" charset="0"/>
              </a:rPr>
              <a:t> </a:t>
            </a:r>
            <a:r>
              <a:rPr lang="en-US" sz="2000" dirty="0" err="1" smtClean="0">
                <a:latin typeface="Candara" pitchFamily="34" charset="0"/>
              </a:rPr>
              <a:t>dasar</a:t>
            </a:r>
            <a:r>
              <a:rPr lang="en-US" sz="2000" dirty="0" smtClean="0">
                <a:latin typeface="Candara" pitchFamily="34" charset="0"/>
              </a:rPr>
              <a:t> </a:t>
            </a:r>
            <a:r>
              <a:rPr lang="en-US" sz="2000" dirty="0" err="1">
                <a:latin typeface="Candara" pitchFamily="34" charset="0"/>
              </a:rPr>
              <a:t>dan</a:t>
            </a:r>
            <a:r>
              <a:rPr lang="en-US" sz="2000" dirty="0">
                <a:latin typeface="Candara" pitchFamily="34" charset="0"/>
              </a:rPr>
              <a:t> </a:t>
            </a:r>
            <a:r>
              <a:rPr lang="en-US" sz="2000" dirty="0" err="1" smtClean="0">
                <a:latin typeface="Candara" pitchFamily="34" charset="0"/>
              </a:rPr>
              <a:t>membuat</a:t>
            </a:r>
            <a:r>
              <a:rPr lang="en-US" sz="2000" dirty="0" smtClean="0">
                <a:latin typeface="Candara" pitchFamily="34" charset="0"/>
              </a:rPr>
              <a:t> </a:t>
            </a:r>
            <a:r>
              <a:rPr lang="en-US" sz="2000" dirty="0" err="1">
                <a:latin typeface="Candara" pitchFamily="34" charset="0"/>
              </a:rPr>
              <a:t>keputusan</a:t>
            </a:r>
            <a:r>
              <a:rPr lang="en-US" sz="2000" dirty="0">
                <a:latin typeface="Candara" pitchFamily="34" charset="0"/>
              </a:rPr>
              <a:t> </a:t>
            </a:r>
            <a:endParaRPr lang="en-US" sz="2000" dirty="0" smtClean="0">
              <a:latin typeface="Candara" pitchFamily="34" charset="0"/>
            </a:endParaRPr>
          </a:p>
          <a:p>
            <a:pPr eaLnBrk="1" hangingPunct="1">
              <a:spcBef>
                <a:spcPct val="50000"/>
              </a:spcBef>
              <a:buClr>
                <a:srgbClr val="FF0000"/>
              </a:buClr>
              <a:buFontTx/>
              <a:buChar char="•"/>
            </a:pPr>
            <a:r>
              <a:rPr lang="en-US" sz="2000" dirty="0" err="1" smtClean="0">
                <a:latin typeface="Candara" pitchFamily="34" charset="0"/>
              </a:rPr>
              <a:t>Kesungguhan</a:t>
            </a:r>
            <a:r>
              <a:rPr lang="en-US" sz="2000" dirty="0" smtClean="0">
                <a:latin typeface="Candara" pitchFamily="34" charset="0"/>
              </a:rPr>
              <a:t> </a:t>
            </a:r>
            <a:r>
              <a:rPr lang="en-US" sz="2000" dirty="0" err="1">
                <a:latin typeface="Candara" pitchFamily="34" charset="0"/>
              </a:rPr>
              <a:t>politik</a:t>
            </a:r>
            <a:r>
              <a:rPr lang="en-US" sz="2000" dirty="0">
                <a:latin typeface="Candara" pitchFamily="34" charset="0"/>
              </a:rPr>
              <a:t> - </a:t>
            </a:r>
            <a:r>
              <a:rPr lang="en-US" sz="2000" dirty="0" err="1">
                <a:latin typeface="Candara" pitchFamily="34" charset="0"/>
              </a:rPr>
              <a:t>keputusan</a:t>
            </a:r>
            <a:r>
              <a:rPr lang="en-US" sz="2000" dirty="0">
                <a:latin typeface="Candara" pitchFamily="34" charset="0"/>
              </a:rPr>
              <a:t> </a:t>
            </a:r>
            <a:r>
              <a:rPr lang="en-US" sz="2000" dirty="0" err="1">
                <a:latin typeface="Candara" pitchFamily="34" charset="0"/>
              </a:rPr>
              <a:t>muktamad</a:t>
            </a:r>
            <a:r>
              <a:rPr lang="en-US" sz="2000" dirty="0">
                <a:latin typeface="Candara" pitchFamily="34" charset="0"/>
              </a:rPr>
              <a:t> yang </a:t>
            </a:r>
            <a:r>
              <a:rPr lang="en-US" sz="2000" dirty="0" err="1">
                <a:latin typeface="Candara" pitchFamily="34" charset="0"/>
              </a:rPr>
              <a:t>dibuat</a:t>
            </a:r>
            <a:r>
              <a:rPr lang="en-US" sz="2000" dirty="0">
                <a:latin typeface="Candara" pitchFamily="34" charset="0"/>
              </a:rPr>
              <a:t> </a:t>
            </a:r>
            <a:r>
              <a:rPr lang="en-US" sz="2000" dirty="0" err="1">
                <a:latin typeface="Candara" pitchFamily="34" charset="0"/>
              </a:rPr>
              <a:t>oleh</a:t>
            </a:r>
            <a:r>
              <a:rPr lang="en-US" sz="2000" dirty="0">
                <a:latin typeface="Candara" pitchFamily="34" charset="0"/>
              </a:rPr>
              <a:t> </a:t>
            </a:r>
            <a:r>
              <a:rPr lang="en-US" sz="2000" dirty="0" err="1">
                <a:latin typeface="Candara" pitchFamily="34" charset="0"/>
              </a:rPr>
              <a:t>pemimpin-pemimpin</a:t>
            </a:r>
            <a:r>
              <a:rPr lang="en-US" sz="2000" dirty="0">
                <a:latin typeface="Candara" pitchFamily="34" charset="0"/>
              </a:rPr>
              <a:t> </a:t>
            </a:r>
            <a:r>
              <a:rPr lang="en-US" sz="2000" dirty="0" err="1">
                <a:latin typeface="Candara" pitchFamily="34" charset="0"/>
              </a:rPr>
              <a:t>politik</a:t>
            </a:r>
            <a:r>
              <a:rPr lang="en-US" sz="2000" dirty="0">
                <a:latin typeface="Candara" pitchFamily="34" charset="0"/>
              </a:rPr>
              <a:t> </a:t>
            </a:r>
            <a:endParaRPr lang="en-US" sz="2000" dirty="0" smtClean="0">
              <a:latin typeface="Candara" pitchFamily="34" charset="0"/>
            </a:endParaRPr>
          </a:p>
          <a:p>
            <a:pPr eaLnBrk="1" hangingPunct="1">
              <a:spcBef>
                <a:spcPct val="50000"/>
              </a:spcBef>
              <a:buClr>
                <a:srgbClr val="FF0000"/>
              </a:buClr>
              <a:buFontTx/>
              <a:buChar char="•"/>
            </a:pPr>
            <a:r>
              <a:rPr lang="en-US" sz="2000" dirty="0" err="1" smtClean="0">
                <a:latin typeface="Candara" pitchFamily="34" charset="0"/>
              </a:rPr>
              <a:t>Pengetahuan</a:t>
            </a:r>
            <a:r>
              <a:rPr lang="en-US" sz="2000" dirty="0" smtClean="0">
                <a:latin typeface="Candara" pitchFamily="34" charset="0"/>
              </a:rPr>
              <a:t> </a:t>
            </a:r>
            <a:r>
              <a:rPr lang="en-US" sz="2000" dirty="0" err="1">
                <a:latin typeface="Candara" pitchFamily="34" charset="0"/>
              </a:rPr>
              <a:t>dan</a:t>
            </a:r>
            <a:r>
              <a:rPr lang="en-US" sz="2000" dirty="0">
                <a:latin typeface="Candara" pitchFamily="34" charset="0"/>
              </a:rPr>
              <a:t> </a:t>
            </a:r>
            <a:r>
              <a:rPr lang="en-US" sz="2000" dirty="0" err="1">
                <a:latin typeface="Candara" pitchFamily="34" charset="0"/>
              </a:rPr>
              <a:t>kemahiran</a:t>
            </a:r>
            <a:r>
              <a:rPr lang="en-US" sz="2000" dirty="0">
                <a:latin typeface="Candara" pitchFamily="34" charset="0"/>
              </a:rPr>
              <a:t> </a:t>
            </a:r>
            <a:r>
              <a:rPr lang="en-US" sz="2000" dirty="0" err="1">
                <a:latin typeface="Candara" pitchFamily="34" charset="0"/>
              </a:rPr>
              <a:t>agensi-agensi</a:t>
            </a:r>
            <a:r>
              <a:rPr lang="en-US" sz="2000" dirty="0">
                <a:latin typeface="Candara" pitchFamily="34" charset="0"/>
              </a:rPr>
              <a:t> </a:t>
            </a:r>
            <a:r>
              <a:rPr lang="en-US" sz="2000" dirty="0" err="1" smtClean="0">
                <a:latin typeface="Candara" pitchFamily="34" charset="0"/>
              </a:rPr>
              <a:t>kawalselia</a:t>
            </a:r>
            <a:r>
              <a:rPr lang="en-US" sz="2000" dirty="0" smtClean="0">
                <a:latin typeface="Candara" pitchFamily="34" charset="0"/>
              </a:rPr>
              <a:t> </a:t>
            </a:r>
            <a:r>
              <a:rPr lang="en-US" sz="2000" dirty="0" err="1">
                <a:latin typeface="Candara" pitchFamily="34" charset="0"/>
              </a:rPr>
              <a:t>dan</a:t>
            </a:r>
            <a:r>
              <a:rPr lang="en-US" sz="2000" dirty="0">
                <a:latin typeface="Candara" pitchFamily="34" charset="0"/>
              </a:rPr>
              <a:t> </a:t>
            </a:r>
            <a:r>
              <a:rPr lang="en-US" sz="2000" dirty="0" err="1">
                <a:latin typeface="Candara" pitchFamily="34" charset="0"/>
              </a:rPr>
              <a:t>pengamal</a:t>
            </a:r>
            <a:r>
              <a:rPr lang="en-US" sz="2000" dirty="0">
                <a:latin typeface="Candara" pitchFamily="34" charset="0"/>
              </a:rPr>
              <a:t> </a:t>
            </a:r>
            <a:r>
              <a:rPr lang="en-US" sz="2000" dirty="0" err="1">
                <a:latin typeface="Candara" pitchFamily="34" charset="0"/>
              </a:rPr>
              <a:t>undang-undang</a:t>
            </a:r>
            <a:r>
              <a:rPr lang="en-US" sz="2000" dirty="0">
                <a:latin typeface="Candara" pitchFamily="34" charset="0"/>
              </a:rPr>
              <a:t> </a:t>
            </a:r>
            <a:endParaRPr lang="en-US" sz="2000" dirty="0" smtClean="0">
              <a:latin typeface="Candara" pitchFamily="34" charset="0"/>
            </a:endParaRPr>
          </a:p>
          <a:p>
            <a:pPr eaLnBrk="1" hangingPunct="1">
              <a:spcBef>
                <a:spcPct val="50000"/>
              </a:spcBef>
              <a:buClr>
                <a:srgbClr val="FF0000"/>
              </a:buClr>
              <a:buFontTx/>
              <a:buChar char="•"/>
            </a:pPr>
            <a:r>
              <a:rPr lang="en-US" sz="2000" dirty="0" err="1" smtClean="0">
                <a:latin typeface="Candara" pitchFamily="34" charset="0"/>
              </a:rPr>
              <a:t>Mengatasi</a:t>
            </a:r>
            <a:r>
              <a:rPr lang="en-US" sz="2000" dirty="0" smtClean="0">
                <a:latin typeface="Candara" pitchFamily="34" charset="0"/>
              </a:rPr>
              <a:t> </a:t>
            </a:r>
            <a:r>
              <a:rPr lang="en-US" sz="2000" dirty="0" err="1" smtClean="0">
                <a:latin typeface="Candara" pitchFamily="34" charset="0"/>
              </a:rPr>
              <a:t>ketakutan</a:t>
            </a:r>
            <a:r>
              <a:rPr lang="en-US" sz="2000" dirty="0" smtClean="0">
                <a:latin typeface="Candara" pitchFamily="34" charset="0"/>
              </a:rPr>
              <a:t> (</a:t>
            </a:r>
            <a:r>
              <a:rPr lang="en-US" sz="2000" i="1" dirty="0" smtClean="0">
                <a:latin typeface="Candara" pitchFamily="34" charset="0"/>
              </a:rPr>
              <a:t>fear of the unknown</a:t>
            </a:r>
            <a:r>
              <a:rPr lang="en-US" sz="2000" dirty="0" smtClean="0">
                <a:latin typeface="Candara" pitchFamily="34" charset="0"/>
              </a:rPr>
              <a:t>) </a:t>
            </a:r>
            <a:r>
              <a:rPr lang="en-US" sz="2000" dirty="0" err="1" smtClean="0">
                <a:latin typeface="Candara" pitchFamily="34" charset="0"/>
              </a:rPr>
              <a:t>dan</a:t>
            </a:r>
            <a:r>
              <a:rPr lang="en-US" sz="2000" dirty="0" smtClean="0">
                <a:latin typeface="Candara" pitchFamily="34" charset="0"/>
              </a:rPr>
              <a:t> </a:t>
            </a:r>
            <a:r>
              <a:rPr lang="en-US" sz="2000" dirty="0" err="1" smtClean="0">
                <a:latin typeface="Candara" pitchFamily="34" charset="0"/>
              </a:rPr>
              <a:t>tabiat</a:t>
            </a:r>
            <a:r>
              <a:rPr lang="en-US" sz="2000" dirty="0" smtClean="0">
                <a:latin typeface="Candara" pitchFamily="34" charset="0"/>
              </a:rPr>
              <a:t> </a:t>
            </a:r>
            <a:r>
              <a:rPr lang="en-US" sz="2000" dirty="0" err="1" smtClean="0">
                <a:latin typeface="Candara" pitchFamily="34" charset="0"/>
              </a:rPr>
              <a:t>institusi</a:t>
            </a:r>
            <a:r>
              <a:rPr lang="en-US" sz="2000" dirty="0" smtClean="0">
                <a:latin typeface="Candara" pitchFamily="34" charset="0"/>
              </a:rPr>
              <a:t> </a:t>
            </a:r>
          </a:p>
          <a:p>
            <a:pPr eaLnBrk="1" hangingPunct="1">
              <a:spcBef>
                <a:spcPct val="50000"/>
              </a:spcBef>
              <a:buClr>
                <a:srgbClr val="FF0000"/>
              </a:buClr>
              <a:buFontTx/>
              <a:buChar char="•"/>
            </a:pPr>
            <a:r>
              <a:rPr lang="en-US" sz="2000" dirty="0" err="1" smtClean="0">
                <a:latin typeface="Candara" pitchFamily="34" charset="0"/>
              </a:rPr>
              <a:t>Mengeluarkan</a:t>
            </a:r>
            <a:r>
              <a:rPr lang="en-US" sz="2000" dirty="0" smtClean="0">
                <a:latin typeface="Candara" pitchFamily="34" charset="0"/>
              </a:rPr>
              <a:t> </a:t>
            </a:r>
            <a:r>
              <a:rPr lang="en-US" sz="2000" dirty="0" err="1">
                <a:latin typeface="Candara" pitchFamily="34" charset="0"/>
              </a:rPr>
              <a:t>dan</a:t>
            </a:r>
            <a:r>
              <a:rPr lang="en-US" sz="2000" dirty="0">
                <a:latin typeface="Candara" pitchFamily="34" charset="0"/>
              </a:rPr>
              <a:t> </a:t>
            </a:r>
            <a:r>
              <a:rPr lang="en-US" sz="2000" dirty="0" err="1">
                <a:latin typeface="Candara" pitchFamily="34" charset="0"/>
              </a:rPr>
              <a:t>mengatasi</a:t>
            </a:r>
            <a:r>
              <a:rPr lang="en-US" sz="2000" dirty="0">
                <a:latin typeface="Candara" pitchFamily="34" charset="0"/>
              </a:rPr>
              <a:t> </a:t>
            </a:r>
            <a:r>
              <a:rPr lang="en-US" sz="2000" dirty="0" err="1">
                <a:latin typeface="Candara" pitchFamily="34" charset="0"/>
              </a:rPr>
              <a:t>halangan-halangan</a:t>
            </a:r>
            <a:r>
              <a:rPr lang="en-US" sz="2000" dirty="0">
                <a:latin typeface="Candara" pitchFamily="34" charset="0"/>
              </a:rPr>
              <a:t> </a:t>
            </a:r>
            <a:r>
              <a:rPr lang="en-US" sz="2000" dirty="0" err="1">
                <a:latin typeface="Candara" pitchFamily="34" charset="0"/>
              </a:rPr>
              <a:t>terhadap</a:t>
            </a:r>
            <a:r>
              <a:rPr lang="en-US" sz="2000" dirty="0">
                <a:latin typeface="Candara" pitchFamily="34" charset="0"/>
              </a:rPr>
              <a:t> </a:t>
            </a:r>
            <a:r>
              <a:rPr lang="en-US" sz="2000" dirty="0" err="1">
                <a:latin typeface="Candara" pitchFamily="34" charset="0"/>
              </a:rPr>
              <a:t>ketelusan</a:t>
            </a:r>
            <a:r>
              <a:rPr lang="en-US" sz="2000" dirty="0">
                <a:latin typeface="Candara" pitchFamily="34" charset="0"/>
              </a:rPr>
              <a:t> </a:t>
            </a:r>
            <a:r>
              <a:rPr lang="en-US" sz="2000" dirty="0" err="1" smtClean="0">
                <a:latin typeface="Candara" pitchFamily="34" charset="0"/>
              </a:rPr>
              <a:t>dalam</a:t>
            </a:r>
            <a:r>
              <a:rPr lang="en-US" sz="2000" dirty="0" smtClean="0">
                <a:latin typeface="Candara" pitchFamily="34" charset="0"/>
              </a:rPr>
              <a:t> </a:t>
            </a:r>
            <a:r>
              <a:rPr lang="en-US" sz="2000" dirty="0" err="1">
                <a:latin typeface="Candara" pitchFamily="34" charset="0"/>
              </a:rPr>
              <a:t>sistem</a:t>
            </a:r>
            <a:r>
              <a:rPr lang="en-US" sz="2000" dirty="0">
                <a:latin typeface="Candara" pitchFamily="34" charset="0"/>
              </a:rPr>
              <a:t> </a:t>
            </a:r>
            <a:r>
              <a:rPr lang="en-US" sz="2000" dirty="0" err="1">
                <a:latin typeface="Candara" pitchFamily="34" charset="0"/>
              </a:rPr>
              <a:t>dan</a:t>
            </a:r>
            <a:r>
              <a:rPr lang="en-US" sz="2000" dirty="0">
                <a:latin typeface="Candara" pitchFamily="34" charset="0"/>
              </a:rPr>
              <a:t> </a:t>
            </a:r>
            <a:r>
              <a:rPr lang="en-US" sz="2000" dirty="0" err="1">
                <a:latin typeface="Candara" pitchFamily="34" charset="0"/>
              </a:rPr>
              <a:t>prosedur</a:t>
            </a:r>
            <a:r>
              <a:rPr lang="en-US" sz="2000" dirty="0">
                <a:latin typeface="Candara" pitchFamily="34" charset="0"/>
              </a:rPr>
              <a:t> </a:t>
            </a:r>
            <a:r>
              <a:rPr lang="en-US" sz="2000" dirty="0" err="1">
                <a:latin typeface="Candara" pitchFamily="34" charset="0"/>
              </a:rPr>
              <a:t>semasa</a:t>
            </a:r>
            <a:r>
              <a:rPr lang="en-US" sz="2000" dirty="0">
                <a:latin typeface="Candara" pitchFamily="34" charset="0"/>
              </a:rPr>
              <a:t> </a:t>
            </a:r>
            <a:r>
              <a:rPr lang="en-US" sz="2000" dirty="0" err="1" smtClean="0">
                <a:latin typeface="Candara" pitchFamily="34" charset="0"/>
              </a:rPr>
              <a:t>dan</a:t>
            </a:r>
            <a:r>
              <a:rPr lang="en-US" sz="2000" dirty="0" smtClean="0">
                <a:latin typeface="Candara" pitchFamily="34" charset="0"/>
              </a:rPr>
              <a:t> lain-lain </a:t>
            </a:r>
            <a:r>
              <a:rPr lang="en-US" sz="2000" dirty="0" err="1" smtClean="0">
                <a:latin typeface="Candara" pitchFamily="34" charset="0"/>
              </a:rPr>
              <a:t>halangan</a:t>
            </a:r>
            <a:endParaRPr lang="en-US" sz="2000" dirty="0" smtClean="0">
              <a:latin typeface="Candara" pitchFamily="34" charset="0"/>
            </a:endParaRPr>
          </a:p>
        </p:txBody>
      </p:sp>
      <p:sp>
        <p:nvSpPr>
          <p:cNvPr id="15368" name="Text Box 103"/>
          <p:cNvSpPr txBox="1">
            <a:spLocks noChangeArrowheads="1"/>
          </p:cNvSpPr>
          <p:nvPr/>
        </p:nvSpPr>
        <p:spPr bwMode="auto">
          <a:xfrm>
            <a:off x="685800" y="1524000"/>
            <a:ext cx="7696200" cy="954107"/>
          </a:xfrm>
          <a:prstGeom prst="rect">
            <a:avLst/>
          </a:prstGeom>
          <a:solidFill>
            <a:srgbClr val="0000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lnSpc>
                <a:spcPct val="80000"/>
              </a:lnSpc>
              <a:spcBef>
                <a:spcPct val="20000"/>
              </a:spcBef>
            </a:pPr>
            <a:r>
              <a:rPr lang="en-US" altLang="en-US" sz="2000" b="1" dirty="0" smtClean="0">
                <a:solidFill>
                  <a:schemeClr val="bg1"/>
                </a:solidFill>
                <a:latin typeface="Candara" pitchFamily="34" charset="0"/>
              </a:rPr>
              <a:t>A    MENUBUHKAN SISTEM PENGURUSAN PENGAWALSELIAAN</a:t>
            </a:r>
            <a:endParaRPr lang="en-US" altLang="en-US" sz="2000" b="1" dirty="0">
              <a:solidFill>
                <a:schemeClr val="bg1"/>
              </a:solidFill>
              <a:latin typeface="Candara" pitchFamily="34" charset="0"/>
            </a:endParaRPr>
          </a:p>
          <a:p>
            <a:pPr eaLnBrk="1" hangingPunct="1">
              <a:lnSpc>
                <a:spcPct val="80000"/>
              </a:lnSpc>
              <a:spcBef>
                <a:spcPct val="20000"/>
              </a:spcBef>
            </a:pPr>
            <a:r>
              <a:rPr lang="en-US" altLang="en-US" sz="2000" b="1" dirty="0" smtClean="0">
                <a:solidFill>
                  <a:schemeClr val="bg1"/>
                </a:solidFill>
                <a:latin typeface="Candara" pitchFamily="34" charset="0"/>
              </a:rPr>
              <a:t>B    MEMASTIKAN KUALITI PERUNDANGAN BARU</a:t>
            </a:r>
            <a:endParaRPr lang="en-US" altLang="en-US" sz="2000" b="1" dirty="0">
              <a:solidFill>
                <a:schemeClr val="bg1"/>
              </a:solidFill>
              <a:latin typeface="Candara" pitchFamily="34" charset="0"/>
            </a:endParaRPr>
          </a:p>
          <a:p>
            <a:pPr eaLnBrk="1" hangingPunct="1">
              <a:lnSpc>
                <a:spcPct val="80000"/>
              </a:lnSpc>
              <a:spcBef>
                <a:spcPct val="20000"/>
              </a:spcBef>
            </a:pPr>
            <a:r>
              <a:rPr lang="en-US" altLang="en-US" sz="2000" b="1" dirty="0" smtClean="0">
                <a:solidFill>
                  <a:schemeClr val="bg1"/>
                </a:solidFill>
                <a:latin typeface="Candara" pitchFamily="34" charset="0"/>
              </a:rPr>
              <a:t>C    MENINGKATKAN KUALITI PERUNDANGAN SEDIA ADA</a:t>
            </a:r>
            <a:endParaRPr lang="en-GB" altLang="en-US" sz="2000" b="1" dirty="0">
              <a:solidFill>
                <a:schemeClr val="bg1"/>
              </a:solidFill>
              <a:latin typeface="Candara" pitchFamily="34" charset="0"/>
            </a:endParaRPr>
          </a:p>
        </p:txBody>
      </p:sp>
    </p:spTree>
    <p:extLst>
      <p:ext uri="{BB962C8B-B14F-4D97-AF65-F5344CB8AC3E}">
        <p14:creationId xmlns:p14="http://schemas.microsoft.com/office/powerpoint/2010/main" val="19666772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6324600" cy="1905000"/>
          </a:xfrm>
          <a:solidFill>
            <a:srgbClr val="FF0000"/>
          </a:solidFill>
        </p:spPr>
        <p:txBody>
          <a:bodyPr>
            <a:normAutofit/>
          </a:bodyPr>
          <a:lstStyle/>
          <a:p>
            <a:r>
              <a:rPr lang="en-US" sz="3600" b="1" dirty="0" err="1" smtClean="0">
                <a:solidFill>
                  <a:schemeClr val="bg2">
                    <a:lumMod val="20000"/>
                    <a:lumOff val="80000"/>
                  </a:schemeClr>
                </a:solidFill>
                <a:latin typeface="Berlin Sans FB" panose="020E0602020502020306" pitchFamily="34" charset="0"/>
              </a:rPr>
              <a:t>Satu</a:t>
            </a:r>
            <a:r>
              <a:rPr lang="en-US" sz="3600" b="1" dirty="0" smtClean="0">
                <a:solidFill>
                  <a:schemeClr val="bg2">
                    <a:lumMod val="20000"/>
                    <a:lumOff val="80000"/>
                  </a:schemeClr>
                </a:solidFill>
                <a:latin typeface="Berlin Sans FB" panose="020E0602020502020306" pitchFamily="34" charset="0"/>
              </a:rPr>
              <a:t> </a:t>
            </a:r>
            <a:r>
              <a:rPr lang="en-US" sz="3600" b="1" dirty="0" err="1" smtClean="0">
                <a:solidFill>
                  <a:schemeClr val="bg2">
                    <a:lumMod val="20000"/>
                    <a:lumOff val="80000"/>
                  </a:schemeClr>
                </a:solidFill>
                <a:latin typeface="Berlin Sans FB" panose="020E0602020502020306" pitchFamily="34" charset="0"/>
              </a:rPr>
              <a:t>perspektif</a:t>
            </a:r>
            <a:r>
              <a:rPr lang="en-US" sz="3600" b="1" dirty="0" smtClean="0">
                <a:solidFill>
                  <a:schemeClr val="bg2">
                    <a:lumMod val="20000"/>
                    <a:lumOff val="80000"/>
                  </a:schemeClr>
                </a:solidFill>
                <a:latin typeface="Berlin Sans FB" panose="020E0602020502020306" pitchFamily="34" charset="0"/>
              </a:rPr>
              <a:t>- </a:t>
            </a:r>
            <a:r>
              <a:rPr lang="en-US" sz="3600" b="1" dirty="0" smtClean="0">
                <a:solidFill>
                  <a:schemeClr val="bg2"/>
                </a:solidFill>
                <a:latin typeface="Blackadder ITC" panose="04020505051007020D02" pitchFamily="82" charset="0"/>
              </a:rPr>
              <a:t/>
            </a:r>
            <a:br>
              <a:rPr lang="en-US" sz="3600" b="1" dirty="0" smtClean="0">
                <a:solidFill>
                  <a:schemeClr val="bg2"/>
                </a:solidFill>
                <a:latin typeface="Blackadder ITC" panose="04020505051007020D02" pitchFamily="82" charset="0"/>
              </a:rPr>
            </a:br>
            <a:r>
              <a:rPr lang="en-US" sz="3600" b="1" dirty="0" err="1" smtClean="0">
                <a:solidFill>
                  <a:schemeClr val="bg2"/>
                </a:solidFill>
              </a:rPr>
              <a:t>Pejabat</a:t>
            </a:r>
            <a:r>
              <a:rPr lang="en-US" sz="3600" b="1" dirty="0" smtClean="0">
                <a:solidFill>
                  <a:schemeClr val="bg2"/>
                </a:solidFill>
              </a:rPr>
              <a:t> Tanah </a:t>
            </a:r>
            <a:r>
              <a:rPr lang="en-US" sz="3600" b="1" dirty="0" err="1" smtClean="0">
                <a:solidFill>
                  <a:schemeClr val="bg2"/>
                </a:solidFill>
              </a:rPr>
              <a:t>dan</a:t>
            </a:r>
            <a:r>
              <a:rPr lang="en-US" sz="3600" b="1" dirty="0" smtClean="0">
                <a:solidFill>
                  <a:schemeClr val="bg2"/>
                </a:solidFill>
              </a:rPr>
              <a:t> </a:t>
            </a:r>
            <a:r>
              <a:rPr lang="en-US" sz="3600" b="1" dirty="0" err="1" smtClean="0">
                <a:solidFill>
                  <a:schemeClr val="bg2"/>
                </a:solidFill>
              </a:rPr>
              <a:t>Jajahan</a:t>
            </a:r>
            <a:r>
              <a:rPr lang="en-US" sz="3600" b="1" dirty="0" smtClean="0">
                <a:solidFill>
                  <a:schemeClr val="bg2"/>
                </a:solidFill>
              </a:rPr>
              <a:t> </a:t>
            </a:r>
            <a:r>
              <a:rPr lang="en-US" sz="3600" b="1" dirty="0" err="1" smtClean="0">
                <a:solidFill>
                  <a:schemeClr val="bg2"/>
                </a:solidFill>
              </a:rPr>
              <a:t>Negeri</a:t>
            </a:r>
            <a:r>
              <a:rPr lang="en-US" sz="3600" b="1" dirty="0" smtClean="0">
                <a:solidFill>
                  <a:schemeClr val="bg2"/>
                </a:solidFill>
              </a:rPr>
              <a:t> Kelantan </a:t>
            </a:r>
            <a:endParaRPr lang="en-US" sz="3600" b="1" dirty="0">
              <a:solidFill>
                <a:schemeClr val="bg2"/>
              </a:solidFill>
            </a:endParaRPr>
          </a:p>
        </p:txBody>
      </p:sp>
      <p:sp>
        <p:nvSpPr>
          <p:cNvPr id="4" name="Rectangle 10"/>
          <p:cNvSpPr>
            <a:spLocks noGrp="1" noChangeArrowheads="1"/>
          </p:cNvSpPr>
          <p:nvPr>
            <p:ph idx="1"/>
          </p:nvPr>
        </p:nvSpPr>
        <p:spPr>
          <a:xfrm>
            <a:off x="381000" y="2362200"/>
            <a:ext cx="8229600" cy="4191000"/>
          </a:xfrm>
        </p:spPr>
        <p:txBody>
          <a:bodyPr>
            <a:normAutofit fontScale="92500"/>
          </a:bodyPr>
          <a:lstStyle/>
          <a:p>
            <a:pPr marL="609600" indent="-609600" eaLnBrk="1" hangingPunct="1">
              <a:buFont typeface="Wingdings" pitchFamily="2" charset="2"/>
              <a:buNone/>
              <a:defRPr/>
            </a:pPr>
            <a:r>
              <a:rPr lang="en-US" altLang="en-US" b="1" dirty="0" smtClean="0">
                <a:solidFill>
                  <a:schemeClr val="tx1"/>
                </a:solidFill>
                <a:latin typeface="Candara" pitchFamily="34" charset="0"/>
              </a:rPr>
              <a:t>1</a:t>
            </a:r>
            <a:r>
              <a:rPr lang="en-US" altLang="en-US" sz="3000" b="1" dirty="0" smtClean="0">
                <a:solidFill>
                  <a:schemeClr val="tx1"/>
                </a:solidFill>
                <a:latin typeface="Candara" pitchFamily="34" charset="0"/>
              </a:rPr>
              <a:t>.   </a:t>
            </a:r>
            <a:r>
              <a:rPr lang="en-US" altLang="en-US" sz="3000" b="1" dirty="0" err="1" smtClean="0">
                <a:solidFill>
                  <a:schemeClr val="tx1"/>
                </a:solidFill>
                <a:latin typeface="Candara" pitchFamily="34" charset="0"/>
              </a:rPr>
              <a:t>Pentadbiran</a:t>
            </a:r>
            <a:r>
              <a:rPr lang="en-US" altLang="en-US" sz="3000" b="1" dirty="0" smtClean="0">
                <a:solidFill>
                  <a:schemeClr val="tx1"/>
                </a:solidFill>
                <a:latin typeface="Candara" pitchFamily="34" charset="0"/>
              </a:rPr>
              <a:t> Tanah di </a:t>
            </a:r>
            <a:r>
              <a:rPr lang="en-US" altLang="en-US" sz="3000" b="1" dirty="0" err="1" smtClean="0">
                <a:solidFill>
                  <a:schemeClr val="tx1"/>
                </a:solidFill>
                <a:latin typeface="Candara" pitchFamily="34" charset="0"/>
              </a:rPr>
              <a:t>Semenanjung</a:t>
            </a:r>
            <a:r>
              <a:rPr lang="en-US" altLang="en-US" sz="3000" b="1" dirty="0" smtClean="0">
                <a:solidFill>
                  <a:schemeClr val="tx1"/>
                </a:solidFill>
                <a:latin typeface="Candara" pitchFamily="34" charset="0"/>
              </a:rPr>
              <a:t> Malaysia </a:t>
            </a:r>
            <a:r>
              <a:rPr lang="en-US" altLang="en-US" sz="3000" b="1" dirty="0" err="1" smtClean="0">
                <a:solidFill>
                  <a:schemeClr val="tx1"/>
                </a:solidFill>
                <a:latin typeface="Candara" pitchFamily="34" charset="0"/>
              </a:rPr>
              <a:t>Sebelum</a:t>
            </a:r>
            <a:r>
              <a:rPr lang="en-US" altLang="en-US" sz="3000" b="1" dirty="0" smtClean="0">
                <a:solidFill>
                  <a:schemeClr val="tx1"/>
                </a:solidFill>
                <a:latin typeface="Candara" pitchFamily="34" charset="0"/>
              </a:rPr>
              <a:t> </a:t>
            </a:r>
            <a:r>
              <a:rPr lang="en-US" altLang="en-US" sz="3000" b="1" dirty="0" err="1" smtClean="0">
                <a:solidFill>
                  <a:schemeClr val="tx1"/>
                </a:solidFill>
                <a:latin typeface="Candara" pitchFamily="34" charset="0"/>
              </a:rPr>
              <a:t>dan</a:t>
            </a:r>
            <a:r>
              <a:rPr lang="en-US" altLang="en-US" sz="3000" b="1" dirty="0" smtClean="0">
                <a:solidFill>
                  <a:schemeClr val="tx1"/>
                </a:solidFill>
                <a:latin typeface="Candara" pitchFamily="34" charset="0"/>
              </a:rPr>
              <a:t> </a:t>
            </a:r>
            <a:r>
              <a:rPr lang="en-US" altLang="en-US" sz="3000" b="1" dirty="0" err="1" smtClean="0">
                <a:solidFill>
                  <a:schemeClr val="tx1"/>
                </a:solidFill>
                <a:latin typeface="Candara" pitchFamily="34" charset="0"/>
              </a:rPr>
              <a:t>Selepas</a:t>
            </a:r>
            <a:r>
              <a:rPr lang="en-US" altLang="en-US" sz="3000" b="1" dirty="0" smtClean="0">
                <a:solidFill>
                  <a:schemeClr val="tx1"/>
                </a:solidFill>
                <a:latin typeface="Candara" pitchFamily="34" charset="0"/>
              </a:rPr>
              <a:t> </a:t>
            </a:r>
            <a:r>
              <a:rPr lang="en-US" altLang="en-US" sz="3000" b="1" dirty="0" err="1" smtClean="0">
                <a:solidFill>
                  <a:schemeClr val="tx1"/>
                </a:solidFill>
                <a:latin typeface="Candara" pitchFamily="34" charset="0"/>
              </a:rPr>
              <a:t>Kanun</a:t>
            </a:r>
            <a:r>
              <a:rPr lang="en-US" altLang="en-US" sz="3000" b="1" dirty="0" smtClean="0">
                <a:solidFill>
                  <a:schemeClr val="tx1"/>
                </a:solidFill>
                <a:latin typeface="Candara" pitchFamily="34" charset="0"/>
              </a:rPr>
              <a:t> Tanah Negara (KTN)</a:t>
            </a:r>
          </a:p>
          <a:p>
            <a:pPr marL="609600" indent="-609600" eaLnBrk="1" hangingPunct="1">
              <a:buFont typeface="Wingdings" pitchFamily="2" charset="2"/>
              <a:buNone/>
              <a:defRPr/>
            </a:pPr>
            <a:endParaRPr lang="en-US" altLang="en-US" sz="3000" b="1" dirty="0" smtClean="0">
              <a:solidFill>
                <a:schemeClr val="tx1"/>
              </a:solidFill>
              <a:latin typeface="Candara" pitchFamily="34" charset="0"/>
            </a:endParaRPr>
          </a:p>
          <a:p>
            <a:pPr marL="609600" indent="-609600" eaLnBrk="1" hangingPunct="1">
              <a:buFont typeface="Wingdings" pitchFamily="2" charset="2"/>
              <a:buNone/>
              <a:defRPr/>
            </a:pPr>
            <a:r>
              <a:rPr lang="en-US" altLang="en-US" sz="3000" b="1" dirty="0" smtClean="0">
                <a:solidFill>
                  <a:schemeClr val="tx1"/>
                </a:solidFill>
                <a:latin typeface="Candara" pitchFamily="34" charset="0"/>
              </a:rPr>
              <a:t>2.   </a:t>
            </a:r>
            <a:r>
              <a:rPr lang="en-US" altLang="en-US" sz="3000" b="1" dirty="0" err="1" smtClean="0">
                <a:solidFill>
                  <a:schemeClr val="tx1"/>
                </a:solidFill>
                <a:latin typeface="Candara" pitchFamily="34" charset="0"/>
              </a:rPr>
              <a:t>Pelupusan</a:t>
            </a:r>
            <a:r>
              <a:rPr lang="en-US" altLang="en-US" sz="3000" b="1" dirty="0" smtClean="0">
                <a:solidFill>
                  <a:schemeClr val="tx1"/>
                </a:solidFill>
                <a:latin typeface="Candara" pitchFamily="34" charset="0"/>
              </a:rPr>
              <a:t> Tanah </a:t>
            </a:r>
            <a:r>
              <a:rPr lang="en-US" altLang="en-US" sz="3000" b="1" dirty="0" err="1" smtClean="0">
                <a:solidFill>
                  <a:schemeClr val="tx1"/>
                </a:solidFill>
                <a:latin typeface="Candara" pitchFamily="34" charset="0"/>
              </a:rPr>
              <a:t>Dengan</a:t>
            </a:r>
            <a:r>
              <a:rPr lang="en-US" altLang="en-US" sz="3000" b="1" dirty="0" smtClean="0">
                <a:solidFill>
                  <a:schemeClr val="tx1"/>
                </a:solidFill>
                <a:latin typeface="Candara" pitchFamily="34" charset="0"/>
              </a:rPr>
              <a:t> Cara </a:t>
            </a:r>
            <a:r>
              <a:rPr lang="en-US" altLang="en-US" sz="3000" b="1" dirty="0" err="1" smtClean="0">
                <a:solidFill>
                  <a:schemeClr val="tx1"/>
                </a:solidFill>
                <a:latin typeface="Candara" pitchFamily="34" charset="0"/>
              </a:rPr>
              <a:t>Pemberimilikan</a:t>
            </a:r>
            <a:r>
              <a:rPr lang="en-US" altLang="en-US" sz="3000" b="1" dirty="0" smtClean="0">
                <a:solidFill>
                  <a:schemeClr val="tx1"/>
                </a:solidFill>
                <a:latin typeface="Candara" pitchFamily="34" charset="0"/>
              </a:rPr>
              <a:t> </a:t>
            </a:r>
            <a:r>
              <a:rPr lang="en-US" altLang="en-US" sz="3000" b="1" dirty="0" err="1" smtClean="0">
                <a:solidFill>
                  <a:schemeClr val="tx1"/>
                </a:solidFill>
                <a:latin typeface="Candara" pitchFamily="34" charset="0"/>
              </a:rPr>
              <a:t>dan</a:t>
            </a:r>
            <a:r>
              <a:rPr lang="en-US" altLang="en-US" sz="3000" b="1" dirty="0" smtClean="0">
                <a:solidFill>
                  <a:schemeClr val="tx1"/>
                </a:solidFill>
                <a:latin typeface="Candara" pitchFamily="34" charset="0"/>
              </a:rPr>
              <a:t> </a:t>
            </a:r>
            <a:r>
              <a:rPr lang="en-US" altLang="en-US" sz="3000" b="1" dirty="0" err="1" smtClean="0">
                <a:solidFill>
                  <a:schemeClr val="tx1"/>
                </a:solidFill>
                <a:latin typeface="Candara" pitchFamily="34" charset="0"/>
              </a:rPr>
              <a:t>Selain</a:t>
            </a:r>
            <a:r>
              <a:rPr lang="en-US" altLang="en-US" sz="3000" b="1" dirty="0" smtClean="0">
                <a:solidFill>
                  <a:schemeClr val="tx1"/>
                </a:solidFill>
                <a:latin typeface="Candara" pitchFamily="34" charset="0"/>
              </a:rPr>
              <a:t> Dari </a:t>
            </a:r>
            <a:r>
              <a:rPr lang="en-US" altLang="en-US" sz="3000" b="1" dirty="0" err="1" smtClean="0">
                <a:solidFill>
                  <a:schemeClr val="tx1"/>
                </a:solidFill>
                <a:latin typeface="Candara" pitchFamily="34" charset="0"/>
              </a:rPr>
              <a:t>Pemberimilikan</a:t>
            </a:r>
            <a:endParaRPr lang="en-US" altLang="en-US" sz="3000" b="1" dirty="0" smtClean="0">
              <a:solidFill>
                <a:schemeClr val="tx1"/>
              </a:solidFill>
              <a:latin typeface="Candara" pitchFamily="34" charset="0"/>
            </a:endParaRPr>
          </a:p>
          <a:p>
            <a:pPr marL="609600" indent="-609600" eaLnBrk="1" hangingPunct="1">
              <a:buFont typeface="Wingdings" pitchFamily="2" charset="2"/>
              <a:buNone/>
              <a:defRPr/>
            </a:pPr>
            <a:endParaRPr lang="en-US" altLang="en-US" sz="3000" b="1" dirty="0" smtClean="0">
              <a:solidFill>
                <a:schemeClr val="tx1"/>
              </a:solidFill>
              <a:latin typeface="Candara" pitchFamily="34" charset="0"/>
            </a:endParaRPr>
          </a:p>
          <a:p>
            <a:pPr marL="609600" indent="-609600" eaLnBrk="1" hangingPunct="1">
              <a:buFont typeface="Wingdings" pitchFamily="2" charset="2"/>
              <a:buNone/>
              <a:defRPr/>
            </a:pPr>
            <a:r>
              <a:rPr lang="en-US" altLang="en-US" sz="3000" b="1" dirty="0" smtClean="0">
                <a:solidFill>
                  <a:schemeClr val="tx1"/>
                </a:solidFill>
                <a:latin typeface="Candara" pitchFamily="34" charset="0"/>
              </a:rPr>
              <a:t>3.   </a:t>
            </a:r>
            <a:r>
              <a:rPr lang="en-US" altLang="en-US" sz="3000" b="1" dirty="0" err="1" smtClean="0">
                <a:solidFill>
                  <a:schemeClr val="tx1"/>
                </a:solidFill>
                <a:latin typeface="Candara" pitchFamily="34" charset="0"/>
              </a:rPr>
              <a:t>Pecah</a:t>
            </a:r>
            <a:r>
              <a:rPr lang="en-US" altLang="en-US" sz="3000" b="1" dirty="0" smtClean="0">
                <a:solidFill>
                  <a:schemeClr val="tx1"/>
                </a:solidFill>
                <a:latin typeface="Candara" pitchFamily="34" charset="0"/>
              </a:rPr>
              <a:t> </a:t>
            </a:r>
            <a:r>
              <a:rPr lang="en-US" altLang="en-US" sz="3000" b="1" dirty="0" err="1" smtClean="0">
                <a:solidFill>
                  <a:schemeClr val="tx1"/>
                </a:solidFill>
                <a:latin typeface="Candara" pitchFamily="34" charset="0"/>
              </a:rPr>
              <a:t>Sempadan</a:t>
            </a:r>
            <a:r>
              <a:rPr lang="en-US" altLang="en-US" sz="3000" b="1" dirty="0" smtClean="0">
                <a:solidFill>
                  <a:schemeClr val="tx1"/>
                </a:solidFill>
                <a:latin typeface="Candara" pitchFamily="34" charset="0"/>
              </a:rPr>
              <a:t>, </a:t>
            </a:r>
            <a:r>
              <a:rPr lang="en-US" altLang="en-US" sz="3000" b="1" dirty="0" err="1" smtClean="0">
                <a:solidFill>
                  <a:schemeClr val="tx1"/>
                </a:solidFill>
                <a:latin typeface="Candara" pitchFamily="34" charset="0"/>
              </a:rPr>
              <a:t>Pecah</a:t>
            </a:r>
            <a:r>
              <a:rPr lang="en-US" altLang="en-US" sz="3000" b="1" dirty="0" smtClean="0">
                <a:solidFill>
                  <a:schemeClr val="tx1"/>
                </a:solidFill>
                <a:latin typeface="Candara" pitchFamily="34" charset="0"/>
              </a:rPr>
              <a:t> </a:t>
            </a:r>
            <a:r>
              <a:rPr lang="en-US" altLang="en-US" sz="3000" b="1" dirty="0" err="1" smtClean="0">
                <a:solidFill>
                  <a:schemeClr val="tx1"/>
                </a:solidFill>
                <a:latin typeface="Candara" pitchFamily="34" charset="0"/>
              </a:rPr>
              <a:t>Bahagian</a:t>
            </a:r>
            <a:r>
              <a:rPr lang="en-US" altLang="en-US" sz="3000" b="1" dirty="0" smtClean="0">
                <a:solidFill>
                  <a:schemeClr val="tx1"/>
                </a:solidFill>
                <a:latin typeface="Candara" pitchFamily="34" charset="0"/>
              </a:rPr>
              <a:t> </a:t>
            </a:r>
            <a:r>
              <a:rPr lang="en-US" altLang="en-US" sz="3000" b="1" dirty="0" err="1" smtClean="0">
                <a:solidFill>
                  <a:schemeClr val="tx1"/>
                </a:solidFill>
                <a:latin typeface="Candara" pitchFamily="34" charset="0"/>
              </a:rPr>
              <a:t>dan</a:t>
            </a:r>
            <a:r>
              <a:rPr lang="en-US" altLang="en-US" sz="3000" b="1" dirty="0" smtClean="0">
                <a:solidFill>
                  <a:schemeClr val="tx1"/>
                </a:solidFill>
                <a:latin typeface="Candara" pitchFamily="34" charset="0"/>
              </a:rPr>
              <a:t> </a:t>
            </a:r>
            <a:r>
              <a:rPr lang="en-US" altLang="en-US" sz="3000" b="1" dirty="0" err="1" smtClean="0">
                <a:solidFill>
                  <a:schemeClr val="tx1"/>
                </a:solidFill>
                <a:latin typeface="Candara" pitchFamily="34" charset="0"/>
              </a:rPr>
              <a:t>Penyatuan</a:t>
            </a:r>
            <a:r>
              <a:rPr lang="en-US" altLang="en-US" sz="3000" b="1" dirty="0" smtClean="0">
                <a:solidFill>
                  <a:schemeClr val="tx1"/>
                </a:solidFill>
                <a:latin typeface="Candara" pitchFamily="34" charset="0"/>
              </a:rPr>
              <a:t> Tanah</a:t>
            </a:r>
          </a:p>
          <a:p>
            <a:pPr marL="609600" indent="-609600" eaLnBrk="1" hangingPunct="1">
              <a:buFont typeface="Wingdings" pitchFamily="2" charset="2"/>
              <a:buNone/>
              <a:defRPr/>
            </a:pPr>
            <a:endParaRPr lang="en-US" altLang="en-US" dirty="0" smtClean="0"/>
          </a:p>
          <a:p>
            <a:pPr marL="609600" indent="-609600" eaLnBrk="1" hangingPunct="1">
              <a:defRPr/>
            </a:pPr>
            <a:endParaRPr lang="en-US" altLang="en-US" dirty="0" smtClean="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5614" y="228600"/>
            <a:ext cx="2900189" cy="19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189235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5908" y="35257"/>
            <a:ext cx="2958092" cy="4297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799" name="Rectangle 7"/>
          <p:cNvSpPr>
            <a:spLocks noGrp="1" noChangeArrowheads="1"/>
          </p:cNvSpPr>
          <p:nvPr>
            <p:ph idx="1"/>
          </p:nvPr>
        </p:nvSpPr>
        <p:spPr>
          <a:xfrm>
            <a:off x="457200" y="2438400"/>
            <a:ext cx="8229600" cy="4149725"/>
          </a:xfrm>
        </p:spPr>
        <p:txBody>
          <a:bodyPr/>
          <a:lstStyle/>
          <a:p>
            <a:pPr marL="609600" indent="-609600" eaLnBrk="1" hangingPunct="1">
              <a:buFont typeface="Wingdings" pitchFamily="2" charset="2"/>
              <a:buNone/>
              <a:defRPr/>
            </a:pPr>
            <a:r>
              <a:rPr lang="en-US" altLang="en-US" dirty="0" smtClean="0">
                <a:solidFill>
                  <a:schemeClr val="tx1"/>
                </a:solidFill>
                <a:latin typeface="Candara" pitchFamily="34" charset="0"/>
              </a:rPr>
              <a:t>4.   </a:t>
            </a:r>
            <a:r>
              <a:rPr lang="en-US" altLang="en-US" dirty="0" err="1" smtClean="0">
                <a:solidFill>
                  <a:schemeClr val="tx1"/>
                </a:solidFill>
                <a:latin typeface="Candara" pitchFamily="34" charset="0"/>
              </a:rPr>
              <a:t>Urusan</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dan</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Urusniaga</a:t>
            </a:r>
            <a:r>
              <a:rPr lang="en-US" altLang="en-US" dirty="0" smtClean="0">
                <a:solidFill>
                  <a:schemeClr val="tx1"/>
                </a:solidFill>
                <a:latin typeface="Candara" pitchFamily="34" charset="0"/>
              </a:rPr>
              <a:t> Tanah</a:t>
            </a:r>
          </a:p>
          <a:p>
            <a:pPr marL="609600" indent="-609600" eaLnBrk="1" hangingPunct="1">
              <a:buFont typeface="Wingdings" pitchFamily="2" charset="2"/>
              <a:buNone/>
              <a:defRPr/>
            </a:pPr>
            <a:endParaRPr lang="en-US" altLang="en-US" dirty="0" smtClean="0">
              <a:solidFill>
                <a:schemeClr val="tx1"/>
              </a:solidFill>
              <a:latin typeface="Candara" pitchFamily="34" charset="0"/>
            </a:endParaRPr>
          </a:p>
          <a:p>
            <a:pPr marL="609600" indent="-609600" eaLnBrk="1" hangingPunct="1">
              <a:buFont typeface="Wingdings" pitchFamily="2" charset="2"/>
              <a:buNone/>
              <a:defRPr/>
            </a:pPr>
            <a:r>
              <a:rPr lang="en-US" altLang="en-US" dirty="0" smtClean="0">
                <a:solidFill>
                  <a:schemeClr val="tx1"/>
                </a:solidFill>
                <a:latin typeface="Candara" pitchFamily="34" charset="0"/>
              </a:rPr>
              <a:t>5.   </a:t>
            </a:r>
            <a:r>
              <a:rPr lang="en-US" altLang="en-US" dirty="0" err="1" smtClean="0">
                <a:solidFill>
                  <a:schemeClr val="tx1"/>
                </a:solidFill>
                <a:latin typeface="Candara" pitchFamily="34" charset="0"/>
              </a:rPr>
              <a:t>Simpanan</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Melayu</a:t>
            </a:r>
            <a:r>
              <a:rPr lang="en-US" altLang="en-US" dirty="0" smtClean="0">
                <a:solidFill>
                  <a:schemeClr val="tx1"/>
                </a:solidFill>
                <a:latin typeface="Candara" pitchFamily="34" charset="0"/>
              </a:rPr>
              <a:t> – </a:t>
            </a:r>
            <a:r>
              <a:rPr lang="en-US" altLang="en-US" dirty="0" err="1" smtClean="0">
                <a:solidFill>
                  <a:schemeClr val="tx1"/>
                </a:solidFill>
                <a:latin typeface="Candara" pitchFamily="34" charset="0"/>
              </a:rPr>
              <a:t>Enakmen</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Simpanan</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Melayu</a:t>
            </a:r>
            <a:r>
              <a:rPr lang="en-US" altLang="en-US" dirty="0" smtClean="0">
                <a:solidFill>
                  <a:schemeClr val="tx1"/>
                </a:solidFill>
                <a:latin typeface="Candara" pitchFamily="34" charset="0"/>
              </a:rPr>
              <a:t> F.M.S Cap. 142</a:t>
            </a:r>
          </a:p>
          <a:p>
            <a:pPr marL="609600" indent="-609600" eaLnBrk="1" hangingPunct="1">
              <a:buFont typeface="Wingdings" pitchFamily="2" charset="2"/>
              <a:buNone/>
              <a:defRPr/>
            </a:pPr>
            <a:endParaRPr lang="en-US" altLang="en-US" dirty="0" smtClean="0">
              <a:solidFill>
                <a:schemeClr val="tx1"/>
              </a:solidFill>
              <a:latin typeface="Candara" pitchFamily="34" charset="0"/>
            </a:endParaRPr>
          </a:p>
          <a:p>
            <a:pPr marL="609600" indent="-609600" eaLnBrk="1" hangingPunct="1">
              <a:buFont typeface="Wingdings" pitchFamily="2" charset="2"/>
              <a:buNone/>
              <a:defRPr/>
            </a:pPr>
            <a:r>
              <a:rPr lang="en-US" altLang="en-US" dirty="0" smtClean="0">
                <a:solidFill>
                  <a:schemeClr val="tx1"/>
                </a:solidFill>
                <a:latin typeface="Candara" pitchFamily="34" charset="0"/>
              </a:rPr>
              <a:t>6.   </a:t>
            </a:r>
            <a:r>
              <a:rPr lang="en-US" altLang="en-US" dirty="0" err="1" smtClean="0">
                <a:solidFill>
                  <a:schemeClr val="tx1"/>
                </a:solidFill>
                <a:latin typeface="Candara" pitchFamily="34" charset="0"/>
              </a:rPr>
              <a:t>Pengambilan</a:t>
            </a:r>
            <a:r>
              <a:rPr lang="en-US" altLang="en-US" dirty="0" smtClean="0">
                <a:solidFill>
                  <a:schemeClr val="tx1"/>
                </a:solidFill>
                <a:latin typeface="Candara" pitchFamily="34" charset="0"/>
              </a:rPr>
              <a:t> Tanah – </a:t>
            </a:r>
            <a:r>
              <a:rPr lang="en-US" altLang="en-US" dirty="0" err="1" smtClean="0">
                <a:solidFill>
                  <a:schemeClr val="tx1"/>
                </a:solidFill>
                <a:latin typeface="Candara" pitchFamily="34" charset="0"/>
              </a:rPr>
              <a:t>Akta</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Pengambilan</a:t>
            </a:r>
            <a:r>
              <a:rPr lang="en-US" altLang="en-US" dirty="0" smtClean="0">
                <a:solidFill>
                  <a:schemeClr val="tx1"/>
                </a:solidFill>
                <a:latin typeface="Candara" pitchFamily="34" charset="0"/>
              </a:rPr>
              <a:t> Tanah 34/1960-Pindaan 1990</a:t>
            </a:r>
          </a:p>
          <a:p>
            <a:pPr marL="609600" indent="-609600" eaLnBrk="1" hangingPunct="1">
              <a:buFont typeface="Wingdings" pitchFamily="2" charset="2"/>
              <a:buNone/>
              <a:defRPr/>
            </a:pPr>
            <a:endParaRPr lang="en-US" altLang="en-US" dirty="0" smtClean="0">
              <a:solidFill>
                <a:schemeClr val="tx1"/>
              </a:solidFill>
            </a:endParaRPr>
          </a:p>
        </p:txBody>
      </p:sp>
      <p:sp>
        <p:nvSpPr>
          <p:cNvPr id="5" name="Title 1"/>
          <p:cNvSpPr>
            <a:spLocks noGrp="1"/>
          </p:cNvSpPr>
          <p:nvPr>
            <p:ph type="title"/>
          </p:nvPr>
        </p:nvSpPr>
        <p:spPr>
          <a:xfrm>
            <a:off x="457200" y="274638"/>
            <a:ext cx="6096000" cy="1858962"/>
          </a:xfrm>
          <a:solidFill>
            <a:srgbClr val="FF0000"/>
          </a:solidFill>
        </p:spPr>
        <p:txBody>
          <a:bodyPr>
            <a:normAutofit/>
          </a:bodyPr>
          <a:lstStyle/>
          <a:p>
            <a:r>
              <a:rPr lang="en-US" sz="3600" b="1" dirty="0" err="1" smtClean="0">
                <a:solidFill>
                  <a:schemeClr val="bg2">
                    <a:lumMod val="20000"/>
                    <a:lumOff val="80000"/>
                  </a:schemeClr>
                </a:solidFill>
                <a:latin typeface="Berlin Sans FB" panose="020E0602020502020306" pitchFamily="34" charset="0"/>
              </a:rPr>
              <a:t>Satu</a:t>
            </a:r>
            <a:r>
              <a:rPr lang="en-US" sz="3600" b="1" dirty="0" smtClean="0">
                <a:solidFill>
                  <a:schemeClr val="bg2">
                    <a:lumMod val="20000"/>
                    <a:lumOff val="80000"/>
                  </a:schemeClr>
                </a:solidFill>
                <a:latin typeface="Berlin Sans FB" panose="020E0602020502020306" pitchFamily="34" charset="0"/>
              </a:rPr>
              <a:t> </a:t>
            </a:r>
            <a:r>
              <a:rPr lang="en-US" sz="3600" b="1" dirty="0" err="1" smtClean="0">
                <a:solidFill>
                  <a:schemeClr val="bg2">
                    <a:lumMod val="20000"/>
                    <a:lumOff val="80000"/>
                  </a:schemeClr>
                </a:solidFill>
                <a:latin typeface="Berlin Sans FB" panose="020E0602020502020306" pitchFamily="34" charset="0"/>
              </a:rPr>
              <a:t>perspektif</a:t>
            </a:r>
            <a:r>
              <a:rPr lang="en-US" sz="3600" b="1" dirty="0" smtClean="0">
                <a:solidFill>
                  <a:schemeClr val="bg2">
                    <a:lumMod val="20000"/>
                    <a:lumOff val="80000"/>
                  </a:schemeClr>
                </a:solidFill>
                <a:latin typeface="Berlin Sans FB" panose="020E0602020502020306" pitchFamily="34" charset="0"/>
              </a:rPr>
              <a:t>- </a:t>
            </a:r>
            <a:r>
              <a:rPr lang="en-US" sz="3600" b="1" dirty="0" smtClean="0">
                <a:solidFill>
                  <a:schemeClr val="bg2"/>
                </a:solidFill>
                <a:latin typeface="Blackadder ITC" panose="04020505051007020D02" pitchFamily="82" charset="0"/>
              </a:rPr>
              <a:t/>
            </a:r>
            <a:br>
              <a:rPr lang="en-US" sz="3600" b="1" dirty="0" smtClean="0">
                <a:solidFill>
                  <a:schemeClr val="bg2"/>
                </a:solidFill>
                <a:latin typeface="Blackadder ITC" panose="04020505051007020D02" pitchFamily="82" charset="0"/>
              </a:rPr>
            </a:br>
            <a:r>
              <a:rPr lang="en-US" sz="3600" b="1" dirty="0" err="1" smtClean="0">
                <a:solidFill>
                  <a:schemeClr val="bg2"/>
                </a:solidFill>
              </a:rPr>
              <a:t>Pejabat</a:t>
            </a:r>
            <a:r>
              <a:rPr lang="en-US" sz="3600" b="1" dirty="0" smtClean="0">
                <a:solidFill>
                  <a:schemeClr val="bg2"/>
                </a:solidFill>
              </a:rPr>
              <a:t> Tanah </a:t>
            </a:r>
            <a:r>
              <a:rPr lang="en-US" sz="3600" b="1" dirty="0" err="1" smtClean="0">
                <a:solidFill>
                  <a:schemeClr val="bg2"/>
                </a:solidFill>
              </a:rPr>
              <a:t>dan</a:t>
            </a:r>
            <a:r>
              <a:rPr lang="en-US" sz="3600" b="1" dirty="0" smtClean="0">
                <a:solidFill>
                  <a:schemeClr val="bg2"/>
                </a:solidFill>
              </a:rPr>
              <a:t> </a:t>
            </a:r>
            <a:r>
              <a:rPr lang="en-US" sz="3600" b="1" dirty="0" err="1" smtClean="0">
                <a:solidFill>
                  <a:schemeClr val="bg2"/>
                </a:solidFill>
              </a:rPr>
              <a:t>Jajahan</a:t>
            </a:r>
            <a:r>
              <a:rPr lang="en-US" sz="3600" b="1" dirty="0" smtClean="0">
                <a:solidFill>
                  <a:schemeClr val="bg2"/>
                </a:solidFill>
              </a:rPr>
              <a:t> </a:t>
            </a:r>
            <a:r>
              <a:rPr lang="en-US" sz="3600" b="1" dirty="0" err="1" smtClean="0">
                <a:solidFill>
                  <a:schemeClr val="bg2"/>
                </a:solidFill>
              </a:rPr>
              <a:t>Negeri</a:t>
            </a:r>
            <a:r>
              <a:rPr lang="en-US" sz="3600" b="1" dirty="0" smtClean="0">
                <a:solidFill>
                  <a:schemeClr val="bg2"/>
                </a:solidFill>
              </a:rPr>
              <a:t> Kelantan </a:t>
            </a:r>
            <a:endParaRPr lang="en-US" sz="3600" b="1" dirty="0">
              <a:solidFill>
                <a:schemeClr val="bg2"/>
              </a:solidFill>
            </a:endParaRPr>
          </a:p>
        </p:txBody>
      </p:sp>
    </p:spTree>
    <p:extLst>
      <p:ext uri="{BB962C8B-B14F-4D97-AF65-F5344CB8AC3E}">
        <p14:creationId xmlns:p14="http://schemas.microsoft.com/office/powerpoint/2010/main" val="5254501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smtClean="0">
                <a:solidFill>
                  <a:srgbClr val="FF0000"/>
                </a:solidFill>
              </a:rPr>
              <a:t>Akta</a:t>
            </a:r>
            <a:r>
              <a:rPr lang="en-US" b="1" dirty="0" smtClean="0">
                <a:solidFill>
                  <a:srgbClr val="FF0000"/>
                </a:solidFill>
              </a:rPr>
              <a:t> </a:t>
            </a:r>
            <a:r>
              <a:rPr lang="en-US" b="1" dirty="0" err="1" smtClean="0">
                <a:solidFill>
                  <a:srgbClr val="FF0000"/>
                </a:solidFill>
              </a:rPr>
              <a:t>Kanun</a:t>
            </a:r>
            <a:r>
              <a:rPr lang="en-US" b="1" dirty="0" smtClean="0">
                <a:solidFill>
                  <a:srgbClr val="FF0000"/>
                </a:solidFill>
              </a:rPr>
              <a:t> Tanah Negara (KTN)</a:t>
            </a:r>
            <a:br>
              <a:rPr lang="en-US" b="1" dirty="0" smtClean="0">
                <a:solidFill>
                  <a:srgbClr val="FF0000"/>
                </a:solidFill>
              </a:rPr>
            </a:br>
            <a:endParaRPr lang="en-US" b="1" dirty="0">
              <a:solidFill>
                <a:srgbClr val="FF00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62054136"/>
              </p:ext>
            </p:extLst>
          </p:nvPr>
        </p:nvGraphicFramePr>
        <p:xfrm>
          <a:off x="457200" y="1805780"/>
          <a:ext cx="8229600" cy="4137819"/>
        </p:xfrm>
        <a:graphic>
          <a:graphicData uri="http://schemas.openxmlformats.org/drawingml/2006/table">
            <a:tbl>
              <a:tblPr/>
              <a:tblGrid>
                <a:gridCol w="4114800"/>
                <a:gridCol w="4114800"/>
              </a:tblGrid>
              <a:tr h="1789327">
                <a:tc>
                  <a:txBody>
                    <a:bodyPr/>
                    <a:lstStyle/>
                    <a:p>
                      <a:pPr algn="l" fontAlgn="t"/>
                      <a:r>
                        <a:rPr lang="en-US" dirty="0" err="1" smtClean="0">
                          <a:solidFill>
                            <a:srgbClr val="000099"/>
                          </a:solidFill>
                          <a:effectLst/>
                          <a:latin typeface="Candara" pitchFamily="34" charset="0"/>
                        </a:rPr>
                        <a:t>Tajuk</a:t>
                      </a:r>
                      <a:r>
                        <a:rPr lang="en-US" dirty="0" smtClean="0">
                          <a:solidFill>
                            <a:srgbClr val="000099"/>
                          </a:solidFill>
                          <a:effectLst/>
                          <a:latin typeface="Candara" pitchFamily="34" charset="0"/>
                        </a:rPr>
                        <a:t> </a:t>
                      </a:r>
                      <a:r>
                        <a:rPr lang="en-US" dirty="0" err="1" smtClean="0">
                          <a:solidFill>
                            <a:srgbClr val="000099"/>
                          </a:solidFill>
                          <a:effectLst/>
                          <a:latin typeface="Candara" pitchFamily="34" charset="0"/>
                        </a:rPr>
                        <a:t>Panjang</a:t>
                      </a:r>
                      <a:r>
                        <a:rPr lang="en-US" dirty="0" smtClean="0">
                          <a:solidFill>
                            <a:srgbClr val="000099"/>
                          </a:solidFill>
                          <a:effectLst/>
                          <a:latin typeface="Candara" pitchFamily="34" charset="0"/>
                        </a:rPr>
                        <a:t>:</a:t>
                      </a:r>
                      <a:endParaRPr lang="en-US" dirty="0">
                        <a:solidFill>
                          <a:srgbClr val="000099"/>
                        </a:solidFill>
                        <a:effectLst/>
                        <a:latin typeface="Candara" pitchFamily="34" charset="0"/>
                      </a:endParaRP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fontAlgn="t"/>
                      <a:r>
                        <a:rPr lang="en-US" dirty="0" err="1">
                          <a:solidFill>
                            <a:srgbClr val="000099"/>
                          </a:solidFill>
                          <a:effectLst/>
                          <a:latin typeface="Candara" pitchFamily="34" charset="0"/>
                        </a:rPr>
                        <a:t>suatu</a:t>
                      </a:r>
                      <a:r>
                        <a:rPr lang="en-US" dirty="0">
                          <a:solidFill>
                            <a:srgbClr val="000099"/>
                          </a:solidFill>
                          <a:effectLst/>
                          <a:latin typeface="Candara" pitchFamily="34" charset="0"/>
                        </a:rPr>
                        <a:t> </a:t>
                      </a:r>
                      <a:r>
                        <a:rPr lang="en-US" dirty="0" err="1">
                          <a:solidFill>
                            <a:srgbClr val="000099"/>
                          </a:solidFill>
                          <a:effectLst/>
                          <a:latin typeface="Candara" pitchFamily="34" charset="0"/>
                        </a:rPr>
                        <a:t>undang-undang</a:t>
                      </a:r>
                      <a:r>
                        <a:rPr lang="en-US" dirty="0">
                          <a:solidFill>
                            <a:srgbClr val="000099"/>
                          </a:solidFill>
                          <a:effectLst/>
                          <a:latin typeface="Candara" pitchFamily="34" charset="0"/>
                        </a:rPr>
                        <a:t> </a:t>
                      </a:r>
                      <a:r>
                        <a:rPr lang="en-US" dirty="0" err="1">
                          <a:solidFill>
                            <a:srgbClr val="000099"/>
                          </a:solidFill>
                          <a:effectLst/>
                          <a:latin typeface="Candara" pitchFamily="34" charset="0"/>
                        </a:rPr>
                        <a:t>tanah</a:t>
                      </a:r>
                      <a:r>
                        <a:rPr lang="en-US" dirty="0">
                          <a:solidFill>
                            <a:srgbClr val="000099"/>
                          </a:solidFill>
                          <a:effectLst/>
                          <a:latin typeface="Candara" pitchFamily="34" charset="0"/>
                        </a:rPr>
                        <a:t> </a:t>
                      </a:r>
                      <a:r>
                        <a:rPr lang="en-US" dirty="0" err="1">
                          <a:solidFill>
                            <a:srgbClr val="000099"/>
                          </a:solidFill>
                          <a:effectLst/>
                          <a:latin typeface="Candara" pitchFamily="34" charset="0"/>
                        </a:rPr>
                        <a:t>bertujuan</a:t>
                      </a:r>
                      <a:r>
                        <a:rPr lang="en-US" dirty="0">
                          <a:solidFill>
                            <a:srgbClr val="000099"/>
                          </a:solidFill>
                          <a:effectLst/>
                          <a:latin typeface="Candara" pitchFamily="34" charset="0"/>
                        </a:rPr>
                        <a:t> </a:t>
                      </a:r>
                      <a:r>
                        <a:rPr lang="en-US" dirty="0" err="1">
                          <a:solidFill>
                            <a:srgbClr val="000099"/>
                          </a:solidFill>
                          <a:effectLst/>
                          <a:latin typeface="Candara" pitchFamily="34" charset="0"/>
                        </a:rPr>
                        <a:t>untuk</a:t>
                      </a:r>
                      <a:r>
                        <a:rPr lang="en-US" dirty="0">
                          <a:solidFill>
                            <a:srgbClr val="000099"/>
                          </a:solidFill>
                          <a:effectLst/>
                          <a:latin typeface="Candara" pitchFamily="34" charset="0"/>
                        </a:rPr>
                        <a:t> </a:t>
                      </a:r>
                      <a:r>
                        <a:rPr lang="en-US" dirty="0" err="1">
                          <a:solidFill>
                            <a:srgbClr val="000099"/>
                          </a:solidFill>
                          <a:effectLst/>
                          <a:latin typeface="Candara" pitchFamily="34" charset="0"/>
                        </a:rPr>
                        <a:t>menyeragamkan</a:t>
                      </a:r>
                      <a:r>
                        <a:rPr lang="en-US" dirty="0">
                          <a:solidFill>
                            <a:srgbClr val="000099"/>
                          </a:solidFill>
                          <a:effectLst/>
                          <a:latin typeface="Candara" pitchFamily="34" charset="0"/>
                        </a:rPr>
                        <a:t> </a:t>
                      </a:r>
                      <a:r>
                        <a:rPr lang="en-US" dirty="0" err="1">
                          <a:solidFill>
                            <a:srgbClr val="000099"/>
                          </a:solidFill>
                          <a:effectLst/>
                          <a:latin typeface="Candara" pitchFamily="34" charset="0"/>
                        </a:rPr>
                        <a:t>sistem</a:t>
                      </a:r>
                      <a:r>
                        <a:rPr lang="en-US" dirty="0">
                          <a:solidFill>
                            <a:srgbClr val="000099"/>
                          </a:solidFill>
                          <a:effectLst/>
                          <a:latin typeface="Candara" pitchFamily="34" charset="0"/>
                        </a:rPr>
                        <a:t> </a:t>
                      </a:r>
                      <a:r>
                        <a:rPr lang="en-US" dirty="0" err="1">
                          <a:solidFill>
                            <a:srgbClr val="000099"/>
                          </a:solidFill>
                          <a:effectLst/>
                          <a:latin typeface="Candara" pitchFamily="34" charset="0"/>
                        </a:rPr>
                        <a:t>pemegangan</a:t>
                      </a:r>
                      <a:r>
                        <a:rPr lang="en-US" dirty="0">
                          <a:solidFill>
                            <a:srgbClr val="000099"/>
                          </a:solidFill>
                          <a:effectLst/>
                          <a:latin typeface="Candara" pitchFamily="34" charset="0"/>
                        </a:rPr>
                        <a:t> </a:t>
                      </a:r>
                      <a:r>
                        <a:rPr lang="en-US" dirty="0" err="1">
                          <a:solidFill>
                            <a:srgbClr val="000099"/>
                          </a:solidFill>
                          <a:effectLst/>
                          <a:latin typeface="Candara" pitchFamily="34" charset="0"/>
                        </a:rPr>
                        <a:t>tanah</a:t>
                      </a:r>
                      <a:r>
                        <a:rPr lang="en-US" dirty="0">
                          <a:solidFill>
                            <a:srgbClr val="000099"/>
                          </a:solidFill>
                          <a:effectLst/>
                          <a:latin typeface="Candara" pitchFamily="34" charset="0"/>
                        </a:rPr>
                        <a:t> yang </a:t>
                      </a:r>
                      <a:r>
                        <a:rPr lang="en-US" dirty="0" err="1">
                          <a:solidFill>
                            <a:srgbClr val="000099"/>
                          </a:solidFill>
                          <a:effectLst/>
                          <a:latin typeface="Candara" pitchFamily="34" charset="0"/>
                        </a:rPr>
                        <a:t>berbeza</a:t>
                      </a:r>
                      <a:r>
                        <a:rPr lang="en-US" dirty="0">
                          <a:solidFill>
                            <a:srgbClr val="000099"/>
                          </a:solidFill>
                          <a:effectLst/>
                          <a:latin typeface="Candara" pitchFamily="34" charset="0"/>
                        </a:rPr>
                        <a:t> </a:t>
                      </a:r>
                      <a:r>
                        <a:rPr lang="en-US" dirty="0" smtClean="0">
                          <a:solidFill>
                            <a:srgbClr val="000099"/>
                          </a:solidFill>
                          <a:effectLst/>
                          <a:latin typeface="Candara" pitchFamily="34" charset="0"/>
                        </a:rPr>
                        <a:t>di Malaysia, </a:t>
                      </a:r>
                      <a:r>
                        <a:rPr lang="en-US" dirty="0" err="1">
                          <a:solidFill>
                            <a:srgbClr val="000099"/>
                          </a:solidFill>
                          <a:effectLst/>
                          <a:latin typeface="Candara" pitchFamily="34" charset="0"/>
                        </a:rPr>
                        <a:t>terutamanya</a:t>
                      </a:r>
                      <a:r>
                        <a:rPr lang="en-US" dirty="0">
                          <a:solidFill>
                            <a:srgbClr val="000099"/>
                          </a:solidFill>
                          <a:effectLst/>
                          <a:latin typeface="Candara" pitchFamily="34" charset="0"/>
                        </a:rPr>
                        <a:t> </a:t>
                      </a:r>
                      <a:r>
                        <a:rPr lang="en-US" dirty="0" smtClean="0">
                          <a:solidFill>
                            <a:srgbClr val="000099"/>
                          </a:solidFill>
                          <a:effectLst/>
                          <a:latin typeface="Candara" pitchFamily="34" charset="0"/>
                        </a:rPr>
                        <a:t>di </a:t>
                      </a:r>
                      <a:r>
                        <a:rPr lang="en-US" dirty="0" err="1" smtClean="0">
                          <a:solidFill>
                            <a:srgbClr val="000099"/>
                          </a:solidFill>
                          <a:effectLst/>
                          <a:latin typeface="Candara" pitchFamily="34" charset="0"/>
                        </a:rPr>
                        <a:t>Semenanjung</a:t>
                      </a:r>
                      <a:r>
                        <a:rPr lang="en-US" dirty="0" smtClean="0">
                          <a:solidFill>
                            <a:srgbClr val="000099"/>
                          </a:solidFill>
                          <a:effectLst/>
                          <a:latin typeface="Candara" pitchFamily="34" charset="0"/>
                        </a:rPr>
                        <a:t> Malaysia</a:t>
                      </a:r>
                      <a:endParaRPr lang="en-US" dirty="0">
                        <a:solidFill>
                          <a:srgbClr val="000099"/>
                        </a:solidFill>
                        <a:effectLst/>
                        <a:latin typeface="Candara" pitchFamily="34" charset="0"/>
                      </a:endParaRP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447332">
                <a:tc>
                  <a:txBody>
                    <a:bodyPr/>
                    <a:lstStyle/>
                    <a:p>
                      <a:pPr algn="l" fontAlgn="t"/>
                      <a:r>
                        <a:rPr lang="en-US">
                          <a:solidFill>
                            <a:srgbClr val="000099"/>
                          </a:solidFill>
                          <a:effectLst/>
                          <a:latin typeface="Candara" pitchFamily="34" charset="0"/>
                        </a:rPr>
                        <a:t>Kawasan pengembangan</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fontAlgn="t"/>
                      <a:r>
                        <a:rPr lang="en-US" dirty="0" err="1">
                          <a:solidFill>
                            <a:srgbClr val="000099"/>
                          </a:solidFill>
                          <a:effectLst/>
                          <a:latin typeface="Candara" pitchFamily="34" charset="0"/>
                        </a:rPr>
                        <a:t>Semenanjung</a:t>
                      </a:r>
                      <a:r>
                        <a:rPr lang="en-US" dirty="0">
                          <a:solidFill>
                            <a:srgbClr val="000099"/>
                          </a:solidFill>
                          <a:effectLst/>
                          <a:latin typeface="Candara" pitchFamily="34" charset="0"/>
                        </a:rPr>
                        <a:t> Malaysia</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447332">
                <a:tc gridSpan="2">
                  <a:txBody>
                    <a:bodyPr/>
                    <a:lstStyle/>
                    <a:p>
                      <a:pPr algn="ctr" fontAlgn="t"/>
                      <a:r>
                        <a:rPr lang="en-US" b="1" dirty="0" err="1">
                          <a:solidFill>
                            <a:srgbClr val="000099"/>
                          </a:solidFill>
                          <a:effectLst/>
                          <a:latin typeface="Candara" pitchFamily="34" charset="0"/>
                        </a:rPr>
                        <a:t>Undang-Undang</a:t>
                      </a:r>
                      <a:r>
                        <a:rPr lang="en-US" b="1" dirty="0">
                          <a:solidFill>
                            <a:srgbClr val="000099"/>
                          </a:solidFill>
                          <a:effectLst/>
                          <a:latin typeface="Candara" pitchFamily="34" charset="0"/>
                        </a:rPr>
                        <a:t> Lain</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hMerge="1">
                  <a:txBody>
                    <a:bodyPr/>
                    <a:lstStyle/>
                    <a:p>
                      <a:endParaRPr lang="en-US"/>
                    </a:p>
                  </a:txBody>
                  <a:tcPr/>
                </a:tc>
              </a:tr>
              <a:tr h="1453828">
                <a:tc>
                  <a:txBody>
                    <a:bodyPr/>
                    <a:lstStyle/>
                    <a:p>
                      <a:pPr algn="l" fontAlgn="t"/>
                      <a:r>
                        <a:rPr lang="en-US" dirty="0" err="1">
                          <a:solidFill>
                            <a:srgbClr val="000099"/>
                          </a:solidFill>
                          <a:effectLst/>
                          <a:latin typeface="Candara" pitchFamily="34" charset="0"/>
                        </a:rPr>
                        <a:t>Undang-undang</a:t>
                      </a:r>
                      <a:r>
                        <a:rPr lang="en-US" dirty="0">
                          <a:solidFill>
                            <a:srgbClr val="000099"/>
                          </a:solidFill>
                          <a:effectLst/>
                          <a:latin typeface="Candara" pitchFamily="34" charset="0"/>
                        </a:rPr>
                        <a:t> </a:t>
                      </a:r>
                      <a:r>
                        <a:rPr lang="en-US" dirty="0" err="1">
                          <a:solidFill>
                            <a:srgbClr val="000099"/>
                          </a:solidFill>
                          <a:effectLst/>
                          <a:latin typeface="Candara" pitchFamily="34" charset="0"/>
                        </a:rPr>
                        <a:t>berkaitan</a:t>
                      </a:r>
                      <a:r>
                        <a:rPr lang="en-US" dirty="0">
                          <a:solidFill>
                            <a:srgbClr val="000099"/>
                          </a:solidFill>
                          <a:effectLst/>
                          <a:latin typeface="Candara" pitchFamily="34" charset="0"/>
                        </a:rPr>
                        <a:t>:</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fontAlgn="t"/>
                      <a:r>
                        <a:rPr lang="en-US" dirty="0">
                          <a:solidFill>
                            <a:srgbClr val="000099"/>
                          </a:solidFill>
                          <a:effectLst/>
                          <a:latin typeface="Candara" pitchFamily="34" charset="0"/>
                        </a:rPr>
                        <a:t>F.M.S Land Code 1926</a:t>
                      </a:r>
                      <a:br>
                        <a:rPr lang="en-US" dirty="0">
                          <a:solidFill>
                            <a:srgbClr val="000099"/>
                          </a:solidFill>
                          <a:effectLst/>
                          <a:latin typeface="Candara" pitchFamily="34" charset="0"/>
                        </a:rPr>
                      </a:br>
                      <a:r>
                        <a:rPr lang="en-US" dirty="0" err="1">
                          <a:solidFill>
                            <a:srgbClr val="000099"/>
                          </a:solidFill>
                          <a:effectLst/>
                          <a:latin typeface="Candara" pitchFamily="34" charset="0"/>
                        </a:rPr>
                        <a:t>Akta</a:t>
                      </a:r>
                      <a:r>
                        <a:rPr lang="en-US" dirty="0">
                          <a:solidFill>
                            <a:srgbClr val="000099"/>
                          </a:solidFill>
                          <a:effectLst/>
                          <a:latin typeface="Candara" pitchFamily="34" charset="0"/>
                        </a:rPr>
                        <a:t> </a:t>
                      </a:r>
                      <a:r>
                        <a:rPr lang="en-US" dirty="0" err="1">
                          <a:solidFill>
                            <a:srgbClr val="000099"/>
                          </a:solidFill>
                          <a:effectLst/>
                          <a:latin typeface="Candara" pitchFamily="34" charset="0"/>
                        </a:rPr>
                        <a:t>Kanun</a:t>
                      </a:r>
                      <a:r>
                        <a:rPr lang="en-US" dirty="0">
                          <a:solidFill>
                            <a:srgbClr val="000099"/>
                          </a:solidFill>
                          <a:effectLst/>
                          <a:latin typeface="Candara" pitchFamily="34" charset="0"/>
                        </a:rPr>
                        <a:t> Tanah Negara 1963</a:t>
                      </a:r>
                      <a:br>
                        <a:rPr lang="en-US" dirty="0">
                          <a:solidFill>
                            <a:srgbClr val="000099"/>
                          </a:solidFill>
                          <a:effectLst/>
                          <a:latin typeface="Candara" pitchFamily="34" charset="0"/>
                        </a:rPr>
                      </a:br>
                      <a:r>
                        <a:rPr lang="en-US" dirty="0" err="1">
                          <a:solidFill>
                            <a:srgbClr val="000099"/>
                          </a:solidFill>
                          <a:effectLst/>
                          <a:latin typeface="Candara" pitchFamily="34" charset="0"/>
                        </a:rPr>
                        <a:t>Akta</a:t>
                      </a:r>
                      <a:r>
                        <a:rPr lang="en-US" dirty="0">
                          <a:solidFill>
                            <a:srgbClr val="000099"/>
                          </a:solidFill>
                          <a:effectLst/>
                          <a:latin typeface="Candara" pitchFamily="34" charset="0"/>
                        </a:rPr>
                        <a:t> </a:t>
                      </a:r>
                      <a:r>
                        <a:rPr lang="en-US" dirty="0" err="1">
                          <a:solidFill>
                            <a:srgbClr val="000099"/>
                          </a:solidFill>
                          <a:effectLst/>
                          <a:latin typeface="Candara" pitchFamily="34" charset="0"/>
                        </a:rPr>
                        <a:t>Kanun</a:t>
                      </a:r>
                      <a:r>
                        <a:rPr lang="en-US" dirty="0">
                          <a:solidFill>
                            <a:srgbClr val="000099"/>
                          </a:solidFill>
                          <a:effectLst/>
                          <a:latin typeface="Candara" pitchFamily="34" charset="0"/>
                        </a:rPr>
                        <a:t> Tanah Negara 1996</a:t>
                      </a:r>
                      <a:br>
                        <a:rPr lang="en-US" dirty="0">
                          <a:solidFill>
                            <a:srgbClr val="000099"/>
                          </a:solidFill>
                          <a:effectLst/>
                          <a:latin typeface="Candara" pitchFamily="34" charset="0"/>
                        </a:rPr>
                      </a:br>
                      <a:r>
                        <a:rPr lang="en-US" dirty="0" err="1">
                          <a:solidFill>
                            <a:srgbClr val="000099"/>
                          </a:solidFill>
                          <a:effectLst/>
                          <a:latin typeface="Candara" pitchFamily="34" charset="0"/>
                        </a:rPr>
                        <a:t>Akta</a:t>
                      </a:r>
                      <a:r>
                        <a:rPr lang="en-US" dirty="0">
                          <a:solidFill>
                            <a:srgbClr val="000099"/>
                          </a:solidFill>
                          <a:effectLst/>
                          <a:latin typeface="Candara" pitchFamily="34" charset="0"/>
                        </a:rPr>
                        <a:t> </a:t>
                      </a:r>
                      <a:r>
                        <a:rPr lang="en-US" dirty="0" err="1">
                          <a:solidFill>
                            <a:srgbClr val="000099"/>
                          </a:solidFill>
                          <a:effectLst/>
                          <a:latin typeface="Candara" pitchFamily="34" charset="0"/>
                        </a:rPr>
                        <a:t>Kanun</a:t>
                      </a:r>
                      <a:r>
                        <a:rPr lang="en-US" dirty="0">
                          <a:solidFill>
                            <a:srgbClr val="000099"/>
                          </a:solidFill>
                          <a:effectLst/>
                          <a:latin typeface="Candara" pitchFamily="34" charset="0"/>
                        </a:rPr>
                        <a:t> Tanah Negara 2007 (</a:t>
                      </a:r>
                      <a:r>
                        <a:rPr lang="en-US" dirty="0" err="1">
                          <a:solidFill>
                            <a:srgbClr val="000099"/>
                          </a:solidFill>
                          <a:effectLst/>
                          <a:latin typeface="Candara" pitchFamily="34" charset="0"/>
                        </a:rPr>
                        <a:t>Pindaan</a:t>
                      </a:r>
                      <a:endParaRPr lang="en-US" dirty="0">
                        <a:solidFill>
                          <a:srgbClr val="000099"/>
                        </a:solidFill>
                        <a:effectLst/>
                        <a:latin typeface="Candara" pitchFamily="34" charset="0"/>
                      </a:endParaRP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bl>
          </a:graphicData>
        </a:graphic>
      </p:graphicFrame>
    </p:spTree>
    <p:extLst>
      <p:ext uri="{BB962C8B-B14F-4D97-AF65-F5344CB8AC3E}">
        <p14:creationId xmlns:p14="http://schemas.microsoft.com/office/powerpoint/2010/main" val="42531462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86400" y="0"/>
            <a:ext cx="3169920" cy="2377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13855" y="457200"/>
            <a:ext cx="5853545" cy="1143000"/>
          </a:xfrm>
        </p:spPr>
        <p:txBody>
          <a:bodyPr/>
          <a:lstStyle/>
          <a:p>
            <a:r>
              <a:rPr lang="en-US" dirty="0" smtClean="0">
                <a:solidFill>
                  <a:srgbClr val="000099"/>
                </a:solidFill>
                <a:latin typeface="Candara" pitchFamily="34" charset="0"/>
              </a:rPr>
              <a:t>Pembangunan Tanah </a:t>
            </a:r>
            <a:endParaRPr lang="en-US" dirty="0">
              <a:solidFill>
                <a:srgbClr val="000099"/>
              </a:solidFill>
              <a:latin typeface="Candara" pitchFamily="34" charset="0"/>
            </a:endParaRPr>
          </a:p>
        </p:txBody>
      </p:sp>
      <p:sp>
        <p:nvSpPr>
          <p:cNvPr id="3" name="Content Placeholder 2"/>
          <p:cNvSpPr>
            <a:spLocks noGrp="1"/>
          </p:cNvSpPr>
          <p:nvPr>
            <p:ph idx="1"/>
          </p:nvPr>
        </p:nvSpPr>
        <p:spPr>
          <a:xfrm>
            <a:off x="304800" y="2514600"/>
            <a:ext cx="8229600" cy="4117254"/>
          </a:xfrm>
        </p:spPr>
        <p:txBody>
          <a:bodyPr>
            <a:normAutofit/>
          </a:bodyPr>
          <a:lstStyle/>
          <a:p>
            <a:r>
              <a:rPr lang="en-US" sz="2800" dirty="0" smtClean="0">
                <a:solidFill>
                  <a:schemeClr val="tx1"/>
                </a:solidFill>
                <a:latin typeface="Candara" pitchFamily="34" charset="0"/>
              </a:rPr>
              <a:t>Pembangunan </a:t>
            </a:r>
            <a:r>
              <a:rPr lang="en-US" sz="2800" dirty="0" err="1" smtClean="0">
                <a:solidFill>
                  <a:schemeClr val="tx1"/>
                </a:solidFill>
                <a:latin typeface="Candara" pitchFamily="34" charset="0"/>
              </a:rPr>
              <a:t>tanah</a:t>
            </a:r>
            <a:r>
              <a:rPr lang="en-US" sz="2800" dirty="0" smtClean="0">
                <a:solidFill>
                  <a:schemeClr val="tx1"/>
                </a:solidFill>
                <a:latin typeface="Candara" pitchFamily="34" charset="0"/>
              </a:rPr>
              <a:t> </a:t>
            </a:r>
            <a:r>
              <a:rPr lang="en-US" sz="2800" dirty="0" err="1" smtClean="0">
                <a:solidFill>
                  <a:schemeClr val="tx1"/>
                </a:solidFill>
                <a:latin typeface="Candara" pitchFamily="34" charset="0"/>
              </a:rPr>
              <a:t>merujuk</a:t>
            </a:r>
            <a:r>
              <a:rPr lang="en-US" sz="2800" dirty="0" smtClean="0">
                <a:solidFill>
                  <a:schemeClr val="tx1"/>
                </a:solidFill>
                <a:latin typeface="Candara" pitchFamily="34" charset="0"/>
              </a:rPr>
              <a:t> </a:t>
            </a:r>
            <a:r>
              <a:rPr lang="en-US" sz="2800" dirty="0" err="1" smtClean="0">
                <a:solidFill>
                  <a:schemeClr val="tx1"/>
                </a:solidFill>
                <a:latin typeface="Candara" pitchFamily="34" charset="0"/>
              </a:rPr>
              <a:t>kepada</a:t>
            </a:r>
            <a:r>
              <a:rPr lang="en-US" sz="2800" dirty="0" smtClean="0">
                <a:solidFill>
                  <a:schemeClr val="tx1"/>
                </a:solidFill>
                <a:latin typeface="Candara" pitchFamily="34" charset="0"/>
              </a:rPr>
              <a:t> </a:t>
            </a:r>
            <a:r>
              <a:rPr lang="en-US" sz="2800" dirty="0" err="1" smtClean="0">
                <a:solidFill>
                  <a:schemeClr val="tx1"/>
                </a:solidFill>
                <a:latin typeface="Candara" pitchFamily="34" charset="0"/>
              </a:rPr>
              <a:t>pengubahan</a:t>
            </a:r>
            <a:r>
              <a:rPr lang="en-US" sz="2800" dirty="0" smtClean="0">
                <a:solidFill>
                  <a:schemeClr val="tx1"/>
                </a:solidFill>
                <a:latin typeface="Candara" pitchFamily="34" charset="0"/>
              </a:rPr>
              <a:t> </a:t>
            </a:r>
            <a:r>
              <a:rPr lang="en-US" sz="2800" dirty="0" err="1" smtClean="0">
                <a:solidFill>
                  <a:schemeClr val="tx1"/>
                </a:solidFill>
                <a:latin typeface="Candara" pitchFamily="34" charset="0"/>
              </a:rPr>
              <a:t>bentuk</a:t>
            </a:r>
            <a:r>
              <a:rPr lang="en-US" sz="2800" dirty="0" smtClean="0">
                <a:solidFill>
                  <a:schemeClr val="tx1"/>
                </a:solidFill>
                <a:latin typeface="Candara" pitchFamily="34" charset="0"/>
              </a:rPr>
              <a:t> </a:t>
            </a:r>
            <a:r>
              <a:rPr lang="en-US" sz="2800" dirty="0" err="1" smtClean="0">
                <a:solidFill>
                  <a:schemeClr val="tx1"/>
                </a:solidFill>
                <a:latin typeface="Candara" pitchFamily="34" charset="0"/>
              </a:rPr>
              <a:t>darat</a:t>
            </a:r>
            <a:r>
              <a:rPr lang="en-US" sz="2800" dirty="0" smtClean="0">
                <a:solidFill>
                  <a:schemeClr val="tx1"/>
                </a:solidFill>
                <a:latin typeface="Candara" pitchFamily="34" charset="0"/>
              </a:rPr>
              <a:t> </a:t>
            </a:r>
            <a:r>
              <a:rPr lang="en-US" sz="2800" dirty="0" err="1" smtClean="0">
                <a:solidFill>
                  <a:schemeClr val="tx1"/>
                </a:solidFill>
                <a:latin typeface="Candara" pitchFamily="34" charset="0"/>
              </a:rPr>
              <a:t>dalam</a:t>
            </a:r>
            <a:r>
              <a:rPr lang="en-US" sz="2800" dirty="0" smtClean="0">
                <a:solidFill>
                  <a:schemeClr val="tx1"/>
                </a:solidFill>
                <a:latin typeface="Candara" pitchFamily="34" charset="0"/>
              </a:rPr>
              <a:t> </a:t>
            </a:r>
            <a:r>
              <a:rPr lang="en-US" sz="2800" dirty="0" err="1" smtClean="0">
                <a:solidFill>
                  <a:schemeClr val="tx1"/>
                </a:solidFill>
                <a:latin typeface="Candara" pitchFamily="34" charset="0"/>
              </a:rPr>
              <a:t>apa</a:t>
            </a:r>
            <a:r>
              <a:rPr lang="en-US" sz="2800" dirty="0" smtClean="0">
                <a:solidFill>
                  <a:schemeClr val="tx1"/>
                </a:solidFill>
                <a:latin typeface="Candara" pitchFamily="34" charset="0"/>
              </a:rPr>
              <a:t> </a:t>
            </a:r>
            <a:r>
              <a:rPr lang="en-US" sz="2800" dirty="0" err="1" smtClean="0">
                <a:solidFill>
                  <a:schemeClr val="tx1"/>
                </a:solidFill>
                <a:latin typeface="Candara" pitchFamily="34" charset="0"/>
              </a:rPr>
              <a:t>jua</a:t>
            </a:r>
            <a:r>
              <a:rPr lang="en-US" sz="2800" dirty="0" smtClean="0">
                <a:solidFill>
                  <a:schemeClr val="tx1"/>
                </a:solidFill>
                <a:latin typeface="Candara" pitchFamily="34" charset="0"/>
              </a:rPr>
              <a:t> </a:t>
            </a:r>
            <a:r>
              <a:rPr lang="en-US" sz="2800" dirty="0" err="1" smtClean="0">
                <a:solidFill>
                  <a:schemeClr val="tx1"/>
                </a:solidFill>
                <a:latin typeface="Candara" pitchFamily="34" charset="0"/>
              </a:rPr>
              <a:t>cara</a:t>
            </a:r>
            <a:r>
              <a:rPr lang="en-US" sz="2800" dirty="0" smtClean="0">
                <a:solidFill>
                  <a:schemeClr val="tx1"/>
                </a:solidFill>
                <a:latin typeface="Candara" pitchFamily="34" charset="0"/>
              </a:rPr>
              <a:t>, </a:t>
            </a:r>
            <a:r>
              <a:rPr lang="en-US" sz="2800" dirty="0" err="1" smtClean="0">
                <a:solidFill>
                  <a:schemeClr val="tx1"/>
                </a:solidFill>
                <a:latin typeface="Candara" pitchFamily="34" charset="0"/>
              </a:rPr>
              <a:t>termasuk</a:t>
            </a:r>
            <a:r>
              <a:rPr lang="en-US" sz="2800" dirty="0" smtClean="0">
                <a:solidFill>
                  <a:schemeClr val="tx1"/>
                </a:solidFill>
                <a:latin typeface="Candara" pitchFamily="34" charset="0"/>
              </a:rPr>
              <a:t>:</a:t>
            </a:r>
          </a:p>
          <a:p>
            <a:pPr lvl="1"/>
            <a:r>
              <a:rPr lang="en-US" sz="2400" dirty="0" err="1" smtClean="0">
                <a:solidFill>
                  <a:schemeClr val="tx1"/>
                </a:solidFill>
                <a:latin typeface="Candara" pitchFamily="34" charset="0"/>
              </a:rPr>
              <a:t>mengubah</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bentuk</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bumi</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daripada</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keadaan</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semula</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jadi</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atau</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separa</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semula</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jadi</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kepada</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pertanian</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atau</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perumahan</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dan</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sebagainya</a:t>
            </a:r>
            <a:r>
              <a:rPr lang="en-US" sz="2400" dirty="0" smtClean="0">
                <a:solidFill>
                  <a:schemeClr val="tx1"/>
                </a:solidFill>
                <a:latin typeface="Candara" pitchFamily="34" charset="0"/>
              </a:rPr>
              <a:t>;</a:t>
            </a:r>
          </a:p>
          <a:p>
            <a:pPr lvl="1"/>
            <a:r>
              <a:rPr lang="en-US" sz="2400" dirty="0" err="1" smtClean="0">
                <a:solidFill>
                  <a:schemeClr val="tx1"/>
                </a:solidFill>
                <a:latin typeface="Candara" pitchFamily="34" charset="0"/>
              </a:rPr>
              <a:t>membahagikan</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harta</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tanah</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menjadi</a:t>
            </a:r>
            <a:r>
              <a:rPr lang="en-US" sz="2400" dirty="0" smtClean="0">
                <a:solidFill>
                  <a:schemeClr val="tx1"/>
                </a:solidFill>
                <a:latin typeface="Candara" pitchFamily="34" charset="0"/>
              </a:rPr>
              <a:t> lot, </a:t>
            </a:r>
            <a:r>
              <a:rPr lang="en-US" sz="2400" dirty="0" err="1" smtClean="0">
                <a:solidFill>
                  <a:schemeClr val="tx1"/>
                </a:solidFill>
                <a:latin typeface="Candara" pitchFamily="34" charset="0"/>
              </a:rPr>
              <a:t>biasanya</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untuk</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tujuan</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membina</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rumah</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dan</a:t>
            </a:r>
            <a:endParaRPr lang="en-US" sz="2400" dirty="0" smtClean="0">
              <a:solidFill>
                <a:schemeClr val="tx1"/>
              </a:solidFill>
              <a:latin typeface="Candara" pitchFamily="34" charset="0"/>
            </a:endParaRPr>
          </a:p>
          <a:p>
            <a:pPr lvl="1"/>
            <a:r>
              <a:rPr lang="en-US" sz="2400" dirty="0" err="1" smtClean="0">
                <a:solidFill>
                  <a:schemeClr val="tx1"/>
                </a:solidFill>
                <a:latin typeface="Candara" pitchFamily="34" charset="0"/>
              </a:rPr>
              <a:t>membangunkan</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tanah</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harta</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atau</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mengubah</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guna</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tanah</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misalnya</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menukarkan</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kilang</a:t>
            </a:r>
            <a:r>
              <a:rPr lang="en-US" sz="2400" dirty="0" smtClean="0">
                <a:solidFill>
                  <a:schemeClr val="tx1"/>
                </a:solidFill>
                <a:latin typeface="Candara" pitchFamily="34" charset="0"/>
              </a:rPr>
              <a:t> yang </a:t>
            </a:r>
            <a:r>
              <a:rPr lang="en-US" sz="2400" dirty="0" err="1" smtClean="0">
                <a:solidFill>
                  <a:schemeClr val="tx1"/>
                </a:solidFill>
                <a:latin typeface="Candara" pitchFamily="34" charset="0"/>
              </a:rPr>
              <a:t>terbiar</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menjadi</a:t>
            </a:r>
            <a:r>
              <a:rPr lang="en-US" sz="2400" dirty="0" smtClean="0">
                <a:solidFill>
                  <a:schemeClr val="tx1"/>
                </a:solidFill>
                <a:latin typeface="Candara" pitchFamily="34" charset="0"/>
              </a:rPr>
              <a:t> </a:t>
            </a:r>
            <a:r>
              <a:rPr lang="en-US" sz="2400" dirty="0" err="1" smtClean="0">
                <a:solidFill>
                  <a:schemeClr val="tx1"/>
                </a:solidFill>
                <a:latin typeface="Candara" pitchFamily="34" charset="0"/>
              </a:rPr>
              <a:t>kondominium</a:t>
            </a:r>
            <a:endParaRPr lang="en-US" sz="2400" dirty="0">
              <a:solidFill>
                <a:schemeClr val="tx1"/>
              </a:solidFill>
              <a:latin typeface="Candara" pitchFamily="34" charset="0"/>
            </a:endParaRPr>
          </a:p>
        </p:txBody>
      </p:sp>
    </p:spTree>
    <p:extLst>
      <p:ext uri="{BB962C8B-B14F-4D97-AF65-F5344CB8AC3E}">
        <p14:creationId xmlns:p14="http://schemas.microsoft.com/office/powerpoint/2010/main" val="39734220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000099"/>
                </a:solidFill>
                <a:latin typeface="Candara" pitchFamily="34" charset="0"/>
              </a:rPr>
              <a:t>Pengurusan</a:t>
            </a:r>
            <a:r>
              <a:rPr lang="en-US" dirty="0" smtClean="0">
                <a:solidFill>
                  <a:srgbClr val="000099"/>
                </a:solidFill>
                <a:latin typeface="Candara" pitchFamily="34" charset="0"/>
              </a:rPr>
              <a:t> Tanah </a:t>
            </a:r>
            <a:endParaRPr lang="en-US" dirty="0">
              <a:solidFill>
                <a:srgbClr val="000099"/>
              </a:solidFill>
              <a:latin typeface="Candara" pitchFamily="34" charset="0"/>
            </a:endParaRPr>
          </a:p>
        </p:txBody>
      </p:sp>
      <p:sp>
        <p:nvSpPr>
          <p:cNvPr id="3" name="Content Placeholder 2"/>
          <p:cNvSpPr>
            <a:spLocks noGrp="1"/>
          </p:cNvSpPr>
          <p:nvPr>
            <p:ph idx="1"/>
          </p:nvPr>
        </p:nvSpPr>
        <p:spPr>
          <a:xfrm>
            <a:off x="1418359" y="1676400"/>
            <a:ext cx="7467600" cy="4525963"/>
          </a:xfrm>
        </p:spPr>
        <p:txBody>
          <a:bodyPr>
            <a:normAutofit fontScale="85000" lnSpcReduction="20000"/>
          </a:bodyPr>
          <a:lstStyle/>
          <a:p>
            <a:pPr marL="0" indent="0">
              <a:buNone/>
            </a:pPr>
            <a:r>
              <a:rPr lang="en-US" dirty="0" err="1" smtClean="0">
                <a:solidFill>
                  <a:schemeClr val="tx1"/>
                </a:solidFill>
                <a:latin typeface="Candara" pitchFamily="34" charset="0"/>
              </a:rPr>
              <a:t>Pengurusan</a:t>
            </a:r>
            <a:r>
              <a:rPr lang="en-US" dirty="0" smtClean="0">
                <a:solidFill>
                  <a:schemeClr val="tx1"/>
                </a:solidFill>
                <a:latin typeface="Candara" pitchFamily="34" charset="0"/>
              </a:rPr>
              <a:t> </a:t>
            </a:r>
            <a:r>
              <a:rPr lang="en-US" dirty="0" err="1" smtClean="0">
                <a:solidFill>
                  <a:schemeClr val="tx1"/>
                </a:solidFill>
                <a:latin typeface="Candara" pitchFamily="34" charset="0"/>
              </a:rPr>
              <a:t>tanah</a:t>
            </a:r>
            <a:r>
              <a:rPr lang="en-US" dirty="0" smtClean="0">
                <a:solidFill>
                  <a:schemeClr val="tx1"/>
                </a:solidFill>
                <a:latin typeface="Candara" pitchFamily="34" charset="0"/>
              </a:rPr>
              <a:t> </a:t>
            </a:r>
            <a:r>
              <a:rPr lang="en-US" dirty="0" err="1" smtClean="0">
                <a:solidFill>
                  <a:schemeClr val="tx1"/>
                </a:solidFill>
                <a:latin typeface="Candara" pitchFamily="34" charset="0"/>
              </a:rPr>
              <a:t>boleh</a:t>
            </a:r>
            <a:r>
              <a:rPr lang="en-US" dirty="0" smtClean="0">
                <a:solidFill>
                  <a:schemeClr val="tx1"/>
                </a:solidFill>
                <a:latin typeface="Candara" pitchFamily="34" charset="0"/>
              </a:rPr>
              <a:t> </a:t>
            </a:r>
            <a:r>
              <a:rPr lang="en-US" dirty="0" err="1" smtClean="0">
                <a:solidFill>
                  <a:schemeClr val="tx1"/>
                </a:solidFill>
                <a:latin typeface="Candara" pitchFamily="34" charset="0"/>
              </a:rPr>
              <a:t>ditakrifkan</a:t>
            </a:r>
            <a:r>
              <a:rPr lang="en-US" dirty="0" smtClean="0">
                <a:solidFill>
                  <a:schemeClr val="tx1"/>
                </a:solidFill>
                <a:latin typeface="Candara" pitchFamily="34" charset="0"/>
              </a:rPr>
              <a:t> </a:t>
            </a:r>
            <a:r>
              <a:rPr lang="en-US" dirty="0" err="1" smtClean="0">
                <a:solidFill>
                  <a:schemeClr val="tx1"/>
                </a:solidFill>
                <a:latin typeface="Candara" pitchFamily="34" charset="0"/>
              </a:rPr>
              <a:t>sebagai</a:t>
            </a:r>
            <a:r>
              <a:rPr lang="en-US" dirty="0" smtClean="0">
                <a:solidFill>
                  <a:schemeClr val="tx1"/>
                </a:solidFill>
                <a:latin typeface="Candara" pitchFamily="34" charset="0"/>
              </a:rPr>
              <a:t> proses </a:t>
            </a:r>
            <a:r>
              <a:rPr lang="en-US" dirty="0" err="1" smtClean="0">
                <a:solidFill>
                  <a:schemeClr val="tx1"/>
                </a:solidFill>
                <a:latin typeface="Candara" pitchFamily="34" charset="0"/>
              </a:rPr>
              <a:t>mengurus</a:t>
            </a:r>
            <a:r>
              <a:rPr lang="en-US" dirty="0" smtClean="0">
                <a:solidFill>
                  <a:schemeClr val="tx1"/>
                </a:solidFill>
                <a:latin typeface="Candara" pitchFamily="34" charset="0"/>
              </a:rPr>
              <a:t> </a:t>
            </a:r>
            <a:r>
              <a:rPr lang="en-US" dirty="0" err="1" smtClean="0">
                <a:solidFill>
                  <a:schemeClr val="tx1"/>
                </a:solidFill>
                <a:latin typeface="Candara" pitchFamily="34" charset="0"/>
              </a:rPr>
              <a:t>penggunaan</a:t>
            </a:r>
            <a:r>
              <a:rPr lang="en-US" dirty="0" smtClean="0">
                <a:solidFill>
                  <a:schemeClr val="tx1"/>
                </a:solidFill>
                <a:latin typeface="Candara" pitchFamily="34" charset="0"/>
              </a:rPr>
              <a:t> </a:t>
            </a:r>
            <a:r>
              <a:rPr lang="en-US" dirty="0" err="1" smtClean="0">
                <a:solidFill>
                  <a:schemeClr val="tx1"/>
                </a:solidFill>
                <a:latin typeface="Candara" pitchFamily="34" charset="0"/>
              </a:rPr>
              <a:t>dan</a:t>
            </a:r>
            <a:r>
              <a:rPr lang="en-US" dirty="0" smtClean="0">
                <a:solidFill>
                  <a:schemeClr val="tx1"/>
                </a:solidFill>
                <a:latin typeface="Candara" pitchFamily="34" charset="0"/>
              </a:rPr>
              <a:t> </a:t>
            </a:r>
            <a:r>
              <a:rPr lang="en-US" dirty="0" err="1" smtClean="0">
                <a:solidFill>
                  <a:schemeClr val="tx1"/>
                </a:solidFill>
                <a:latin typeface="Candara" pitchFamily="34" charset="0"/>
              </a:rPr>
              <a:t>pembangunan</a:t>
            </a:r>
            <a:r>
              <a:rPr lang="en-US" dirty="0" smtClean="0">
                <a:solidFill>
                  <a:schemeClr val="tx1"/>
                </a:solidFill>
                <a:latin typeface="Candara" pitchFamily="34" charset="0"/>
              </a:rPr>
              <a:t> (</a:t>
            </a:r>
            <a:r>
              <a:rPr lang="en-US" dirty="0" err="1" smtClean="0">
                <a:solidFill>
                  <a:schemeClr val="tx1"/>
                </a:solidFill>
                <a:latin typeface="Candara" pitchFamily="34" charset="0"/>
              </a:rPr>
              <a:t>dalam</a:t>
            </a:r>
            <a:r>
              <a:rPr lang="en-US" dirty="0" smtClean="0">
                <a:solidFill>
                  <a:schemeClr val="tx1"/>
                </a:solidFill>
                <a:latin typeface="Candara" pitchFamily="34" charset="0"/>
              </a:rPr>
              <a:t> </a:t>
            </a:r>
            <a:r>
              <a:rPr lang="en-US" dirty="0" err="1" smtClean="0">
                <a:solidFill>
                  <a:schemeClr val="tx1"/>
                </a:solidFill>
                <a:latin typeface="Candara" pitchFamily="34" charset="0"/>
              </a:rPr>
              <a:t>kedua-dua</a:t>
            </a:r>
            <a:r>
              <a:rPr lang="en-US" dirty="0" smtClean="0">
                <a:solidFill>
                  <a:schemeClr val="tx1"/>
                </a:solidFill>
                <a:latin typeface="Candara" pitchFamily="34" charset="0"/>
              </a:rPr>
              <a:t> </a:t>
            </a:r>
            <a:r>
              <a:rPr lang="en-US" dirty="0" err="1" smtClean="0">
                <a:solidFill>
                  <a:schemeClr val="tx1"/>
                </a:solidFill>
                <a:latin typeface="Candara" pitchFamily="34" charset="0"/>
              </a:rPr>
              <a:t>persekitaran</a:t>
            </a:r>
            <a:r>
              <a:rPr lang="en-US" dirty="0" smtClean="0">
                <a:solidFill>
                  <a:schemeClr val="tx1"/>
                </a:solidFill>
                <a:latin typeface="Candara" pitchFamily="34" charset="0"/>
              </a:rPr>
              <a:t> </a:t>
            </a:r>
            <a:r>
              <a:rPr lang="en-US" dirty="0" err="1" smtClean="0">
                <a:solidFill>
                  <a:schemeClr val="tx1"/>
                </a:solidFill>
                <a:latin typeface="Candara" pitchFamily="34" charset="0"/>
              </a:rPr>
              <a:t>bandar</a:t>
            </a:r>
            <a:r>
              <a:rPr lang="en-US" dirty="0" smtClean="0">
                <a:solidFill>
                  <a:schemeClr val="tx1"/>
                </a:solidFill>
                <a:latin typeface="Candara" pitchFamily="34" charset="0"/>
              </a:rPr>
              <a:t> </a:t>
            </a:r>
            <a:r>
              <a:rPr lang="en-US" dirty="0" err="1" smtClean="0">
                <a:solidFill>
                  <a:schemeClr val="tx1"/>
                </a:solidFill>
                <a:latin typeface="Candara" pitchFamily="34" charset="0"/>
              </a:rPr>
              <a:t>dan</a:t>
            </a:r>
            <a:r>
              <a:rPr lang="en-US" dirty="0" smtClean="0">
                <a:solidFill>
                  <a:schemeClr val="tx1"/>
                </a:solidFill>
                <a:latin typeface="Candara" pitchFamily="34" charset="0"/>
              </a:rPr>
              <a:t> </a:t>
            </a:r>
            <a:r>
              <a:rPr lang="en-US" dirty="0" err="1" smtClean="0">
                <a:solidFill>
                  <a:schemeClr val="tx1"/>
                </a:solidFill>
                <a:latin typeface="Candara" pitchFamily="34" charset="0"/>
              </a:rPr>
              <a:t>subbandar</a:t>
            </a:r>
            <a:r>
              <a:rPr lang="en-US" dirty="0" smtClean="0">
                <a:solidFill>
                  <a:schemeClr val="tx1"/>
                </a:solidFill>
                <a:latin typeface="Candara" pitchFamily="34" charset="0"/>
              </a:rPr>
              <a:t>) </a:t>
            </a:r>
            <a:r>
              <a:rPr lang="en-US" dirty="0" err="1" smtClean="0">
                <a:solidFill>
                  <a:schemeClr val="tx1"/>
                </a:solidFill>
                <a:latin typeface="Candara" pitchFamily="34" charset="0"/>
              </a:rPr>
              <a:t>sumber</a:t>
            </a:r>
            <a:r>
              <a:rPr lang="en-US" dirty="0" smtClean="0">
                <a:solidFill>
                  <a:schemeClr val="tx1"/>
                </a:solidFill>
                <a:latin typeface="Candara" pitchFamily="34" charset="0"/>
              </a:rPr>
              <a:t> </a:t>
            </a:r>
            <a:r>
              <a:rPr lang="en-US" dirty="0" err="1" smtClean="0">
                <a:solidFill>
                  <a:schemeClr val="tx1"/>
                </a:solidFill>
                <a:latin typeface="Candara" pitchFamily="34" charset="0"/>
              </a:rPr>
              <a:t>tanah</a:t>
            </a:r>
            <a:r>
              <a:rPr lang="en-US" dirty="0" smtClean="0">
                <a:solidFill>
                  <a:schemeClr val="tx1"/>
                </a:solidFill>
                <a:latin typeface="Candara" pitchFamily="34" charset="0"/>
              </a:rPr>
              <a:t> </a:t>
            </a:r>
            <a:r>
              <a:rPr lang="en-US" dirty="0" err="1" smtClean="0">
                <a:solidFill>
                  <a:schemeClr val="tx1"/>
                </a:solidFill>
                <a:latin typeface="Candara" pitchFamily="34" charset="0"/>
              </a:rPr>
              <a:t>dengan</a:t>
            </a:r>
            <a:r>
              <a:rPr lang="en-US" dirty="0" smtClean="0">
                <a:solidFill>
                  <a:schemeClr val="tx1"/>
                </a:solidFill>
                <a:latin typeface="Candara" pitchFamily="34" charset="0"/>
              </a:rPr>
              <a:t> </a:t>
            </a:r>
            <a:r>
              <a:rPr lang="en-US" dirty="0" err="1" smtClean="0">
                <a:solidFill>
                  <a:schemeClr val="tx1"/>
                </a:solidFill>
                <a:latin typeface="Candara" pitchFamily="34" charset="0"/>
              </a:rPr>
              <a:t>cara</a:t>
            </a:r>
            <a:r>
              <a:rPr lang="en-US" dirty="0" smtClean="0">
                <a:solidFill>
                  <a:schemeClr val="tx1"/>
                </a:solidFill>
                <a:latin typeface="Candara" pitchFamily="34" charset="0"/>
              </a:rPr>
              <a:t> yang </a:t>
            </a:r>
            <a:r>
              <a:rPr lang="en-US" dirty="0" err="1" smtClean="0">
                <a:solidFill>
                  <a:schemeClr val="tx1"/>
                </a:solidFill>
                <a:latin typeface="Candara" pitchFamily="34" charset="0"/>
              </a:rPr>
              <a:t>boleh</a:t>
            </a:r>
            <a:r>
              <a:rPr lang="en-US" dirty="0" smtClean="0">
                <a:solidFill>
                  <a:schemeClr val="tx1"/>
                </a:solidFill>
                <a:latin typeface="Candara" pitchFamily="34" charset="0"/>
              </a:rPr>
              <a:t> </a:t>
            </a:r>
            <a:r>
              <a:rPr lang="en-US" dirty="0" err="1" smtClean="0">
                <a:solidFill>
                  <a:schemeClr val="tx1"/>
                </a:solidFill>
                <a:latin typeface="Candara" pitchFamily="34" charset="0"/>
              </a:rPr>
              <a:t>kekal</a:t>
            </a:r>
            <a:r>
              <a:rPr lang="en-US" dirty="0" smtClean="0">
                <a:solidFill>
                  <a:schemeClr val="tx1"/>
                </a:solidFill>
                <a:latin typeface="Candara" pitchFamily="34" charset="0"/>
              </a:rPr>
              <a:t>. </a:t>
            </a:r>
          </a:p>
          <a:p>
            <a:pPr marL="0" indent="0">
              <a:buNone/>
            </a:pPr>
            <a:endParaRPr lang="en-US" sz="1600" dirty="0">
              <a:solidFill>
                <a:schemeClr val="tx1"/>
              </a:solidFill>
              <a:latin typeface="Candara" pitchFamily="34" charset="0"/>
            </a:endParaRPr>
          </a:p>
          <a:p>
            <a:pPr marL="0" indent="0">
              <a:buNone/>
            </a:pPr>
            <a:r>
              <a:rPr lang="en-US" dirty="0" err="1" smtClean="0">
                <a:solidFill>
                  <a:schemeClr val="tx1"/>
                </a:solidFill>
                <a:latin typeface="Candara" pitchFamily="34" charset="0"/>
              </a:rPr>
              <a:t>Sumber</a:t>
            </a:r>
            <a:r>
              <a:rPr lang="en-US" dirty="0" smtClean="0">
                <a:solidFill>
                  <a:schemeClr val="tx1"/>
                </a:solidFill>
                <a:latin typeface="Candara" pitchFamily="34" charset="0"/>
              </a:rPr>
              <a:t> </a:t>
            </a:r>
            <a:r>
              <a:rPr lang="en-US" dirty="0" err="1" smtClean="0">
                <a:solidFill>
                  <a:schemeClr val="tx1"/>
                </a:solidFill>
                <a:latin typeface="Candara" pitchFamily="34" charset="0"/>
              </a:rPr>
              <a:t>tanah</a:t>
            </a:r>
            <a:r>
              <a:rPr lang="en-US" dirty="0" smtClean="0">
                <a:solidFill>
                  <a:schemeClr val="tx1"/>
                </a:solidFill>
                <a:latin typeface="Candara" pitchFamily="34" charset="0"/>
              </a:rPr>
              <a:t> </a:t>
            </a:r>
            <a:r>
              <a:rPr lang="en-US" dirty="0" err="1" smtClean="0">
                <a:solidFill>
                  <a:schemeClr val="tx1"/>
                </a:solidFill>
                <a:latin typeface="Candara" pitchFamily="34" charset="0"/>
              </a:rPr>
              <a:t>digunakan</a:t>
            </a:r>
            <a:r>
              <a:rPr lang="en-US" dirty="0" smtClean="0">
                <a:solidFill>
                  <a:schemeClr val="tx1"/>
                </a:solidFill>
                <a:latin typeface="Candara" pitchFamily="34" charset="0"/>
              </a:rPr>
              <a:t> </a:t>
            </a:r>
            <a:r>
              <a:rPr lang="en-US" dirty="0" err="1" smtClean="0">
                <a:solidFill>
                  <a:schemeClr val="tx1"/>
                </a:solidFill>
                <a:latin typeface="Candara" pitchFamily="34" charset="0"/>
              </a:rPr>
              <a:t>untuk</a:t>
            </a:r>
            <a:r>
              <a:rPr lang="en-US" dirty="0" smtClean="0">
                <a:solidFill>
                  <a:schemeClr val="tx1"/>
                </a:solidFill>
                <a:latin typeface="Candara" pitchFamily="34" charset="0"/>
              </a:rPr>
              <a:t> </a:t>
            </a:r>
            <a:r>
              <a:rPr lang="en-US" dirty="0" err="1" smtClean="0">
                <a:solidFill>
                  <a:schemeClr val="tx1"/>
                </a:solidFill>
                <a:latin typeface="Candara" pitchFamily="34" charset="0"/>
              </a:rPr>
              <a:t>berbagai-bagai</a:t>
            </a:r>
            <a:r>
              <a:rPr lang="en-US" dirty="0" smtClean="0">
                <a:solidFill>
                  <a:schemeClr val="tx1"/>
                </a:solidFill>
                <a:latin typeface="Candara" pitchFamily="34" charset="0"/>
              </a:rPr>
              <a:t> </a:t>
            </a:r>
            <a:r>
              <a:rPr lang="en-US" dirty="0" err="1" smtClean="0">
                <a:solidFill>
                  <a:schemeClr val="tx1"/>
                </a:solidFill>
                <a:latin typeface="Candara" pitchFamily="34" charset="0"/>
              </a:rPr>
              <a:t>tujuan</a:t>
            </a:r>
            <a:r>
              <a:rPr lang="en-US" dirty="0" smtClean="0">
                <a:solidFill>
                  <a:schemeClr val="tx1"/>
                </a:solidFill>
                <a:latin typeface="Candara" pitchFamily="34" charset="0"/>
              </a:rPr>
              <a:t> yang </a:t>
            </a:r>
            <a:r>
              <a:rPr lang="en-US" dirty="0" err="1" smtClean="0">
                <a:solidFill>
                  <a:schemeClr val="tx1"/>
                </a:solidFill>
                <a:latin typeface="Candara" pitchFamily="34" charset="0"/>
              </a:rPr>
              <a:t>saling</a:t>
            </a:r>
            <a:r>
              <a:rPr lang="en-US" dirty="0" smtClean="0">
                <a:solidFill>
                  <a:schemeClr val="tx1"/>
                </a:solidFill>
                <a:latin typeface="Candara" pitchFamily="34" charset="0"/>
              </a:rPr>
              <a:t> </a:t>
            </a:r>
            <a:r>
              <a:rPr lang="en-US" dirty="0" err="1" smtClean="0">
                <a:solidFill>
                  <a:schemeClr val="tx1"/>
                </a:solidFill>
                <a:latin typeface="Candara" pitchFamily="34" charset="0"/>
              </a:rPr>
              <a:t>bertindak</a:t>
            </a:r>
            <a:r>
              <a:rPr lang="en-US" dirty="0" smtClean="0">
                <a:solidFill>
                  <a:schemeClr val="tx1"/>
                </a:solidFill>
                <a:latin typeface="Candara" pitchFamily="34" charset="0"/>
              </a:rPr>
              <a:t> </a:t>
            </a:r>
            <a:r>
              <a:rPr lang="en-US" dirty="0" err="1" smtClean="0">
                <a:solidFill>
                  <a:schemeClr val="tx1"/>
                </a:solidFill>
                <a:latin typeface="Candara" pitchFamily="34" charset="0"/>
              </a:rPr>
              <a:t>balas</a:t>
            </a:r>
            <a:r>
              <a:rPr lang="en-US" dirty="0" smtClean="0">
                <a:solidFill>
                  <a:schemeClr val="tx1"/>
                </a:solidFill>
                <a:latin typeface="Candara" pitchFamily="34" charset="0"/>
              </a:rPr>
              <a:t> </a:t>
            </a:r>
            <a:r>
              <a:rPr lang="en-US" dirty="0" err="1" smtClean="0">
                <a:solidFill>
                  <a:schemeClr val="tx1"/>
                </a:solidFill>
                <a:latin typeface="Candara" pitchFamily="34" charset="0"/>
              </a:rPr>
              <a:t>dan</a:t>
            </a:r>
            <a:r>
              <a:rPr lang="en-US" dirty="0" smtClean="0">
                <a:solidFill>
                  <a:schemeClr val="tx1"/>
                </a:solidFill>
                <a:latin typeface="Candara" pitchFamily="34" charset="0"/>
              </a:rPr>
              <a:t> </a:t>
            </a:r>
            <a:r>
              <a:rPr lang="en-US" dirty="0" err="1" smtClean="0">
                <a:solidFill>
                  <a:schemeClr val="tx1"/>
                </a:solidFill>
                <a:latin typeface="Candara" pitchFamily="34" charset="0"/>
              </a:rPr>
              <a:t>bersaing</a:t>
            </a:r>
            <a:r>
              <a:rPr lang="en-US" dirty="0" smtClean="0">
                <a:solidFill>
                  <a:schemeClr val="tx1"/>
                </a:solidFill>
                <a:latin typeface="Candara" pitchFamily="34" charset="0"/>
              </a:rPr>
              <a:t> </a:t>
            </a:r>
            <a:r>
              <a:rPr lang="en-US" dirty="0" err="1" smtClean="0">
                <a:solidFill>
                  <a:schemeClr val="tx1"/>
                </a:solidFill>
                <a:latin typeface="Candara" pitchFamily="34" charset="0"/>
              </a:rPr>
              <a:t>antara</a:t>
            </a:r>
            <a:r>
              <a:rPr lang="en-US" dirty="0" smtClean="0">
                <a:solidFill>
                  <a:schemeClr val="tx1"/>
                </a:solidFill>
                <a:latin typeface="Candara" pitchFamily="34" charset="0"/>
              </a:rPr>
              <a:t> </a:t>
            </a:r>
            <a:r>
              <a:rPr lang="en-US" dirty="0" err="1" smtClean="0">
                <a:solidFill>
                  <a:schemeClr val="tx1"/>
                </a:solidFill>
                <a:latin typeface="Candara" pitchFamily="34" charset="0"/>
              </a:rPr>
              <a:t>satu</a:t>
            </a:r>
            <a:r>
              <a:rPr lang="en-US" dirty="0" smtClean="0">
                <a:solidFill>
                  <a:schemeClr val="tx1"/>
                </a:solidFill>
                <a:latin typeface="Candara" pitchFamily="34" charset="0"/>
              </a:rPr>
              <a:t> </a:t>
            </a:r>
            <a:r>
              <a:rPr lang="en-US" dirty="0" err="1" smtClean="0">
                <a:solidFill>
                  <a:schemeClr val="tx1"/>
                </a:solidFill>
                <a:latin typeface="Candara" pitchFamily="34" charset="0"/>
              </a:rPr>
              <a:t>sama</a:t>
            </a:r>
            <a:r>
              <a:rPr lang="en-US" dirty="0" smtClean="0">
                <a:solidFill>
                  <a:schemeClr val="tx1"/>
                </a:solidFill>
                <a:latin typeface="Candara" pitchFamily="34" charset="0"/>
              </a:rPr>
              <a:t> lain. </a:t>
            </a:r>
          </a:p>
          <a:p>
            <a:pPr marL="0" indent="0">
              <a:buNone/>
            </a:pPr>
            <a:endParaRPr lang="en-US" sz="1600" dirty="0">
              <a:solidFill>
                <a:schemeClr val="tx1"/>
              </a:solidFill>
              <a:latin typeface="Candara" pitchFamily="34" charset="0"/>
            </a:endParaRPr>
          </a:p>
          <a:p>
            <a:pPr marL="0" indent="0">
              <a:buNone/>
            </a:pPr>
            <a:r>
              <a:rPr lang="en-US" dirty="0" err="1" smtClean="0">
                <a:solidFill>
                  <a:schemeClr val="tx1"/>
                </a:solidFill>
                <a:latin typeface="Candara" pitchFamily="34" charset="0"/>
              </a:rPr>
              <a:t>Justeru</a:t>
            </a:r>
            <a:r>
              <a:rPr lang="en-US" dirty="0" smtClean="0">
                <a:solidFill>
                  <a:schemeClr val="tx1"/>
                </a:solidFill>
                <a:latin typeface="Candara" pitchFamily="34" charset="0"/>
              </a:rPr>
              <a:t>, </a:t>
            </a:r>
            <a:r>
              <a:rPr lang="en-US" dirty="0" err="1" smtClean="0">
                <a:solidFill>
                  <a:schemeClr val="tx1"/>
                </a:solidFill>
                <a:latin typeface="Candara" pitchFamily="34" charset="0"/>
              </a:rPr>
              <a:t>perancangan</a:t>
            </a:r>
            <a:r>
              <a:rPr lang="en-US" dirty="0" smtClean="0">
                <a:solidFill>
                  <a:schemeClr val="tx1"/>
                </a:solidFill>
                <a:latin typeface="Candara" pitchFamily="34" charset="0"/>
              </a:rPr>
              <a:t> </a:t>
            </a:r>
            <a:r>
              <a:rPr lang="en-US" dirty="0" err="1" smtClean="0">
                <a:solidFill>
                  <a:schemeClr val="tx1"/>
                </a:solidFill>
                <a:latin typeface="Candara" pitchFamily="34" charset="0"/>
              </a:rPr>
              <a:t>dan</a:t>
            </a:r>
            <a:r>
              <a:rPr lang="en-US" dirty="0" smtClean="0">
                <a:solidFill>
                  <a:schemeClr val="tx1"/>
                </a:solidFill>
                <a:latin typeface="Candara" pitchFamily="34" charset="0"/>
              </a:rPr>
              <a:t> </a:t>
            </a:r>
            <a:r>
              <a:rPr lang="en-US" dirty="0" err="1" smtClean="0">
                <a:solidFill>
                  <a:schemeClr val="tx1"/>
                </a:solidFill>
                <a:latin typeface="Candara" pitchFamily="34" charset="0"/>
              </a:rPr>
              <a:t>pengurusan</a:t>
            </a:r>
            <a:r>
              <a:rPr lang="en-US" dirty="0" smtClean="0">
                <a:solidFill>
                  <a:schemeClr val="tx1"/>
                </a:solidFill>
                <a:latin typeface="Candara" pitchFamily="34" charset="0"/>
              </a:rPr>
              <a:t> </a:t>
            </a:r>
            <a:r>
              <a:rPr lang="en-US" dirty="0" err="1" smtClean="0">
                <a:solidFill>
                  <a:schemeClr val="tx1"/>
                </a:solidFill>
                <a:latin typeface="Candara" pitchFamily="34" charset="0"/>
              </a:rPr>
              <a:t>semua</a:t>
            </a:r>
            <a:r>
              <a:rPr lang="en-US" dirty="0" smtClean="0">
                <a:solidFill>
                  <a:schemeClr val="tx1"/>
                </a:solidFill>
                <a:latin typeface="Candara" pitchFamily="34" charset="0"/>
              </a:rPr>
              <a:t> </a:t>
            </a:r>
            <a:r>
              <a:rPr lang="en-US" dirty="0" err="1" smtClean="0">
                <a:solidFill>
                  <a:schemeClr val="tx1"/>
                </a:solidFill>
                <a:latin typeface="Candara" pitchFamily="34" charset="0"/>
              </a:rPr>
              <a:t>kegunaan</a:t>
            </a:r>
            <a:r>
              <a:rPr lang="en-US" dirty="0" smtClean="0">
                <a:solidFill>
                  <a:schemeClr val="tx1"/>
                </a:solidFill>
                <a:latin typeface="Candara" pitchFamily="34" charset="0"/>
              </a:rPr>
              <a:t> </a:t>
            </a:r>
            <a:r>
              <a:rPr lang="en-US" dirty="0" err="1" smtClean="0">
                <a:solidFill>
                  <a:schemeClr val="tx1"/>
                </a:solidFill>
                <a:latin typeface="Candara" pitchFamily="34" charset="0"/>
              </a:rPr>
              <a:t>dengan</a:t>
            </a:r>
            <a:r>
              <a:rPr lang="en-US" dirty="0" smtClean="0">
                <a:solidFill>
                  <a:schemeClr val="tx1"/>
                </a:solidFill>
                <a:latin typeface="Candara" pitchFamily="34" charset="0"/>
              </a:rPr>
              <a:t> </a:t>
            </a:r>
            <a:r>
              <a:rPr lang="en-US" dirty="0" err="1" smtClean="0">
                <a:solidFill>
                  <a:schemeClr val="tx1"/>
                </a:solidFill>
                <a:latin typeface="Candara" pitchFamily="34" charset="0"/>
              </a:rPr>
              <a:t>cara</a:t>
            </a:r>
            <a:r>
              <a:rPr lang="en-US" dirty="0" smtClean="0">
                <a:solidFill>
                  <a:schemeClr val="tx1"/>
                </a:solidFill>
                <a:latin typeface="Candara" pitchFamily="34" charset="0"/>
              </a:rPr>
              <a:t> yang </a:t>
            </a:r>
            <a:r>
              <a:rPr lang="en-US" dirty="0" err="1" smtClean="0">
                <a:solidFill>
                  <a:schemeClr val="tx1"/>
                </a:solidFill>
                <a:latin typeface="Candara" pitchFamily="34" charset="0"/>
              </a:rPr>
              <a:t>bersepadu</a:t>
            </a:r>
            <a:r>
              <a:rPr lang="en-US" dirty="0" smtClean="0">
                <a:solidFill>
                  <a:schemeClr val="tx1"/>
                </a:solidFill>
                <a:latin typeface="Candara" pitchFamily="34" charset="0"/>
              </a:rPr>
              <a:t> </a:t>
            </a:r>
            <a:r>
              <a:rPr lang="en-US" dirty="0" err="1" smtClean="0">
                <a:solidFill>
                  <a:schemeClr val="tx1"/>
                </a:solidFill>
                <a:latin typeface="Candara" pitchFamily="34" charset="0"/>
              </a:rPr>
              <a:t>diperlukan</a:t>
            </a:r>
            <a:r>
              <a:rPr lang="en-US" dirty="0" smtClean="0">
                <a:solidFill>
                  <a:schemeClr val="tx1"/>
                </a:solidFill>
                <a:latin typeface="Candara" pitchFamily="34" charset="0"/>
              </a:rPr>
              <a:t>.</a:t>
            </a:r>
            <a:endParaRPr lang="en-US" dirty="0">
              <a:solidFill>
                <a:schemeClr val="tx1"/>
              </a:solidFill>
              <a:latin typeface="Candara"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4636"/>
            <a:ext cx="1390650" cy="2047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453928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1026"/>
          <p:cNvSpPr>
            <a:spLocks noGrp="1" noChangeArrowheads="1"/>
          </p:cNvSpPr>
          <p:nvPr>
            <p:ph type="title"/>
          </p:nvPr>
        </p:nvSpPr>
        <p:spPr>
          <a:xfrm>
            <a:off x="1219200" y="152400"/>
            <a:ext cx="6629400" cy="533400"/>
          </a:xfrm>
        </p:spPr>
        <p:txBody>
          <a:bodyPr>
            <a:normAutofit/>
          </a:bodyPr>
          <a:lstStyle/>
          <a:p>
            <a:r>
              <a:rPr lang="fi-FI" sz="2400" b="1" dirty="0">
                <a:solidFill>
                  <a:srgbClr val="000099"/>
                </a:solidFill>
              </a:rPr>
              <a:t>Rangka Kerja Peraturan Teknikal Di </a:t>
            </a:r>
            <a:r>
              <a:rPr lang="fi-FI" sz="2400" b="1" dirty="0" smtClean="0">
                <a:solidFill>
                  <a:srgbClr val="000099"/>
                </a:solidFill>
              </a:rPr>
              <a:t>Malaysia</a:t>
            </a:r>
            <a:endParaRPr lang="en-GB" altLang="en-US" sz="2400" b="1" dirty="0" smtClean="0">
              <a:solidFill>
                <a:srgbClr val="000099"/>
              </a:solidFill>
              <a:latin typeface="Candara" pitchFamily="34" charset="0"/>
            </a:endParaRPr>
          </a:p>
        </p:txBody>
      </p:sp>
      <p:sp>
        <p:nvSpPr>
          <p:cNvPr id="3078" name="Rectangle 1027"/>
          <p:cNvSpPr>
            <a:spLocks noGrp="1" noChangeArrowheads="1"/>
          </p:cNvSpPr>
          <p:nvPr>
            <p:ph idx="1"/>
          </p:nvPr>
        </p:nvSpPr>
        <p:spPr>
          <a:xfrm>
            <a:off x="533400" y="838200"/>
            <a:ext cx="7772400" cy="4114800"/>
          </a:xfrm>
        </p:spPr>
        <p:txBody>
          <a:bodyPr>
            <a:normAutofit fontScale="92500" lnSpcReduction="10000"/>
          </a:bodyPr>
          <a:lstStyle/>
          <a:p>
            <a:pPr marL="609600" indent="-609600">
              <a:lnSpc>
                <a:spcPct val="90000"/>
              </a:lnSpc>
              <a:buClr>
                <a:srgbClr val="FF0000"/>
              </a:buClr>
              <a:buFont typeface="Wingdings" pitchFamily="2" charset="2"/>
              <a:buAutoNum type="arabicPeriod"/>
            </a:pPr>
            <a:r>
              <a:rPr lang="en-US" sz="2800" dirty="0" err="1">
                <a:solidFill>
                  <a:schemeClr val="tx1"/>
                </a:solidFill>
              </a:rPr>
              <a:t>Peraturan-peraturan</a:t>
            </a:r>
            <a:r>
              <a:rPr lang="en-US" sz="2800" dirty="0">
                <a:solidFill>
                  <a:schemeClr val="tx1"/>
                </a:solidFill>
              </a:rPr>
              <a:t> </a:t>
            </a:r>
            <a:r>
              <a:rPr lang="en-US" sz="2800" dirty="0" err="1">
                <a:solidFill>
                  <a:schemeClr val="tx1"/>
                </a:solidFill>
              </a:rPr>
              <a:t>teknikal</a:t>
            </a:r>
            <a:r>
              <a:rPr lang="en-US" sz="2800" dirty="0">
                <a:solidFill>
                  <a:schemeClr val="tx1"/>
                </a:solidFill>
              </a:rPr>
              <a:t> </a:t>
            </a:r>
            <a:r>
              <a:rPr lang="en-US" sz="2800" dirty="0" err="1">
                <a:solidFill>
                  <a:schemeClr val="tx1"/>
                </a:solidFill>
              </a:rPr>
              <a:t>biasanya</a:t>
            </a:r>
            <a:r>
              <a:rPr lang="en-US" sz="2800" dirty="0">
                <a:solidFill>
                  <a:schemeClr val="tx1"/>
                </a:solidFill>
              </a:rPr>
              <a:t> </a:t>
            </a:r>
            <a:r>
              <a:rPr lang="en-US" sz="2800" dirty="0" err="1">
                <a:solidFill>
                  <a:schemeClr val="tx1"/>
                </a:solidFill>
              </a:rPr>
              <a:t>dibangunkan</a:t>
            </a:r>
            <a:r>
              <a:rPr lang="en-US" sz="2800" dirty="0">
                <a:solidFill>
                  <a:schemeClr val="tx1"/>
                </a:solidFill>
              </a:rPr>
              <a:t> </a:t>
            </a:r>
            <a:r>
              <a:rPr lang="en-US" sz="2800" dirty="0" err="1">
                <a:solidFill>
                  <a:schemeClr val="tx1"/>
                </a:solidFill>
              </a:rPr>
              <a:t>sebagai</a:t>
            </a:r>
            <a:r>
              <a:rPr lang="en-US" sz="2800" dirty="0">
                <a:solidFill>
                  <a:schemeClr val="tx1"/>
                </a:solidFill>
              </a:rPr>
              <a:t> </a:t>
            </a:r>
            <a:r>
              <a:rPr lang="en-US" sz="2800" dirty="0" err="1">
                <a:solidFill>
                  <a:schemeClr val="tx1"/>
                </a:solidFill>
              </a:rPr>
              <a:t>perundangan</a:t>
            </a:r>
            <a:r>
              <a:rPr lang="en-US" sz="2800" dirty="0">
                <a:solidFill>
                  <a:schemeClr val="tx1"/>
                </a:solidFill>
              </a:rPr>
              <a:t> </a:t>
            </a:r>
            <a:r>
              <a:rPr lang="en-US" sz="2800" dirty="0" err="1">
                <a:solidFill>
                  <a:schemeClr val="tx1"/>
                </a:solidFill>
              </a:rPr>
              <a:t>subsidiari</a:t>
            </a:r>
            <a:r>
              <a:rPr lang="en-US" sz="2800" dirty="0">
                <a:solidFill>
                  <a:schemeClr val="tx1"/>
                </a:solidFill>
              </a:rPr>
              <a:t> di </a:t>
            </a:r>
            <a:r>
              <a:rPr lang="en-US" sz="2800" dirty="0" err="1">
                <a:solidFill>
                  <a:schemeClr val="tx1"/>
                </a:solidFill>
              </a:rPr>
              <a:t>bawah</a:t>
            </a:r>
            <a:r>
              <a:rPr lang="en-US" sz="2800" dirty="0">
                <a:solidFill>
                  <a:schemeClr val="tx1"/>
                </a:solidFill>
              </a:rPr>
              <a:t> </a:t>
            </a:r>
            <a:r>
              <a:rPr lang="en-US" sz="2800" dirty="0" err="1">
                <a:solidFill>
                  <a:schemeClr val="tx1"/>
                </a:solidFill>
              </a:rPr>
              <a:t>undang-undang</a:t>
            </a:r>
            <a:r>
              <a:rPr lang="en-US" sz="2800" dirty="0">
                <a:solidFill>
                  <a:schemeClr val="tx1"/>
                </a:solidFill>
              </a:rPr>
              <a:t> yang </a:t>
            </a:r>
            <a:r>
              <a:rPr lang="en-US" sz="2800" dirty="0" err="1">
                <a:solidFill>
                  <a:schemeClr val="tx1"/>
                </a:solidFill>
              </a:rPr>
              <a:t>diluluskan</a:t>
            </a:r>
            <a:r>
              <a:rPr lang="en-US" sz="2800" dirty="0">
                <a:solidFill>
                  <a:schemeClr val="tx1"/>
                </a:solidFill>
              </a:rPr>
              <a:t> </a:t>
            </a:r>
            <a:r>
              <a:rPr lang="en-US" sz="2800" dirty="0" err="1">
                <a:solidFill>
                  <a:schemeClr val="tx1"/>
                </a:solidFill>
              </a:rPr>
              <a:t>oleh</a:t>
            </a:r>
            <a:r>
              <a:rPr lang="en-US" sz="2800" dirty="0">
                <a:solidFill>
                  <a:schemeClr val="tx1"/>
                </a:solidFill>
              </a:rPr>
              <a:t> </a:t>
            </a:r>
            <a:r>
              <a:rPr lang="en-US" sz="2800" dirty="0" err="1">
                <a:solidFill>
                  <a:schemeClr val="tx1"/>
                </a:solidFill>
              </a:rPr>
              <a:t>ahli-ahli</a:t>
            </a:r>
            <a:r>
              <a:rPr lang="en-US" sz="2800" dirty="0">
                <a:solidFill>
                  <a:schemeClr val="tx1"/>
                </a:solidFill>
              </a:rPr>
              <a:t> </a:t>
            </a:r>
            <a:r>
              <a:rPr lang="en-US" sz="2800" dirty="0" err="1">
                <a:solidFill>
                  <a:schemeClr val="tx1"/>
                </a:solidFill>
              </a:rPr>
              <a:t>Parlimen</a:t>
            </a:r>
            <a:r>
              <a:rPr lang="en-US" sz="2800" dirty="0">
                <a:solidFill>
                  <a:schemeClr val="tx1"/>
                </a:solidFill>
              </a:rPr>
              <a:t> </a:t>
            </a:r>
            <a:r>
              <a:rPr lang="en-US" sz="2800" dirty="0" err="1">
                <a:solidFill>
                  <a:schemeClr val="tx1"/>
                </a:solidFill>
              </a:rPr>
              <a:t>negara</a:t>
            </a:r>
            <a:r>
              <a:rPr lang="en-US" sz="2800" dirty="0">
                <a:solidFill>
                  <a:schemeClr val="tx1"/>
                </a:solidFill>
              </a:rPr>
              <a:t> </a:t>
            </a:r>
            <a:r>
              <a:rPr lang="en-US" sz="2800" dirty="0" err="1">
                <a:solidFill>
                  <a:schemeClr val="tx1"/>
                </a:solidFill>
              </a:rPr>
              <a:t>terpilih</a:t>
            </a:r>
            <a:r>
              <a:rPr lang="en-US" sz="2800" dirty="0">
                <a:solidFill>
                  <a:schemeClr val="tx1"/>
                </a:solidFill>
              </a:rPr>
              <a:t>. </a:t>
            </a:r>
            <a:endParaRPr lang="en-US" sz="2800" dirty="0" smtClean="0">
              <a:solidFill>
                <a:schemeClr val="tx1"/>
              </a:solidFill>
            </a:endParaRPr>
          </a:p>
          <a:p>
            <a:pPr marL="609600" indent="-609600">
              <a:lnSpc>
                <a:spcPct val="90000"/>
              </a:lnSpc>
              <a:buClr>
                <a:srgbClr val="FF0000"/>
              </a:buClr>
              <a:buFont typeface="Wingdings" pitchFamily="2" charset="2"/>
              <a:buAutoNum type="arabicPeriod"/>
            </a:pPr>
            <a:r>
              <a:rPr lang="en-US" sz="2800" dirty="0" err="1" smtClean="0">
                <a:solidFill>
                  <a:schemeClr val="tx1"/>
                </a:solidFill>
              </a:rPr>
              <a:t>Undang-undang</a:t>
            </a:r>
            <a:r>
              <a:rPr lang="en-US" sz="2800" dirty="0" smtClean="0">
                <a:solidFill>
                  <a:schemeClr val="tx1"/>
                </a:solidFill>
              </a:rPr>
              <a:t> </a:t>
            </a:r>
            <a:r>
              <a:rPr lang="en-US" sz="2800" dirty="0" err="1">
                <a:solidFill>
                  <a:schemeClr val="tx1"/>
                </a:solidFill>
              </a:rPr>
              <a:t>ini</a:t>
            </a:r>
            <a:r>
              <a:rPr lang="en-US" sz="2800" dirty="0">
                <a:solidFill>
                  <a:schemeClr val="tx1"/>
                </a:solidFill>
              </a:rPr>
              <a:t> </a:t>
            </a:r>
            <a:r>
              <a:rPr lang="en-US" sz="2800" dirty="0" err="1">
                <a:solidFill>
                  <a:schemeClr val="tx1"/>
                </a:solidFill>
              </a:rPr>
              <a:t>memberi</a:t>
            </a:r>
            <a:r>
              <a:rPr lang="en-US" sz="2800" dirty="0">
                <a:solidFill>
                  <a:schemeClr val="tx1"/>
                </a:solidFill>
              </a:rPr>
              <a:t> </a:t>
            </a:r>
            <a:r>
              <a:rPr lang="en-US" sz="2800" dirty="0" err="1">
                <a:solidFill>
                  <a:schemeClr val="tx1"/>
                </a:solidFill>
              </a:rPr>
              <a:t>kuasa</a:t>
            </a:r>
            <a:r>
              <a:rPr lang="en-US" sz="2800" dirty="0">
                <a:solidFill>
                  <a:schemeClr val="tx1"/>
                </a:solidFill>
              </a:rPr>
              <a:t> </a:t>
            </a:r>
            <a:r>
              <a:rPr lang="en-US" sz="2800" dirty="0" err="1">
                <a:solidFill>
                  <a:schemeClr val="tx1"/>
                </a:solidFill>
              </a:rPr>
              <a:t>kepada</a:t>
            </a:r>
            <a:r>
              <a:rPr lang="en-US" sz="2800" dirty="0">
                <a:solidFill>
                  <a:schemeClr val="tx1"/>
                </a:solidFill>
              </a:rPr>
              <a:t> </a:t>
            </a:r>
            <a:r>
              <a:rPr lang="en-US" sz="2800" dirty="0" err="1">
                <a:solidFill>
                  <a:schemeClr val="tx1"/>
                </a:solidFill>
              </a:rPr>
              <a:t>kerajaan</a:t>
            </a:r>
            <a:r>
              <a:rPr lang="en-US" sz="2800" dirty="0">
                <a:solidFill>
                  <a:schemeClr val="tx1"/>
                </a:solidFill>
              </a:rPr>
              <a:t> </a:t>
            </a:r>
            <a:r>
              <a:rPr lang="en-US" sz="2800" dirty="0" err="1">
                <a:solidFill>
                  <a:schemeClr val="tx1"/>
                </a:solidFill>
              </a:rPr>
              <a:t>untuk</a:t>
            </a:r>
            <a:r>
              <a:rPr lang="en-US" sz="2800" dirty="0">
                <a:solidFill>
                  <a:schemeClr val="tx1"/>
                </a:solidFill>
              </a:rPr>
              <a:t> </a:t>
            </a:r>
            <a:r>
              <a:rPr lang="en-US" sz="2800" dirty="0" err="1">
                <a:solidFill>
                  <a:schemeClr val="tx1"/>
                </a:solidFill>
              </a:rPr>
              <a:t>mengeluarkan</a:t>
            </a:r>
            <a:r>
              <a:rPr lang="en-US" sz="2800" dirty="0">
                <a:solidFill>
                  <a:schemeClr val="tx1"/>
                </a:solidFill>
              </a:rPr>
              <a:t> </a:t>
            </a:r>
            <a:r>
              <a:rPr lang="en-US" sz="2800" dirty="0" err="1">
                <a:solidFill>
                  <a:schemeClr val="tx1"/>
                </a:solidFill>
              </a:rPr>
              <a:t>peraturan-peraturan</a:t>
            </a:r>
            <a:r>
              <a:rPr lang="en-US" sz="2800" dirty="0">
                <a:solidFill>
                  <a:schemeClr val="tx1"/>
                </a:solidFill>
              </a:rPr>
              <a:t> </a:t>
            </a:r>
            <a:r>
              <a:rPr lang="en-US" sz="2800" dirty="0" err="1">
                <a:solidFill>
                  <a:schemeClr val="tx1"/>
                </a:solidFill>
              </a:rPr>
              <a:t>ini</a:t>
            </a:r>
            <a:r>
              <a:rPr lang="en-US" sz="2800" dirty="0">
                <a:solidFill>
                  <a:schemeClr val="tx1"/>
                </a:solidFill>
              </a:rPr>
              <a:t> </a:t>
            </a:r>
            <a:r>
              <a:rPr lang="en-US" sz="2800" dirty="0" err="1">
                <a:solidFill>
                  <a:schemeClr val="tx1"/>
                </a:solidFill>
              </a:rPr>
              <a:t>bagi</a:t>
            </a:r>
            <a:r>
              <a:rPr lang="en-US" sz="2800" dirty="0">
                <a:solidFill>
                  <a:schemeClr val="tx1"/>
                </a:solidFill>
              </a:rPr>
              <a:t> </a:t>
            </a:r>
            <a:r>
              <a:rPr lang="en-US" sz="2800" dirty="0" err="1" smtClean="0">
                <a:solidFill>
                  <a:schemeClr val="tx1"/>
                </a:solidFill>
              </a:rPr>
              <a:t>tujuan</a:t>
            </a:r>
            <a:r>
              <a:rPr lang="en-US" sz="2800" dirty="0" smtClean="0">
                <a:solidFill>
                  <a:schemeClr val="tx1"/>
                </a:solidFill>
              </a:rPr>
              <a:t> </a:t>
            </a:r>
            <a:r>
              <a:rPr lang="en-US" sz="2800" dirty="0" err="1">
                <a:solidFill>
                  <a:schemeClr val="tx1"/>
                </a:solidFill>
              </a:rPr>
              <a:t>pelaksanaan</a:t>
            </a:r>
            <a:r>
              <a:rPr lang="en-US" sz="2800" dirty="0">
                <a:solidFill>
                  <a:schemeClr val="tx1"/>
                </a:solidFill>
              </a:rPr>
              <a:t>. </a:t>
            </a:r>
            <a:endParaRPr lang="en-US" sz="2800" dirty="0" smtClean="0">
              <a:solidFill>
                <a:schemeClr val="tx1"/>
              </a:solidFill>
            </a:endParaRPr>
          </a:p>
          <a:p>
            <a:pPr marL="609600" indent="-609600">
              <a:lnSpc>
                <a:spcPct val="90000"/>
              </a:lnSpc>
              <a:buClr>
                <a:srgbClr val="FF0000"/>
              </a:buClr>
              <a:buFont typeface="Wingdings" pitchFamily="2" charset="2"/>
              <a:buAutoNum type="arabicPeriod"/>
            </a:pPr>
            <a:r>
              <a:rPr lang="en-US" sz="2800" dirty="0" smtClean="0">
                <a:solidFill>
                  <a:schemeClr val="tx1"/>
                </a:solidFill>
              </a:rPr>
              <a:t>Proses-proses </a:t>
            </a:r>
            <a:r>
              <a:rPr lang="en-US" sz="2800" dirty="0">
                <a:solidFill>
                  <a:schemeClr val="tx1"/>
                </a:solidFill>
              </a:rPr>
              <a:t>yang </a:t>
            </a:r>
            <a:r>
              <a:rPr lang="en-US" sz="2800" dirty="0" err="1">
                <a:solidFill>
                  <a:schemeClr val="tx1"/>
                </a:solidFill>
              </a:rPr>
              <a:t>digunakan</a:t>
            </a:r>
            <a:r>
              <a:rPr lang="en-US" sz="2800" dirty="0">
                <a:solidFill>
                  <a:schemeClr val="tx1"/>
                </a:solidFill>
              </a:rPr>
              <a:t> </a:t>
            </a:r>
            <a:r>
              <a:rPr lang="en-US" sz="2800" dirty="0" err="1">
                <a:solidFill>
                  <a:schemeClr val="tx1"/>
                </a:solidFill>
              </a:rPr>
              <a:t>oleh</a:t>
            </a:r>
            <a:r>
              <a:rPr lang="en-US" sz="2800" dirty="0">
                <a:solidFill>
                  <a:schemeClr val="tx1"/>
                </a:solidFill>
              </a:rPr>
              <a:t> </a:t>
            </a:r>
            <a:r>
              <a:rPr lang="en-US" sz="2800" dirty="0" err="1">
                <a:solidFill>
                  <a:schemeClr val="tx1"/>
                </a:solidFill>
              </a:rPr>
              <a:t>kerajaan</a:t>
            </a:r>
            <a:r>
              <a:rPr lang="en-US" sz="2800" dirty="0">
                <a:solidFill>
                  <a:schemeClr val="tx1"/>
                </a:solidFill>
              </a:rPr>
              <a:t> </a:t>
            </a:r>
            <a:r>
              <a:rPr lang="en-US" sz="2800" dirty="0" err="1">
                <a:solidFill>
                  <a:schemeClr val="tx1"/>
                </a:solidFill>
              </a:rPr>
              <a:t>untuk</a:t>
            </a:r>
            <a:r>
              <a:rPr lang="en-US" sz="2800" dirty="0">
                <a:solidFill>
                  <a:schemeClr val="tx1"/>
                </a:solidFill>
              </a:rPr>
              <a:t> </a:t>
            </a:r>
            <a:r>
              <a:rPr lang="en-US" sz="2800" dirty="0" err="1">
                <a:solidFill>
                  <a:schemeClr val="tx1"/>
                </a:solidFill>
              </a:rPr>
              <a:t>membangunkan</a:t>
            </a:r>
            <a:r>
              <a:rPr lang="en-US" sz="2800" dirty="0">
                <a:solidFill>
                  <a:schemeClr val="tx1"/>
                </a:solidFill>
              </a:rPr>
              <a:t> </a:t>
            </a:r>
            <a:r>
              <a:rPr lang="en-US" sz="2800" dirty="0" err="1">
                <a:solidFill>
                  <a:schemeClr val="tx1"/>
                </a:solidFill>
              </a:rPr>
              <a:t>peraturan-peraturan</a:t>
            </a:r>
            <a:r>
              <a:rPr lang="en-US" sz="2800" dirty="0">
                <a:solidFill>
                  <a:schemeClr val="tx1"/>
                </a:solidFill>
              </a:rPr>
              <a:t> </a:t>
            </a:r>
            <a:r>
              <a:rPr lang="en-US" sz="2800" dirty="0" err="1" smtClean="0">
                <a:solidFill>
                  <a:schemeClr val="tx1"/>
                </a:solidFill>
              </a:rPr>
              <a:t>akan</a:t>
            </a:r>
            <a:r>
              <a:rPr lang="en-US" sz="2800" dirty="0" smtClean="0">
                <a:solidFill>
                  <a:schemeClr val="tx1"/>
                </a:solidFill>
              </a:rPr>
              <a:t> </a:t>
            </a:r>
            <a:r>
              <a:rPr lang="en-US" sz="2800" dirty="0" err="1">
                <a:solidFill>
                  <a:schemeClr val="tx1"/>
                </a:solidFill>
              </a:rPr>
              <a:t>ditentukan</a:t>
            </a:r>
            <a:r>
              <a:rPr lang="en-US" sz="2800" dirty="0">
                <a:solidFill>
                  <a:schemeClr val="tx1"/>
                </a:solidFill>
              </a:rPr>
              <a:t> </a:t>
            </a:r>
            <a:r>
              <a:rPr lang="en-US" sz="2800" dirty="0" err="1">
                <a:solidFill>
                  <a:schemeClr val="tx1"/>
                </a:solidFill>
              </a:rPr>
              <a:t>oleh</a:t>
            </a:r>
            <a:r>
              <a:rPr lang="en-US" sz="2800" dirty="0">
                <a:solidFill>
                  <a:schemeClr val="tx1"/>
                </a:solidFill>
              </a:rPr>
              <a:t> </a:t>
            </a:r>
            <a:r>
              <a:rPr lang="en-US" sz="2800" dirty="0" err="1">
                <a:solidFill>
                  <a:schemeClr val="tx1"/>
                </a:solidFill>
              </a:rPr>
              <a:t>pemimpin-pemimpin</a:t>
            </a:r>
            <a:r>
              <a:rPr lang="en-US" sz="2800" dirty="0">
                <a:solidFill>
                  <a:schemeClr val="tx1"/>
                </a:solidFill>
              </a:rPr>
              <a:t> </a:t>
            </a:r>
            <a:r>
              <a:rPr lang="en-US" sz="2800" dirty="0" err="1">
                <a:solidFill>
                  <a:schemeClr val="tx1"/>
                </a:solidFill>
              </a:rPr>
              <a:t>politik</a:t>
            </a:r>
            <a:r>
              <a:rPr lang="en-US" sz="2800" dirty="0">
                <a:solidFill>
                  <a:schemeClr val="tx1"/>
                </a:solidFill>
              </a:rPr>
              <a:t> yang </a:t>
            </a:r>
            <a:r>
              <a:rPr lang="en-US" sz="2800" dirty="0" err="1">
                <a:solidFill>
                  <a:schemeClr val="tx1"/>
                </a:solidFill>
              </a:rPr>
              <a:t>dipilih</a:t>
            </a:r>
            <a:r>
              <a:rPr lang="en-US" sz="2800" dirty="0" smtClean="0">
                <a:solidFill>
                  <a:schemeClr val="tx1"/>
                </a:solidFill>
              </a:rPr>
              <a:t>.</a:t>
            </a:r>
          </a:p>
        </p:txBody>
      </p:sp>
      <p:sp>
        <p:nvSpPr>
          <p:cNvPr id="3076" name="Slide Number Placeholder 5"/>
          <p:cNvSpPr>
            <a:spLocks noGrp="1"/>
          </p:cNvSpPr>
          <p:nvPr>
            <p:ph type="sldNum" sz="quarter" idx="12"/>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7930F8D7-CFA9-49D7-A10F-E11D8868F52C}" type="slidenum">
              <a:rPr lang="en-GB" altLang="en-US" sz="1400"/>
              <a:pPr eaLnBrk="1" hangingPunct="1"/>
              <a:t>2</a:t>
            </a:fld>
            <a:endParaRPr lang="en-GB" altLang="en-US" sz="140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81657" y="4724400"/>
            <a:ext cx="1944521" cy="1554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262359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saturation sat="33000"/>
                    </a14:imgEffect>
                    <a14:imgEffect>
                      <a14:brightnessContrast bright="40000"/>
                    </a14:imgEffect>
                  </a14:imgLayer>
                </a14:imgProps>
              </a:ext>
              <a:ext uri="{28A0092B-C50C-407E-A947-70E740481C1C}">
                <a14:useLocalDpi xmlns:a14="http://schemas.microsoft.com/office/drawing/2010/main" val="0"/>
              </a:ext>
            </a:extLst>
          </a:blip>
          <a:srcRect t="11000"/>
          <a:stretch/>
        </p:blipFill>
        <p:spPr bwMode="auto">
          <a:xfrm>
            <a:off x="0" y="775854"/>
            <a:ext cx="9144000" cy="60821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423068" y="0"/>
            <a:ext cx="8229600" cy="1143000"/>
          </a:xfrm>
        </p:spPr>
        <p:txBody>
          <a:bodyPr/>
          <a:lstStyle/>
          <a:p>
            <a:r>
              <a:rPr lang="en-US" dirty="0" err="1" smtClean="0"/>
              <a:t>Perancangan</a:t>
            </a:r>
            <a:r>
              <a:rPr lang="en-US" dirty="0" smtClean="0"/>
              <a:t> </a:t>
            </a:r>
            <a:r>
              <a:rPr lang="en-US" dirty="0" err="1" smtClean="0"/>
              <a:t>bandar</a:t>
            </a:r>
            <a:r>
              <a:rPr lang="en-US" dirty="0" smtClean="0"/>
              <a:t> </a:t>
            </a:r>
            <a:endParaRPr lang="en-US" dirty="0"/>
          </a:p>
        </p:txBody>
      </p:sp>
      <p:sp>
        <p:nvSpPr>
          <p:cNvPr id="3" name="Content Placeholder 2"/>
          <p:cNvSpPr>
            <a:spLocks noGrp="1"/>
          </p:cNvSpPr>
          <p:nvPr>
            <p:ph idx="1"/>
          </p:nvPr>
        </p:nvSpPr>
        <p:spPr>
          <a:xfrm>
            <a:off x="457200" y="914400"/>
            <a:ext cx="8229600" cy="5867400"/>
          </a:xfrm>
        </p:spPr>
        <p:txBody>
          <a:bodyPr>
            <a:noAutofit/>
          </a:bodyPr>
          <a:lstStyle/>
          <a:p>
            <a:pPr marL="0" indent="0">
              <a:buNone/>
            </a:pPr>
            <a:r>
              <a:rPr lang="en-US" sz="2000" b="1" dirty="0" err="1" smtClean="0">
                <a:solidFill>
                  <a:srgbClr val="FF0000"/>
                </a:solidFill>
                <a:latin typeface="Candara" pitchFamily="34" charset="0"/>
              </a:rPr>
              <a:t>Perancangan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bandar</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perancangan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pekan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bandar</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dan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perbandaran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adalah</a:t>
            </a:r>
            <a:r>
              <a:rPr lang="en-US" sz="2000" b="1" dirty="0" smtClean="0">
                <a:solidFill>
                  <a:srgbClr val="FF0000"/>
                </a:solidFill>
                <a:latin typeface="Candara" pitchFamily="34" charset="0"/>
              </a:rPr>
              <a:t> proses </a:t>
            </a:r>
            <a:r>
              <a:rPr lang="en-US" sz="2000" b="1" dirty="0" err="1" smtClean="0">
                <a:solidFill>
                  <a:srgbClr val="FF0000"/>
                </a:solidFill>
                <a:latin typeface="Candara" pitchFamily="34" charset="0"/>
              </a:rPr>
              <a:t>politik</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dan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teknikal</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berkaitan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dengan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kawalan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penggunaan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tanah</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dan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reka</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bentuk</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persekitaran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bandar</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termasuk</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jaringan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pengangkutan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bagi</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memandu</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dan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memastikan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pembangunan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terancang</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petempatan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dan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masyarakat</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Ia</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berkait</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dengan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penyelidikan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dan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analisa</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pemikiran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strategik</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seni</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bina</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reka</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bentuk</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bandar</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perbincangan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dengan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awam</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cadangan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polisi</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perlaksanaan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dan</a:t>
            </a:r>
            <a:r>
              <a:rPr lang="en-US" sz="2000" b="1" dirty="0" smtClean="0">
                <a:solidFill>
                  <a:srgbClr val="FF0000"/>
                </a:solidFill>
                <a:latin typeface="Candara" pitchFamily="34" charset="0"/>
              </a:rPr>
              <a:t> </a:t>
            </a:r>
            <a:r>
              <a:rPr lang="en-US" sz="2000" b="1" dirty="0" err="1" smtClean="0">
                <a:solidFill>
                  <a:srgbClr val="FF0000"/>
                </a:solidFill>
                <a:latin typeface="Candara" pitchFamily="34" charset="0"/>
              </a:rPr>
              <a:t>pentadbiran</a:t>
            </a:r>
            <a:r>
              <a:rPr lang="en-US" sz="2000" b="1" dirty="0" smtClean="0">
                <a:solidFill>
                  <a:srgbClr val="FF0000"/>
                </a:solidFill>
                <a:latin typeface="Candara" pitchFamily="34" charset="0"/>
              </a:rPr>
              <a:t>.[1]</a:t>
            </a:r>
          </a:p>
          <a:p>
            <a:r>
              <a:rPr lang="en-US" sz="2000" b="1" dirty="0" err="1" smtClean="0">
                <a:latin typeface="Candara" pitchFamily="34" charset="0"/>
              </a:rPr>
              <a:t>Perancangan</a:t>
            </a:r>
            <a:r>
              <a:rPr lang="en-US" sz="2000" b="1" dirty="0" smtClean="0">
                <a:latin typeface="Candara" pitchFamily="34" charset="0"/>
              </a:rPr>
              <a:t> </a:t>
            </a:r>
            <a:r>
              <a:rPr lang="en-US" sz="2000" b="1" dirty="0" err="1" smtClean="0">
                <a:latin typeface="Candara" pitchFamily="34" charset="0"/>
              </a:rPr>
              <a:t>boleh</a:t>
            </a:r>
            <a:r>
              <a:rPr lang="en-US" sz="2000" b="1" dirty="0" smtClean="0">
                <a:latin typeface="Candara" pitchFamily="34" charset="0"/>
              </a:rPr>
              <a:t> </a:t>
            </a:r>
            <a:r>
              <a:rPr lang="en-US" sz="2000" b="1" dirty="0" err="1" smtClean="0">
                <a:latin typeface="Candara" pitchFamily="34" charset="0"/>
              </a:rPr>
              <a:t>dalam</a:t>
            </a:r>
            <a:r>
              <a:rPr lang="en-US" sz="2000" b="1" dirty="0" smtClean="0">
                <a:latin typeface="Candara" pitchFamily="34" charset="0"/>
              </a:rPr>
              <a:t> </a:t>
            </a:r>
            <a:r>
              <a:rPr lang="en-US" sz="2000" b="1" dirty="0" err="1" smtClean="0">
                <a:latin typeface="Candara" pitchFamily="34" charset="0"/>
              </a:rPr>
              <a:t>pelbagai</a:t>
            </a:r>
            <a:r>
              <a:rPr lang="en-US" sz="2000" b="1" dirty="0" smtClean="0">
                <a:latin typeface="Candara" pitchFamily="34" charset="0"/>
              </a:rPr>
              <a:t> </a:t>
            </a:r>
            <a:r>
              <a:rPr lang="en-US" sz="2000" b="1" dirty="0" err="1" smtClean="0">
                <a:latin typeface="Candara" pitchFamily="34" charset="0"/>
              </a:rPr>
              <a:t>bentuk</a:t>
            </a:r>
            <a:r>
              <a:rPr lang="en-US" sz="2000" b="1" dirty="0" smtClean="0">
                <a:latin typeface="Candara" pitchFamily="34" charset="0"/>
              </a:rPr>
              <a:t> </a:t>
            </a:r>
            <a:r>
              <a:rPr lang="en-US" sz="2000" b="1" dirty="0" err="1" smtClean="0">
                <a:latin typeface="Candara" pitchFamily="34" charset="0"/>
              </a:rPr>
              <a:t>termasuk</a:t>
            </a:r>
            <a:r>
              <a:rPr lang="en-US" sz="2000" b="1" dirty="0" smtClean="0">
                <a:latin typeface="Candara" pitchFamily="34" charset="0"/>
              </a:rPr>
              <a:t> </a:t>
            </a:r>
            <a:r>
              <a:rPr lang="en-US" sz="2000" b="1" dirty="0" err="1" smtClean="0">
                <a:latin typeface="Candara" pitchFamily="34" charset="0"/>
              </a:rPr>
              <a:t>rancangan</a:t>
            </a:r>
            <a:r>
              <a:rPr lang="en-US" sz="2000" b="1" dirty="0" smtClean="0">
                <a:latin typeface="Candara" pitchFamily="34" charset="0"/>
              </a:rPr>
              <a:t> </a:t>
            </a:r>
            <a:r>
              <a:rPr lang="en-US" sz="2000" b="1" dirty="0" err="1" smtClean="0">
                <a:latin typeface="Candara" pitchFamily="34" charset="0"/>
              </a:rPr>
              <a:t>strategik</a:t>
            </a:r>
            <a:r>
              <a:rPr lang="en-US" sz="2000" b="1" dirty="0" smtClean="0">
                <a:latin typeface="Candara" pitchFamily="34" charset="0"/>
              </a:rPr>
              <a:t>, </a:t>
            </a:r>
            <a:r>
              <a:rPr lang="en-US" sz="2000" b="1" dirty="0" err="1" smtClean="0">
                <a:latin typeface="Candara" pitchFamily="34" charset="0"/>
              </a:rPr>
              <a:t>pelan</a:t>
            </a:r>
            <a:r>
              <a:rPr lang="en-US" sz="2000" b="1" dirty="0" smtClean="0">
                <a:latin typeface="Candara" pitchFamily="34" charset="0"/>
              </a:rPr>
              <a:t> </a:t>
            </a:r>
            <a:r>
              <a:rPr lang="en-US" sz="2000" b="1" dirty="0" err="1" smtClean="0">
                <a:latin typeface="Candara" pitchFamily="34" charset="0"/>
              </a:rPr>
              <a:t>menyeluruh</a:t>
            </a:r>
            <a:r>
              <a:rPr lang="en-US" sz="2000" b="1" dirty="0" smtClean="0">
                <a:latin typeface="Candara" pitchFamily="34" charset="0"/>
              </a:rPr>
              <a:t>, </a:t>
            </a:r>
            <a:r>
              <a:rPr lang="en-US" sz="2000" b="1" dirty="0" err="1" smtClean="0">
                <a:latin typeface="Candara" pitchFamily="34" charset="0"/>
              </a:rPr>
              <a:t>pelan</a:t>
            </a:r>
            <a:r>
              <a:rPr lang="en-US" sz="2000" b="1" dirty="0" smtClean="0">
                <a:latin typeface="Candara" pitchFamily="34" charset="0"/>
              </a:rPr>
              <a:t> </a:t>
            </a:r>
            <a:r>
              <a:rPr lang="en-US" sz="2000" b="1" dirty="0" err="1" smtClean="0">
                <a:latin typeface="Candara" pitchFamily="34" charset="0"/>
              </a:rPr>
              <a:t>kejiranan</a:t>
            </a:r>
            <a:r>
              <a:rPr lang="en-US" sz="2000" b="1" dirty="0" smtClean="0">
                <a:latin typeface="Candara" pitchFamily="34" charset="0"/>
              </a:rPr>
              <a:t>, </a:t>
            </a:r>
            <a:r>
              <a:rPr lang="en-US" sz="2000" b="1" dirty="0" err="1" smtClean="0">
                <a:latin typeface="Candara" pitchFamily="34" charset="0"/>
              </a:rPr>
              <a:t>strategi</a:t>
            </a:r>
            <a:r>
              <a:rPr lang="en-US" sz="2000" b="1" dirty="0" smtClean="0">
                <a:latin typeface="Candara" pitchFamily="34" charset="0"/>
              </a:rPr>
              <a:t> </a:t>
            </a:r>
            <a:r>
              <a:rPr lang="en-US" sz="2000" b="1" dirty="0" err="1" smtClean="0">
                <a:latin typeface="Candara" pitchFamily="34" charset="0"/>
              </a:rPr>
              <a:t>peraturan</a:t>
            </a:r>
            <a:r>
              <a:rPr lang="en-US" sz="2000" b="1" dirty="0" smtClean="0">
                <a:latin typeface="Candara" pitchFamily="34" charset="0"/>
              </a:rPr>
              <a:t> </a:t>
            </a:r>
            <a:r>
              <a:rPr lang="en-US" sz="2000" b="1" dirty="0" err="1" smtClean="0">
                <a:latin typeface="Candara" pitchFamily="34" charset="0"/>
              </a:rPr>
              <a:t>dan</a:t>
            </a:r>
            <a:r>
              <a:rPr lang="en-US" sz="2000" b="1" dirty="0" smtClean="0">
                <a:latin typeface="Candara" pitchFamily="34" charset="0"/>
              </a:rPr>
              <a:t> </a:t>
            </a:r>
            <a:r>
              <a:rPr lang="en-US" sz="2000" b="1" dirty="0" err="1" smtClean="0">
                <a:latin typeface="Candara" pitchFamily="34" charset="0"/>
              </a:rPr>
              <a:t>insentif</a:t>
            </a:r>
            <a:r>
              <a:rPr lang="en-US" sz="2000" b="1" dirty="0" smtClean="0">
                <a:latin typeface="Candara" pitchFamily="34" charset="0"/>
              </a:rPr>
              <a:t>, </a:t>
            </a:r>
            <a:r>
              <a:rPr lang="en-US" sz="2000" b="1" dirty="0" err="1" smtClean="0">
                <a:latin typeface="Candara" pitchFamily="34" charset="0"/>
              </a:rPr>
              <a:t>atau</a:t>
            </a:r>
            <a:r>
              <a:rPr lang="en-US" sz="2000" b="1" dirty="0" smtClean="0">
                <a:latin typeface="Candara" pitchFamily="34" charset="0"/>
              </a:rPr>
              <a:t> </a:t>
            </a:r>
            <a:r>
              <a:rPr lang="en-US" sz="2000" b="1" dirty="0" err="1" smtClean="0">
                <a:latin typeface="Candara" pitchFamily="34" charset="0"/>
              </a:rPr>
              <a:t>rancangan</a:t>
            </a:r>
            <a:r>
              <a:rPr lang="en-US" sz="2000" b="1" dirty="0" smtClean="0">
                <a:latin typeface="Candara" pitchFamily="34" charset="0"/>
              </a:rPr>
              <a:t> </a:t>
            </a:r>
            <a:r>
              <a:rPr lang="en-US" sz="2000" b="1" dirty="0" err="1" smtClean="0">
                <a:latin typeface="Candara" pitchFamily="34" charset="0"/>
              </a:rPr>
              <a:t>pengekalan</a:t>
            </a:r>
            <a:r>
              <a:rPr lang="en-US" sz="2000" b="1" dirty="0" smtClean="0">
                <a:latin typeface="Candara" pitchFamily="34" charset="0"/>
              </a:rPr>
              <a:t> </a:t>
            </a:r>
            <a:r>
              <a:rPr lang="en-US" sz="2000" b="1" dirty="0" err="1" smtClean="0">
                <a:latin typeface="Candara" pitchFamily="34" charset="0"/>
              </a:rPr>
              <a:t>sejarah</a:t>
            </a:r>
            <a:r>
              <a:rPr lang="en-US" sz="2000" b="1" dirty="0" smtClean="0">
                <a:latin typeface="Candara" pitchFamily="34" charset="0"/>
              </a:rPr>
              <a:t>. </a:t>
            </a:r>
            <a:r>
              <a:rPr lang="en-US" sz="2000" b="1" dirty="0" err="1" smtClean="0">
                <a:latin typeface="Candara" pitchFamily="34" charset="0"/>
              </a:rPr>
              <a:t>Perancang</a:t>
            </a:r>
            <a:r>
              <a:rPr lang="en-US" sz="2000" b="1" dirty="0" smtClean="0">
                <a:latin typeface="Candara" pitchFamily="34" charset="0"/>
              </a:rPr>
              <a:t> </a:t>
            </a:r>
            <a:r>
              <a:rPr lang="en-US" sz="2000" b="1" dirty="0" err="1" smtClean="0">
                <a:latin typeface="Candara" pitchFamily="34" charset="0"/>
              </a:rPr>
              <a:t>sering</a:t>
            </a:r>
            <a:r>
              <a:rPr lang="en-US" sz="2000" b="1" dirty="0" smtClean="0">
                <a:latin typeface="Candara" pitchFamily="34" charset="0"/>
              </a:rPr>
              <a:t> juga </a:t>
            </a:r>
            <a:r>
              <a:rPr lang="en-US" sz="2000" b="1" dirty="0" err="1" smtClean="0">
                <a:latin typeface="Candara" pitchFamily="34" charset="0"/>
              </a:rPr>
              <a:t>bertanggung</a:t>
            </a:r>
            <a:r>
              <a:rPr lang="en-US" sz="2000" b="1" dirty="0" smtClean="0">
                <a:latin typeface="Candara" pitchFamily="34" charset="0"/>
              </a:rPr>
              <a:t> </a:t>
            </a:r>
            <a:r>
              <a:rPr lang="en-US" sz="2000" b="1" dirty="0" err="1" smtClean="0">
                <a:latin typeface="Candara" pitchFamily="34" charset="0"/>
              </a:rPr>
              <a:t>jawab</a:t>
            </a:r>
            <a:r>
              <a:rPr lang="en-US" sz="2000" b="1" dirty="0" smtClean="0">
                <a:latin typeface="Candara" pitchFamily="34" charset="0"/>
              </a:rPr>
              <a:t> </a:t>
            </a:r>
            <a:r>
              <a:rPr lang="en-US" sz="2000" b="1" dirty="0" err="1" smtClean="0">
                <a:latin typeface="Candara" pitchFamily="34" charset="0"/>
              </a:rPr>
              <a:t>bagi</a:t>
            </a:r>
            <a:r>
              <a:rPr lang="en-US" sz="2000" b="1" dirty="0" smtClean="0">
                <a:latin typeface="Candara" pitchFamily="34" charset="0"/>
              </a:rPr>
              <a:t> </a:t>
            </a:r>
            <a:r>
              <a:rPr lang="en-US" sz="2000" b="1" dirty="0" err="1" smtClean="0">
                <a:latin typeface="Candara" pitchFamily="34" charset="0"/>
              </a:rPr>
              <a:t>melaksanakan</a:t>
            </a:r>
            <a:r>
              <a:rPr lang="en-US" sz="2000" b="1" dirty="0" smtClean="0">
                <a:latin typeface="Candara" pitchFamily="34" charset="0"/>
              </a:rPr>
              <a:t> </a:t>
            </a:r>
            <a:r>
              <a:rPr lang="en-US" sz="2000" b="1" dirty="0" err="1" smtClean="0">
                <a:latin typeface="Candara" pitchFamily="34" charset="0"/>
              </a:rPr>
              <a:t>polisi</a:t>
            </a:r>
            <a:r>
              <a:rPr lang="en-US" sz="2000" b="1" dirty="0" smtClean="0">
                <a:latin typeface="Candara" pitchFamily="34" charset="0"/>
              </a:rPr>
              <a:t> yang </a:t>
            </a:r>
            <a:r>
              <a:rPr lang="en-US" sz="2000" b="1" dirty="0" err="1" smtClean="0">
                <a:latin typeface="Candara" pitchFamily="34" charset="0"/>
              </a:rPr>
              <a:t>dipilih</a:t>
            </a:r>
            <a:r>
              <a:rPr lang="en-US" sz="2000" b="1" dirty="0" smtClean="0">
                <a:latin typeface="Candara" pitchFamily="34" charset="0"/>
              </a:rPr>
              <a:t>.</a:t>
            </a:r>
          </a:p>
          <a:p>
            <a:pPr marL="0" indent="0">
              <a:buNone/>
            </a:pPr>
            <a:r>
              <a:rPr lang="en-US" sz="2000" b="1" dirty="0" err="1" smtClean="0">
                <a:solidFill>
                  <a:srgbClr val="7030A0"/>
                </a:solidFill>
                <a:latin typeface="Candara" pitchFamily="34" charset="0"/>
              </a:rPr>
              <a:t>Asal</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perancangan</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bandar</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moden</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terletak</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pada</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pergerakan</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perubahan</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bandar</a:t>
            </a:r>
            <a:r>
              <a:rPr lang="en-US" sz="2000" b="1" dirty="0" smtClean="0">
                <a:solidFill>
                  <a:srgbClr val="7030A0"/>
                </a:solidFill>
                <a:latin typeface="Candara" pitchFamily="34" charset="0"/>
              </a:rPr>
              <a:t> yang </a:t>
            </a:r>
            <a:r>
              <a:rPr lang="en-US" sz="2000" b="1" dirty="0" err="1" smtClean="0">
                <a:solidFill>
                  <a:srgbClr val="7030A0"/>
                </a:solidFill>
                <a:latin typeface="Candara" pitchFamily="34" charset="0"/>
              </a:rPr>
              <a:t>muncul</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sebagai</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tindak</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balas</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kepada</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keadaan</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tidak</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teratur</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pada</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bandar</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industri</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pada</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pertengahan</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kurun</a:t>
            </a:r>
            <a:r>
              <a:rPr lang="en-US" sz="2000" b="1" dirty="0" smtClean="0">
                <a:solidFill>
                  <a:srgbClr val="7030A0"/>
                </a:solidFill>
                <a:latin typeface="Candara" pitchFamily="34" charset="0"/>
              </a:rPr>
              <a:t> ke-19. </a:t>
            </a:r>
            <a:r>
              <a:rPr lang="en-US" sz="2000" b="1" dirty="0" err="1" smtClean="0">
                <a:solidFill>
                  <a:srgbClr val="7030A0"/>
                </a:solidFill>
                <a:latin typeface="Candara" pitchFamily="34" charset="0"/>
              </a:rPr>
              <a:t>Perancangan</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bandar</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turut</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merangkumi</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pembaharuan</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bandar</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dengan</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menyesuaikan</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kaedah</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perancangan</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bandar</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pada</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bandar</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sedia</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ada</a:t>
            </a:r>
            <a:r>
              <a:rPr lang="en-US" sz="2000" b="1" dirty="0" smtClean="0">
                <a:solidFill>
                  <a:srgbClr val="7030A0"/>
                </a:solidFill>
                <a:latin typeface="Candara" pitchFamily="34" charset="0"/>
              </a:rPr>
              <a:t> yang </a:t>
            </a:r>
            <a:r>
              <a:rPr lang="en-US" sz="2000" b="1" dirty="0" err="1" smtClean="0">
                <a:solidFill>
                  <a:srgbClr val="7030A0"/>
                </a:solidFill>
                <a:latin typeface="Candara" pitchFamily="34" charset="0"/>
              </a:rPr>
              <a:t>mengalami</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kemerosotan</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Pada</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akhir</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kurun</a:t>
            </a:r>
            <a:r>
              <a:rPr lang="en-US" sz="2000" b="1" dirty="0" smtClean="0">
                <a:solidFill>
                  <a:srgbClr val="7030A0"/>
                </a:solidFill>
                <a:latin typeface="Candara" pitchFamily="34" charset="0"/>
              </a:rPr>
              <a:t> ke-20, </a:t>
            </a:r>
            <a:r>
              <a:rPr lang="en-US" sz="2000" b="1" dirty="0" err="1" smtClean="0">
                <a:solidFill>
                  <a:srgbClr val="7030A0"/>
                </a:solidFill>
                <a:latin typeface="Candara" pitchFamily="34" charset="0"/>
              </a:rPr>
              <a:t>istilah</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pembangunan</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mampan</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telah</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menjadi</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lambang</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hasil</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sempurna</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bagi</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keseluruhan</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matlamat</a:t>
            </a:r>
            <a:r>
              <a:rPr lang="en-US" sz="2000" b="1" dirty="0" smtClean="0">
                <a:solidFill>
                  <a:srgbClr val="7030A0"/>
                </a:solidFill>
                <a:latin typeface="Candara" pitchFamily="34" charset="0"/>
              </a:rPr>
              <a:t> </a:t>
            </a:r>
            <a:r>
              <a:rPr lang="en-US" sz="2000" b="1" dirty="0" err="1" smtClean="0">
                <a:solidFill>
                  <a:srgbClr val="7030A0"/>
                </a:solidFill>
                <a:latin typeface="Candara" pitchFamily="34" charset="0"/>
              </a:rPr>
              <a:t>perancangan</a:t>
            </a:r>
            <a:r>
              <a:rPr lang="en-US" sz="2000" b="1" dirty="0" smtClean="0">
                <a:solidFill>
                  <a:srgbClr val="7030A0"/>
                </a:solidFill>
                <a:latin typeface="Candara" pitchFamily="34" charset="0"/>
              </a:rPr>
              <a:t>.</a:t>
            </a:r>
            <a:endParaRPr lang="en-US" sz="2000" b="1" dirty="0">
              <a:solidFill>
                <a:srgbClr val="7030A0"/>
              </a:solidFill>
              <a:latin typeface="Candara" pitchFamily="34" charset="0"/>
            </a:endParaRPr>
          </a:p>
        </p:txBody>
      </p:sp>
    </p:spTree>
    <p:extLst>
      <p:ext uri="{BB962C8B-B14F-4D97-AF65-F5344CB8AC3E}">
        <p14:creationId xmlns:p14="http://schemas.microsoft.com/office/powerpoint/2010/main" val="19396907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143500" cy="3857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8916" name="Rectangle 4"/>
          <p:cNvSpPr>
            <a:spLocks noGrp="1" noChangeArrowheads="1"/>
          </p:cNvSpPr>
          <p:nvPr>
            <p:ph type="ctrTitle"/>
          </p:nvPr>
        </p:nvSpPr>
        <p:spPr>
          <a:xfrm>
            <a:off x="685800" y="1295400"/>
            <a:ext cx="8077200" cy="3276600"/>
          </a:xfrm>
        </p:spPr>
        <p:txBody>
          <a:bodyPr/>
          <a:lstStyle/>
          <a:p>
            <a:pPr algn="l" eaLnBrk="1" hangingPunct="1">
              <a:defRPr/>
            </a:pPr>
            <a:r>
              <a:rPr lang="en-US" altLang="en-US" sz="4000" b="1" dirty="0" smtClean="0">
                <a:solidFill>
                  <a:srgbClr val="FF0000"/>
                </a:solidFill>
                <a:latin typeface="Candara" pitchFamily="34" charset="0"/>
              </a:rPr>
              <a:t>1.0	PENTADBIRAN TANAH DI  	SEMENANJUNG MALAYSIA 	SEBELUM &amp; SELEPAS 	KANUN TANAH NEGARA 	(KTN)</a:t>
            </a:r>
          </a:p>
        </p:txBody>
      </p:sp>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25340" y="4663440"/>
            <a:ext cx="5418660" cy="2194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93318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algn="l" eaLnBrk="1" hangingPunct="1">
              <a:defRPr/>
            </a:pPr>
            <a:r>
              <a:rPr lang="en-US" altLang="en-US" sz="3200" b="1" dirty="0" smtClean="0">
                <a:solidFill>
                  <a:srgbClr val="FF0000"/>
                </a:solidFill>
                <a:latin typeface="Candara" pitchFamily="34" charset="0"/>
              </a:rPr>
              <a:t>1.1.	SISTEM PENTADBIRAN TANAH DI 	MALAYSIA</a:t>
            </a:r>
            <a:r>
              <a:rPr lang="en-US" altLang="en-US" sz="3600" b="1" dirty="0" smtClean="0">
                <a:solidFill>
                  <a:srgbClr val="FF0000"/>
                </a:solidFill>
                <a:latin typeface="Candara" pitchFamily="34" charset="0"/>
              </a:rPr>
              <a:t> </a:t>
            </a:r>
          </a:p>
        </p:txBody>
      </p:sp>
      <p:sp>
        <p:nvSpPr>
          <p:cNvPr id="41987" name="Rectangle 3"/>
          <p:cNvSpPr>
            <a:spLocks noGrp="1" noChangeArrowheads="1"/>
          </p:cNvSpPr>
          <p:nvPr>
            <p:ph idx="1"/>
          </p:nvPr>
        </p:nvSpPr>
        <p:spPr/>
        <p:txBody>
          <a:bodyPr>
            <a:normAutofit fontScale="85000" lnSpcReduction="20000"/>
          </a:bodyPr>
          <a:lstStyle/>
          <a:p>
            <a:pPr eaLnBrk="1" hangingPunct="1">
              <a:lnSpc>
                <a:spcPct val="90000"/>
              </a:lnSpc>
              <a:buFont typeface="Wingdings" pitchFamily="2" charset="2"/>
              <a:buNone/>
              <a:defRPr/>
            </a:pPr>
            <a:r>
              <a:rPr lang="en-US" altLang="en-US" sz="3300" u="sng" dirty="0" err="1" smtClean="0">
                <a:solidFill>
                  <a:schemeClr val="tx1"/>
                </a:solidFill>
                <a:latin typeface="Candara" pitchFamily="34" charset="0"/>
              </a:rPr>
              <a:t>Kanun</a:t>
            </a:r>
            <a:r>
              <a:rPr lang="en-US" altLang="en-US" sz="3300" u="sng" dirty="0" smtClean="0">
                <a:solidFill>
                  <a:schemeClr val="tx1"/>
                </a:solidFill>
                <a:latin typeface="Candara" pitchFamily="34" charset="0"/>
              </a:rPr>
              <a:t> Tanah Negara (KTN)</a:t>
            </a:r>
          </a:p>
          <a:p>
            <a:pPr eaLnBrk="1" hangingPunct="1">
              <a:lnSpc>
                <a:spcPct val="90000"/>
              </a:lnSpc>
              <a:buSzPct val="80000"/>
              <a:buFontTx/>
              <a:buChar char="-"/>
              <a:defRPr/>
            </a:pPr>
            <a:r>
              <a:rPr lang="en-US" altLang="en-US" sz="3000" dirty="0" err="1" smtClean="0">
                <a:solidFill>
                  <a:schemeClr val="tx1"/>
                </a:solidFill>
                <a:latin typeface="Candara" pitchFamily="34" charset="0"/>
              </a:rPr>
              <a:t>Undang-undang</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bertulis</a:t>
            </a:r>
            <a:r>
              <a:rPr lang="en-US" altLang="en-US" sz="3000" dirty="0" smtClean="0">
                <a:solidFill>
                  <a:schemeClr val="tx1"/>
                </a:solidFill>
                <a:latin typeface="Candara" pitchFamily="34" charset="0"/>
              </a:rPr>
              <a:t>/</a:t>
            </a:r>
            <a:r>
              <a:rPr lang="en-US" altLang="en-US" sz="3000" dirty="0" err="1" smtClean="0">
                <a:solidFill>
                  <a:schemeClr val="tx1"/>
                </a:solidFill>
                <a:latin typeface="Candara" pitchFamily="34" charset="0"/>
              </a:rPr>
              <a:t>peraturan</a:t>
            </a:r>
            <a:r>
              <a:rPr lang="en-US" altLang="en-US" sz="3000" dirty="0" smtClean="0">
                <a:solidFill>
                  <a:schemeClr val="tx1"/>
                </a:solidFill>
                <a:latin typeface="Candara" pitchFamily="34" charset="0"/>
              </a:rPr>
              <a:t> formal yang </a:t>
            </a:r>
            <a:r>
              <a:rPr lang="en-US" altLang="en-US" sz="3000" dirty="0" err="1" smtClean="0">
                <a:solidFill>
                  <a:schemeClr val="tx1"/>
                </a:solidFill>
                <a:latin typeface="Candara" pitchFamily="34" charset="0"/>
              </a:rPr>
              <a:t>digunakan</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untuk</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mentadbir</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tanah</a:t>
            </a:r>
            <a:r>
              <a:rPr lang="en-US" altLang="en-US" sz="3000" dirty="0" smtClean="0">
                <a:solidFill>
                  <a:schemeClr val="tx1"/>
                </a:solidFill>
                <a:latin typeface="Candara" pitchFamily="34" charset="0"/>
              </a:rPr>
              <a:t> di </a:t>
            </a:r>
            <a:r>
              <a:rPr lang="en-US" altLang="en-US" sz="3000" dirty="0" err="1" smtClean="0">
                <a:solidFill>
                  <a:schemeClr val="tx1"/>
                </a:solidFill>
                <a:latin typeface="Candara" pitchFamily="34" charset="0"/>
              </a:rPr>
              <a:t>Semenanjung</a:t>
            </a:r>
            <a:r>
              <a:rPr lang="en-US" altLang="en-US" sz="3000" dirty="0" smtClean="0">
                <a:solidFill>
                  <a:schemeClr val="tx1"/>
                </a:solidFill>
                <a:latin typeface="Candara" pitchFamily="34" charset="0"/>
              </a:rPr>
              <a:t> Malaysia</a:t>
            </a:r>
          </a:p>
          <a:p>
            <a:pPr eaLnBrk="1" hangingPunct="1">
              <a:lnSpc>
                <a:spcPct val="90000"/>
              </a:lnSpc>
              <a:buSzPct val="80000"/>
              <a:buFontTx/>
              <a:buChar char="-"/>
              <a:defRPr/>
            </a:pPr>
            <a:r>
              <a:rPr lang="en-US" altLang="en-US" sz="3000" dirty="0" err="1" smtClean="0">
                <a:solidFill>
                  <a:schemeClr val="tx1"/>
                </a:solidFill>
                <a:latin typeface="Candara" pitchFamily="34" charset="0"/>
              </a:rPr>
              <a:t>Dikuatkuasakan</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pada</a:t>
            </a:r>
            <a:r>
              <a:rPr lang="en-US" altLang="en-US" sz="3000" dirty="0" smtClean="0">
                <a:solidFill>
                  <a:schemeClr val="tx1"/>
                </a:solidFill>
                <a:latin typeface="Candara" pitchFamily="34" charset="0"/>
              </a:rPr>
              <a:t> 1 </a:t>
            </a:r>
            <a:r>
              <a:rPr lang="en-US" altLang="en-US" sz="3000" dirty="0" err="1" smtClean="0">
                <a:solidFill>
                  <a:schemeClr val="tx1"/>
                </a:solidFill>
                <a:latin typeface="Candara" pitchFamily="34" charset="0"/>
              </a:rPr>
              <a:t>Januari</a:t>
            </a:r>
            <a:r>
              <a:rPr lang="en-US" altLang="en-US" sz="3000" dirty="0" smtClean="0">
                <a:solidFill>
                  <a:schemeClr val="tx1"/>
                </a:solidFill>
                <a:latin typeface="Candara" pitchFamily="34" charset="0"/>
              </a:rPr>
              <a:t>  1966</a:t>
            </a:r>
          </a:p>
          <a:p>
            <a:pPr eaLnBrk="1" hangingPunct="1">
              <a:lnSpc>
                <a:spcPct val="90000"/>
              </a:lnSpc>
              <a:buSzPct val="80000"/>
              <a:buFontTx/>
              <a:buChar char="-"/>
              <a:defRPr/>
            </a:pPr>
            <a:r>
              <a:rPr lang="en-US" altLang="en-US" sz="3000" dirty="0" err="1" smtClean="0">
                <a:solidFill>
                  <a:schemeClr val="tx1"/>
                </a:solidFill>
                <a:latin typeface="Candara" pitchFamily="34" charset="0"/>
              </a:rPr>
              <a:t>Sebelum</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menggunakan</a:t>
            </a:r>
            <a:r>
              <a:rPr lang="en-US" altLang="en-US" sz="3000" dirty="0" smtClean="0">
                <a:solidFill>
                  <a:schemeClr val="tx1"/>
                </a:solidFill>
                <a:latin typeface="Candara" pitchFamily="34" charset="0"/>
              </a:rPr>
              <a:t> KTN, </a:t>
            </a:r>
            <a:r>
              <a:rPr lang="en-US" altLang="en-US" sz="3000" dirty="0" err="1" smtClean="0">
                <a:solidFill>
                  <a:schemeClr val="tx1"/>
                </a:solidFill>
                <a:latin typeface="Candara" pitchFamily="34" charset="0"/>
              </a:rPr>
              <a:t>semua</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negeri</a:t>
            </a:r>
            <a:r>
              <a:rPr lang="en-US" altLang="en-US" sz="3000" dirty="0" smtClean="0">
                <a:solidFill>
                  <a:schemeClr val="tx1"/>
                </a:solidFill>
                <a:latin typeface="Candara" pitchFamily="34" charset="0"/>
              </a:rPr>
              <a:t> di Sem. Malaysia </a:t>
            </a:r>
            <a:r>
              <a:rPr lang="en-US" altLang="en-US" sz="3000" dirty="0" err="1" smtClean="0">
                <a:solidFill>
                  <a:schemeClr val="tx1"/>
                </a:solidFill>
                <a:latin typeface="Candara" pitchFamily="34" charset="0"/>
              </a:rPr>
              <a:t>menggunakan</a:t>
            </a:r>
            <a:r>
              <a:rPr lang="en-US" altLang="en-US" sz="3000" dirty="0" smtClean="0">
                <a:solidFill>
                  <a:schemeClr val="tx1"/>
                </a:solidFill>
                <a:latin typeface="Candara" pitchFamily="34" charset="0"/>
              </a:rPr>
              <a:t> 2 undang</a:t>
            </a:r>
            <a:r>
              <a:rPr lang="en-US" altLang="en-US" sz="3000" baseline="30000" dirty="0" smtClean="0">
                <a:solidFill>
                  <a:schemeClr val="tx1"/>
                </a:solidFill>
                <a:latin typeface="Candara" pitchFamily="34" charset="0"/>
              </a:rPr>
              <a:t>2</a:t>
            </a:r>
            <a:r>
              <a:rPr lang="en-US" altLang="en-US" sz="3000" dirty="0" smtClean="0">
                <a:solidFill>
                  <a:schemeClr val="tx1"/>
                </a:solidFill>
                <a:latin typeface="Candara" pitchFamily="34" charset="0"/>
              </a:rPr>
              <a:t> yang </a:t>
            </a:r>
            <a:r>
              <a:rPr lang="en-US" altLang="en-US" sz="3000" dirty="0" err="1" smtClean="0">
                <a:solidFill>
                  <a:schemeClr val="tx1"/>
                </a:solidFill>
                <a:latin typeface="Candara" pitchFamily="34" charset="0"/>
              </a:rPr>
              <a:t>berbeza</a:t>
            </a:r>
            <a:r>
              <a:rPr lang="en-US" altLang="en-US" sz="3000" dirty="0" smtClean="0">
                <a:solidFill>
                  <a:schemeClr val="tx1"/>
                </a:solidFill>
                <a:latin typeface="Candara" pitchFamily="34" charset="0"/>
              </a:rPr>
              <a:t> :</a:t>
            </a:r>
          </a:p>
          <a:p>
            <a:pPr marL="1060450" lvl="1" indent="-660400">
              <a:buAutoNum type="romanLcParenR"/>
              <a:defRPr/>
            </a:pPr>
            <a:r>
              <a:rPr lang="en-US" altLang="en-US" dirty="0" smtClean="0">
                <a:solidFill>
                  <a:schemeClr val="tx1"/>
                </a:solidFill>
                <a:latin typeface="Candara" pitchFamily="34" charset="0"/>
              </a:rPr>
              <a:t>NNS </a:t>
            </a:r>
            <a:r>
              <a:rPr lang="en-US" altLang="en-US" dirty="0">
                <a:solidFill>
                  <a:schemeClr val="tx1"/>
                </a:solidFill>
                <a:latin typeface="Candara" pitchFamily="34" charset="0"/>
              </a:rPr>
              <a:t>(</a:t>
            </a:r>
            <a:r>
              <a:rPr lang="en-US" altLang="en-US" dirty="0" err="1">
                <a:solidFill>
                  <a:schemeClr val="tx1"/>
                </a:solidFill>
                <a:latin typeface="Candara" pitchFamily="34" charset="0"/>
              </a:rPr>
              <a:t>P.Pinang</a:t>
            </a:r>
            <a:r>
              <a:rPr lang="en-US" altLang="en-US" dirty="0">
                <a:solidFill>
                  <a:schemeClr val="tx1"/>
                </a:solidFill>
                <a:latin typeface="Candara" pitchFamily="34" charset="0"/>
              </a:rPr>
              <a:t>, Melaka) - undang</a:t>
            </a:r>
            <a:r>
              <a:rPr lang="en-US" altLang="en-US" baseline="30000" dirty="0">
                <a:solidFill>
                  <a:schemeClr val="tx1"/>
                </a:solidFill>
                <a:latin typeface="Candara" pitchFamily="34" charset="0"/>
              </a:rPr>
              <a:t>2 </a:t>
            </a:r>
            <a:r>
              <a:rPr lang="en-US" altLang="en-US" dirty="0" err="1">
                <a:solidFill>
                  <a:schemeClr val="tx1"/>
                </a:solidFill>
                <a:latin typeface="Candara" pitchFamily="34" charset="0"/>
              </a:rPr>
              <a:t>pindahak</a:t>
            </a:r>
            <a:r>
              <a:rPr lang="en-US" altLang="en-US" dirty="0">
                <a:solidFill>
                  <a:schemeClr val="tx1"/>
                </a:solidFill>
                <a:latin typeface="Candara" pitchFamily="34" charset="0"/>
              </a:rPr>
              <a:t>/ </a:t>
            </a:r>
            <a:r>
              <a:rPr lang="en-US" altLang="en-US" dirty="0" err="1">
                <a:solidFill>
                  <a:schemeClr val="tx1"/>
                </a:solidFill>
                <a:latin typeface="Candara" pitchFamily="34" charset="0"/>
              </a:rPr>
              <a:t>pemilikan</a:t>
            </a:r>
            <a:r>
              <a:rPr lang="en-US" altLang="en-US" dirty="0">
                <a:solidFill>
                  <a:schemeClr val="tx1"/>
                </a:solidFill>
                <a:latin typeface="Candara" pitchFamily="34" charset="0"/>
              </a:rPr>
              <a:t> </a:t>
            </a:r>
            <a:r>
              <a:rPr lang="en-US" altLang="en-US" dirty="0" err="1">
                <a:solidFill>
                  <a:schemeClr val="tx1"/>
                </a:solidFill>
                <a:latin typeface="Candara" pitchFamily="34" charset="0"/>
              </a:rPr>
              <a:t>tanah</a:t>
            </a:r>
            <a:r>
              <a:rPr lang="en-US" altLang="en-US" dirty="0">
                <a:solidFill>
                  <a:schemeClr val="tx1"/>
                </a:solidFill>
                <a:latin typeface="Candara" pitchFamily="34" charset="0"/>
              </a:rPr>
              <a:t> </a:t>
            </a:r>
            <a:r>
              <a:rPr lang="en-US" altLang="en-US" dirty="0" err="1">
                <a:solidFill>
                  <a:schemeClr val="tx1"/>
                </a:solidFill>
                <a:latin typeface="Candara" pitchFamily="34" charset="0"/>
              </a:rPr>
              <a:t>berdasarkan</a:t>
            </a:r>
            <a:r>
              <a:rPr lang="en-US" altLang="en-US" dirty="0">
                <a:solidFill>
                  <a:schemeClr val="tx1"/>
                </a:solidFill>
                <a:latin typeface="Candara" pitchFamily="34" charset="0"/>
              </a:rPr>
              <a:t> undang</a:t>
            </a:r>
            <a:r>
              <a:rPr lang="en-US" altLang="en-US" baseline="30000" dirty="0">
                <a:solidFill>
                  <a:schemeClr val="tx1"/>
                </a:solidFill>
                <a:latin typeface="Candara" pitchFamily="34" charset="0"/>
              </a:rPr>
              <a:t>2 </a:t>
            </a:r>
            <a:r>
              <a:rPr lang="en-US" altLang="en-US" dirty="0">
                <a:solidFill>
                  <a:schemeClr val="tx1"/>
                </a:solidFill>
                <a:latin typeface="Candara" pitchFamily="34" charset="0"/>
              </a:rPr>
              <a:t> </a:t>
            </a:r>
            <a:r>
              <a:rPr lang="en-US" altLang="en-US" dirty="0" err="1">
                <a:solidFill>
                  <a:schemeClr val="tx1"/>
                </a:solidFill>
                <a:latin typeface="Candara" pitchFamily="34" charset="0"/>
              </a:rPr>
              <a:t>tanah</a:t>
            </a:r>
            <a:r>
              <a:rPr lang="en-US" altLang="en-US" dirty="0">
                <a:solidFill>
                  <a:schemeClr val="tx1"/>
                </a:solidFill>
                <a:latin typeface="Candara" pitchFamily="34" charset="0"/>
              </a:rPr>
              <a:t> </a:t>
            </a:r>
            <a:r>
              <a:rPr lang="en-US" altLang="en-US" dirty="0" err="1" smtClean="0">
                <a:solidFill>
                  <a:schemeClr val="tx1"/>
                </a:solidFill>
                <a:latin typeface="Candara" pitchFamily="34" charset="0"/>
              </a:rPr>
              <a:t>Inggeris</a:t>
            </a:r>
            <a:endParaRPr lang="en-US" altLang="en-US" dirty="0" smtClean="0">
              <a:solidFill>
                <a:schemeClr val="tx1"/>
              </a:solidFill>
              <a:latin typeface="Candara" pitchFamily="34" charset="0"/>
            </a:endParaRPr>
          </a:p>
          <a:p>
            <a:pPr marL="1060450" lvl="1" indent="-660400">
              <a:buAutoNum type="romanLcParenR"/>
              <a:defRPr/>
            </a:pPr>
            <a:r>
              <a:rPr lang="en-US" altLang="en-US" dirty="0" smtClean="0">
                <a:solidFill>
                  <a:schemeClr val="tx1"/>
                </a:solidFill>
                <a:latin typeface="Candara" pitchFamily="34" charset="0"/>
              </a:rPr>
              <a:t>NNMB </a:t>
            </a:r>
            <a:r>
              <a:rPr lang="en-US" altLang="en-US" dirty="0">
                <a:solidFill>
                  <a:schemeClr val="tx1"/>
                </a:solidFill>
                <a:latin typeface="Candara" pitchFamily="34" charset="0"/>
              </a:rPr>
              <a:t>(Perak, Selangor, Pahang) – </a:t>
            </a:r>
            <a:r>
              <a:rPr lang="en-US" altLang="en-US" dirty="0" err="1">
                <a:solidFill>
                  <a:schemeClr val="tx1"/>
                </a:solidFill>
                <a:latin typeface="Candara" pitchFamily="34" charset="0"/>
              </a:rPr>
              <a:t>Sistem</a:t>
            </a:r>
            <a:r>
              <a:rPr lang="en-US" altLang="en-US" dirty="0">
                <a:solidFill>
                  <a:schemeClr val="tx1"/>
                </a:solidFill>
                <a:latin typeface="Candara" pitchFamily="34" charset="0"/>
              </a:rPr>
              <a:t> Torrens/</a:t>
            </a:r>
            <a:r>
              <a:rPr lang="en-US" altLang="en-US" dirty="0" err="1">
                <a:solidFill>
                  <a:schemeClr val="tx1"/>
                </a:solidFill>
                <a:latin typeface="Candara" pitchFamily="34" charset="0"/>
              </a:rPr>
              <a:t>sistem</a:t>
            </a:r>
            <a:r>
              <a:rPr lang="en-US" altLang="en-US" dirty="0">
                <a:solidFill>
                  <a:schemeClr val="tx1"/>
                </a:solidFill>
                <a:latin typeface="Candara" pitchFamily="34" charset="0"/>
              </a:rPr>
              <a:t> </a:t>
            </a:r>
            <a:r>
              <a:rPr lang="en-US" altLang="en-US" dirty="0" err="1">
                <a:solidFill>
                  <a:schemeClr val="tx1"/>
                </a:solidFill>
                <a:latin typeface="Candara" pitchFamily="34" charset="0"/>
              </a:rPr>
              <a:t>pendaftaran</a:t>
            </a:r>
            <a:r>
              <a:rPr lang="en-US" altLang="en-US" dirty="0">
                <a:solidFill>
                  <a:schemeClr val="tx1"/>
                </a:solidFill>
                <a:latin typeface="Candara" pitchFamily="34" charset="0"/>
              </a:rPr>
              <a:t> </a:t>
            </a:r>
            <a:r>
              <a:rPr lang="en-US" altLang="en-US" dirty="0" err="1">
                <a:solidFill>
                  <a:schemeClr val="tx1"/>
                </a:solidFill>
                <a:latin typeface="Candara" pitchFamily="34" charset="0"/>
              </a:rPr>
              <a:t>hakmilik</a:t>
            </a:r>
            <a:endParaRPr lang="en-US" altLang="en-US" dirty="0">
              <a:solidFill>
                <a:schemeClr val="tx1"/>
              </a:solidFill>
              <a:latin typeface="Candara" pitchFamily="34" charset="0"/>
            </a:endParaRPr>
          </a:p>
          <a:p>
            <a:pPr>
              <a:buClr>
                <a:schemeClr val="folHlink"/>
              </a:buClr>
              <a:buFont typeface="Wingdings" pitchFamily="2" charset="2"/>
              <a:buChar char="Ø"/>
              <a:defRPr/>
            </a:pPr>
            <a:r>
              <a:rPr lang="en-US" altLang="en-US" sz="3300" dirty="0">
                <a:solidFill>
                  <a:schemeClr val="tx1"/>
                </a:solidFill>
                <a:latin typeface="Candara" pitchFamily="34" charset="0"/>
              </a:rPr>
              <a:t>Undang</a:t>
            </a:r>
            <a:r>
              <a:rPr lang="en-US" altLang="en-US" sz="3300" baseline="30000" dirty="0">
                <a:solidFill>
                  <a:schemeClr val="tx1"/>
                </a:solidFill>
                <a:latin typeface="Candara" pitchFamily="34" charset="0"/>
              </a:rPr>
              <a:t>2</a:t>
            </a:r>
            <a:r>
              <a:rPr lang="en-US" altLang="en-US" sz="3300" dirty="0">
                <a:solidFill>
                  <a:schemeClr val="tx1"/>
                </a:solidFill>
                <a:latin typeface="Candara" pitchFamily="34" charset="0"/>
              </a:rPr>
              <a:t> </a:t>
            </a:r>
            <a:r>
              <a:rPr lang="en-US" altLang="en-US" sz="3300" dirty="0" err="1">
                <a:solidFill>
                  <a:schemeClr val="tx1"/>
                </a:solidFill>
                <a:latin typeface="Candara" pitchFamily="34" charset="0"/>
              </a:rPr>
              <a:t>diseragam</a:t>
            </a:r>
            <a:r>
              <a:rPr lang="en-US" altLang="en-US" sz="3300" dirty="0">
                <a:solidFill>
                  <a:schemeClr val="tx1"/>
                </a:solidFill>
                <a:latin typeface="Candara" pitchFamily="34" charset="0"/>
              </a:rPr>
              <a:t> </a:t>
            </a:r>
            <a:r>
              <a:rPr lang="en-US" altLang="en-US" sz="3300" dirty="0" err="1">
                <a:solidFill>
                  <a:schemeClr val="tx1"/>
                </a:solidFill>
                <a:latin typeface="Candara" pitchFamily="34" charset="0"/>
              </a:rPr>
              <a:t>keseluruhannya</a:t>
            </a:r>
            <a:r>
              <a:rPr lang="en-US" altLang="en-US" sz="3300" dirty="0">
                <a:solidFill>
                  <a:schemeClr val="tx1"/>
                </a:solidFill>
                <a:latin typeface="Candara" pitchFamily="34" charset="0"/>
              </a:rPr>
              <a:t> </a:t>
            </a:r>
            <a:r>
              <a:rPr lang="en-US" altLang="en-US" sz="3300" dirty="0" err="1">
                <a:solidFill>
                  <a:schemeClr val="tx1"/>
                </a:solidFill>
                <a:latin typeface="Candara" pitchFamily="34" charset="0"/>
              </a:rPr>
              <a:t>apabila</a:t>
            </a:r>
            <a:r>
              <a:rPr lang="en-US" altLang="en-US" sz="3300" dirty="0">
                <a:solidFill>
                  <a:schemeClr val="tx1"/>
                </a:solidFill>
                <a:latin typeface="Candara" pitchFamily="34" charset="0"/>
              </a:rPr>
              <a:t> KTN </a:t>
            </a:r>
            <a:r>
              <a:rPr lang="en-US" altLang="en-US" sz="3300" dirty="0" err="1">
                <a:solidFill>
                  <a:schemeClr val="tx1"/>
                </a:solidFill>
                <a:latin typeface="Candara" pitchFamily="34" charset="0"/>
              </a:rPr>
              <a:t>diperkenalkan</a:t>
            </a:r>
            <a:endParaRPr lang="en-US" altLang="en-US" sz="3300" dirty="0">
              <a:solidFill>
                <a:schemeClr val="tx1"/>
              </a:solidFill>
              <a:latin typeface="Candara" pitchFamily="34" charset="0"/>
            </a:endParaRPr>
          </a:p>
          <a:p>
            <a:pPr eaLnBrk="1" hangingPunct="1">
              <a:lnSpc>
                <a:spcPct val="90000"/>
              </a:lnSpc>
              <a:buClr>
                <a:schemeClr val="folHlink"/>
              </a:buClr>
              <a:buSzPct val="70000"/>
              <a:buFont typeface="Wingdings" pitchFamily="2" charset="2"/>
              <a:buChar char="§"/>
              <a:defRPr/>
            </a:pPr>
            <a:endParaRPr lang="en-US" altLang="en-US" sz="3000" dirty="0" smtClean="0">
              <a:solidFill>
                <a:schemeClr val="tx1"/>
              </a:solidFill>
              <a:latin typeface="Candara" pitchFamily="34" charset="0"/>
            </a:endParaRPr>
          </a:p>
        </p:txBody>
      </p:sp>
    </p:spTree>
    <p:extLst>
      <p:ext uri="{BB962C8B-B14F-4D97-AF65-F5344CB8AC3E}">
        <p14:creationId xmlns:p14="http://schemas.microsoft.com/office/powerpoint/2010/main" val="30904132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smtClean="0">
                <a:solidFill>
                  <a:srgbClr val="0000CC"/>
                </a:solidFill>
                <a:latin typeface="Candara" pitchFamily="34" charset="0"/>
              </a:rPr>
              <a:t>Sejarah</a:t>
            </a:r>
            <a:r>
              <a:rPr lang="en-US" b="1" dirty="0" smtClean="0">
                <a:solidFill>
                  <a:srgbClr val="0000CC"/>
                </a:solidFill>
                <a:latin typeface="Candara" pitchFamily="34" charset="0"/>
              </a:rPr>
              <a:t> </a:t>
            </a:r>
            <a:r>
              <a:rPr lang="en-US" b="1" dirty="0" err="1" smtClean="0">
                <a:solidFill>
                  <a:srgbClr val="0000CC"/>
                </a:solidFill>
                <a:latin typeface="Candara" pitchFamily="34" charset="0"/>
              </a:rPr>
              <a:t>Perkembangan</a:t>
            </a:r>
            <a:r>
              <a:rPr lang="en-US" b="1" dirty="0" smtClean="0">
                <a:solidFill>
                  <a:srgbClr val="0000CC"/>
                </a:solidFill>
                <a:latin typeface="Candara" pitchFamily="34" charset="0"/>
              </a:rPr>
              <a:t> </a:t>
            </a:r>
            <a:r>
              <a:rPr lang="en-US" b="1" dirty="0" err="1" smtClean="0">
                <a:solidFill>
                  <a:srgbClr val="0000CC"/>
                </a:solidFill>
                <a:latin typeface="Candara" pitchFamily="34" charset="0"/>
              </a:rPr>
              <a:t>Sistem</a:t>
            </a:r>
            <a:r>
              <a:rPr lang="en-US" b="1" dirty="0" smtClean="0">
                <a:solidFill>
                  <a:srgbClr val="0000CC"/>
                </a:solidFill>
                <a:latin typeface="Candara" pitchFamily="34" charset="0"/>
              </a:rPr>
              <a:t> </a:t>
            </a:r>
            <a:r>
              <a:rPr lang="en-US" b="1" dirty="0" err="1" smtClean="0">
                <a:solidFill>
                  <a:srgbClr val="0000CC"/>
                </a:solidFill>
                <a:latin typeface="Candara" pitchFamily="34" charset="0"/>
              </a:rPr>
              <a:t>Pentadbiran</a:t>
            </a:r>
            <a:r>
              <a:rPr lang="en-US" b="1" dirty="0" smtClean="0">
                <a:solidFill>
                  <a:srgbClr val="0000CC"/>
                </a:solidFill>
                <a:latin typeface="Candara" pitchFamily="34" charset="0"/>
              </a:rPr>
              <a:t> Tanah </a:t>
            </a:r>
            <a:r>
              <a:rPr lang="en-US" b="1" dirty="0" err="1" smtClean="0">
                <a:solidFill>
                  <a:srgbClr val="0000CC"/>
                </a:solidFill>
                <a:latin typeface="Candara" pitchFamily="34" charset="0"/>
              </a:rPr>
              <a:t>Sebelum</a:t>
            </a:r>
            <a:r>
              <a:rPr lang="en-US" b="1" dirty="0" smtClean="0">
                <a:solidFill>
                  <a:srgbClr val="0000CC"/>
                </a:solidFill>
                <a:latin typeface="Candara" pitchFamily="34" charset="0"/>
              </a:rPr>
              <a:t> 1890 </a:t>
            </a:r>
            <a:endParaRPr lang="en-US" b="1" dirty="0">
              <a:solidFill>
                <a:srgbClr val="0000CC"/>
              </a:solidFill>
              <a:latin typeface="Candara" pitchFamily="34" charset="0"/>
            </a:endParaRPr>
          </a:p>
        </p:txBody>
      </p:sp>
      <p:sp>
        <p:nvSpPr>
          <p:cNvPr id="4" name="Rectangle 3"/>
          <p:cNvSpPr>
            <a:spLocks noGrp="1" noChangeArrowheads="1"/>
          </p:cNvSpPr>
          <p:nvPr>
            <p:ph idx="1"/>
          </p:nvPr>
        </p:nvSpPr>
        <p:spPr/>
        <p:txBody>
          <a:bodyPr>
            <a:normAutofit fontScale="92500" lnSpcReduction="10000"/>
          </a:bodyPr>
          <a:lstStyle/>
          <a:p>
            <a:pPr eaLnBrk="1" hangingPunct="1">
              <a:buClr>
                <a:schemeClr val="tx1"/>
              </a:buClr>
              <a:buSzPct val="90000"/>
              <a:buFont typeface="Wingdings" pitchFamily="2" charset="2"/>
              <a:buChar char="§"/>
              <a:defRPr/>
            </a:pPr>
            <a:r>
              <a:rPr lang="en-US" altLang="en-US" dirty="0" err="1" smtClean="0">
                <a:solidFill>
                  <a:schemeClr val="tx1"/>
                </a:solidFill>
                <a:latin typeface="Candara" pitchFamily="34" charset="0"/>
              </a:rPr>
              <a:t>Pentadbirannya</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mengikut</a:t>
            </a:r>
            <a:r>
              <a:rPr lang="en-US" altLang="en-US" dirty="0" smtClean="0">
                <a:solidFill>
                  <a:schemeClr val="tx1"/>
                </a:solidFill>
                <a:latin typeface="Candara" pitchFamily="34" charset="0"/>
              </a:rPr>
              <a:t> undang2 </a:t>
            </a:r>
            <a:r>
              <a:rPr lang="en-US" altLang="en-US" dirty="0" err="1" smtClean="0">
                <a:solidFill>
                  <a:schemeClr val="tx1"/>
                </a:solidFill>
                <a:latin typeface="Candara" pitchFamily="34" charset="0"/>
              </a:rPr>
              <a:t>tidak</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bertulis</a:t>
            </a:r>
            <a:r>
              <a:rPr lang="en-US" altLang="en-US" dirty="0" smtClean="0">
                <a:solidFill>
                  <a:schemeClr val="tx1"/>
                </a:solidFill>
                <a:latin typeface="Candara" pitchFamily="34" charset="0"/>
              </a:rPr>
              <a:t>/</a:t>
            </a:r>
            <a:r>
              <a:rPr lang="en-US" altLang="en-US" dirty="0" err="1" smtClean="0">
                <a:solidFill>
                  <a:schemeClr val="tx1"/>
                </a:solidFill>
                <a:latin typeface="Candara" pitchFamily="34" charset="0"/>
              </a:rPr>
              <a:t>tidak</a:t>
            </a:r>
            <a:r>
              <a:rPr lang="en-US" altLang="en-US" dirty="0" smtClean="0">
                <a:solidFill>
                  <a:schemeClr val="tx1"/>
                </a:solidFill>
                <a:latin typeface="Candara" pitchFamily="34" charset="0"/>
              </a:rPr>
              <a:t> formal</a:t>
            </a:r>
          </a:p>
          <a:p>
            <a:pPr eaLnBrk="1" hangingPunct="1">
              <a:buClr>
                <a:schemeClr val="tx1"/>
              </a:buClr>
              <a:buSzPct val="90000"/>
              <a:buFont typeface="Wingdings" pitchFamily="2" charset="2"/>
              <a:buChar char="§"/>
              <a:defRPr/>
            </a:pPr>
            <a:r>
              <a:rPr lang="en-US" altLang="en-US" dirty="0" smtClean="0">
                <a:solidFill>
                  <a:schemeClr val="tx1"/>
                </a:solidFill>
                <a:latin typeface="Candara" pitchFamily="34" charset="0"/>
              </a:rPr>
              <a:t>2 undang</a:t>
            </a:r>
            <a:r>
              <a:rPr lang="en-US" altLang="en-US" baseline="30000" dirty="0" smtClean="0">
                <a:solidFill>
                  <a:schemeClr val="tx1"/>
                </a:solidFill>
                <a:latin typeface="Candara" pitchFamily="34" charset="0"/>
              </a:rPr>
              <a:t>2</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adat</a:t>
            </a:r>
            <a:r>
              <a:rPr lang="en-US" altLang="en-US" dirty="0" smtClean="0">
                <a:solidFill>
                  <a:schemeClr val="tx1"/>
                </a:solidFill>
                <a:latin typeface="Candara" pitchFamily="34" charset="0"/>
              </a:rPr>
              <a:t> &amp; </a:t>
            </a:r>
            <a:r>
              <a:rPr lang="en-US" altLang="en-US" dirty="0" err="1" smtClean="0">
                <a:solidFill>
                  <a:schemeClr val="tx1"/>
                </a:solidFill>
                <a:latin typeface="Candara" pitchFamily="34" charset="0"/>
              </a:rPr>
              <a:t>tradisi</a:t>
            </a:r>
            <a:r>
              <a:rPr lang="en-US" altLang="en-US" dirty="0" smtClean="0">
                <a:solidFill>
                  <a:schemeClr val="tx1"/>
                </a:solidFill>
                <a:latin typeface="Candara" pitchFamily="34" charset="0"/>
              </a:rPr>
              <a:t> orang </a:t>
            </a:r>
            <a:r>
              <a:rPr lang="en-US" altLang="en-US" dirty="0" err="1" smtClean="0">
                <a:solidFill>
                  <a:schemeClr val="tx1"/>
                </a:solidFill>
                <a:latin typeface="Candara" pitchFamily="34" charset="0"/>
              </a:rPr>
              <a:t>Melayu</a:t>
            </a:r>
            <a:r>
              <a:rPr lang="en-US" altLang="en-US" dirty="0" smtClean="0">
                <a:solidFill>
                  <a:schemeClr val="tx1"/>
                </a:solidFill>
                <a:latin typeface="Candara" pitchFamily="34" charset="0"/>
              </a:rPr>
              <a:t> yang </a:t>
            </a:r>
            <a:r>
              <a:rPr lang="en-US" altLang="en-US" dirty="0" err="1" smtClean="0">
                <a:solidFill>
                  <a:schemeClr val="tx1"/>
                </a:solidFill>
                <a:latin typeface="Candara" pitchFamily="34" charset="0"/>
              </a:rPr>
              <a:t>digunakan</a:t>
            </a:r>
            <a:r>
              <a:rPr lang="en-US" altLang="en-US" dirty="0" smtClean="0">
                <a:solidFill>
                  <a:schemeClr val="tx1"/>
                </a:solidFill>
                <a:latin typeface="Candara" pitchFamily="34" charset="0"/>
              </a:rPr>
              <a:t> :</a:t>
            </a:r>
          </a:p>
          <a:p>
            <a:pPr marL="1028700" lvl="1" indent="-571500">
              <a:buClr>
                <a:schemeClr val="tx1"/>
              </a:buClr>
              <a:buSzPct val="90000"/>
              <a:buFont typeface="+mj-lt"/>
              <a:buAutoNum type="romanLcPeriod"/>
              <a:defRPr/>
            </a:pPr>
            <a:r>
              <a:rPr lang="en-US" altLang="en-US" dirty="0" err="1" smtClean="0">
                <a:solidFill>
                  <a:schemeClr val="tx1"/>
                </a:solidFill>
                <a:latin typeface="Candara" pitchFamily="34" charset="0"/>
              </a:rPr>
              <a:t>Adat</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Temenggung</a:t>
            </a:r>
            <a:r>
              <a:rPr lang="en-US" altLang="en-US" dirty="0" smtClean="0">
                <a:solidFill>
                  <a:schemeClr val="tx1"/>
                </a:solidFill>
                <a:latin typeface="Candara" pitchFamily="34" charset="0"/>
              </a:rPr>
              <a:t> - </a:t>
            </a:r>
            <a:r>
              <a:rPr lang="en-US" altLang="en-US" dirty="0" err="1" smtClean="0">
                <a:solidFill>
                  <a:schemeClr val="tx1"/>
                </a:solidFill>
                <a:latin typeface="Candara" pitchFamily="34" charset="0"/>
              </a:rPr>
              <a:t>percampuran</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adat</a:t>
            </a:r>
            <a:r>
              <a:rPr lang="en-US" altLang="en-US" dirty="0" smtClean="0">
                <a:solidFill>
                  <a:schemeClr val="tx1"/>
                </a:solidFill>
                <a:latin typeface="Candara" pitchFamily="34" charset="0"/>
              </a:rPr>
              <a:t> Hindu &amp; hukum</a:t>
            </a:r>
            <a:r>
              <a:rPr lang="en-US" altLang="en-US" baseline="30000" dirty="0" smtClean="0">
                <a:solidFill>
                  <a:schemeClr val="tx1"/>
                </a:solidFill>
                <a:latin typeface="Candara" pitchFamily="34" charset="0"/>
              </a:rPr>
              <a:t>2 </a:t>
            </a:r>
            <a:r>
              <a:rPr lang="en-US" altLang="en-US" dirty="0" smtClean="0">
                <a:solidFill>
                  <a:schemeClr val="tx1"/>
                </a:solidFill>
                <a:latin typeface="Candara" pitchFamily="34" charset="0"/>
              </a:rPr>
              <a:t> undg</a:t>
            </a:r>
            <a:r>
              <a:rPr lang="en-US" altLang="en-US" baseline="30000" dirty="0" smtClean="0">
                <a:solidFill>
                  <a:schemeClr val="tx1"/>
                </a:solidFill>
                <a:latin typeface="Candara" pitchFamily="34" charset="0"/>
              </a:rPr>
              <a:t>2 </a:t>
            </a:r>
            <a:r>
              <a:rPr lang="en-US" altLang="en-US" dirty="0" smtClean="0">
                <a:solidFill>
                  <a:schemeClr val="tx1"/>
                </a:solidFill>
                <a:latin typeface="Candara" pitchFamily="34" charset="0"/>
              </a:rPr>
              <a:t>Islam</a:t>
            </a:r>
            <a:br>
              <a:rPr lang="en-US" altLang="en-US" dirty="0" smtClean="0">
                <a:solidFill>
                  <a:schemeClr val="tx1"/>
                </a:solidFill>
                <a:latin typeface="Candara" pitchFamily="34" charset="0"/>
              </a:rPr>
            </a:b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lebih</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kpd</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susur</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galur</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warisan</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kepada</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lelaki</a:t>
            </a:r>
            <a:endParaRPr lang="en-US" altLang="en-US" dirty="0">
              <a:solidFill>
                <a:schemeClr val="tx1"/>
              </a:solidFill>
              <a:latin typeface="Candara" pitchFamily="34" charset="0"/>
            </a:endParaRPr>
          </a:p>
          <a:p>
            <a:pPr marL="1028700" lvl="1" indent="-571500">
              <a:buClr>
                <a:schemeClr val="tx1"/>
              </a:buClr>
              <a:buSzPct val="90000"/>
              <a:buFont typeface="+mj-lt"/>
              <a:buAutoNum type="romanLcPeriod"/>
              <a:defRPr/>
            </a:pPr>
            <a:r>
              <a:rPr lang="en-US" altLang="en-US" dirty="0" err="1" smtClean="0">
                <a:solidFill>
                  <a:schemeClr val="tx1"/>
                </a:solidFill>
                <a:latin typeface="Candara" pitchFamily="34" charset="0"/>
              </a:rPr>
              <a:t>Adat</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Perpatih</a:t>
            </a:r>
            <a:r>
              <a:rPr lang="en-US" altLang="en-US" dirty="0" smtClean="0">
                <a:solidFill>
                  <a:schemeClr val="tx1"/>
                </a:solidFill>
                <a:latin typeface="Candara" pitchFamily="34" charset="0"/>
              </a:rPr>
              <a:t/>
            </a:r>
            <a:br>
              <a:rPr lang="en-US" altLang="en-US" dirty="0" smtClean="0">
                <a:solidFill>
                  <a:schemeClr val="tx1"/>
                </a:solidFill>
                <a:latin typeface="Candara" pitchFamily="34" charset="0"/>
              </a:rPr>
            </a:b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diamalkan</a:t>
            </a:r>
            <a:r>
              <a:rPr lang="en-US" altLang="en-US" dirty="0" smtClean="0">
                <a:solidFill>
                  <a:schemeClr val="tx1"/>
                </a:solidFill>
                <a:latin typeface="Candara" pitchFamily="34" charset="0"/>
              </a:rPr>
              <a:t> di </a:t>
            </a:r>
            <a:r>
              <a:rPr lang="en-US" altLang="en-US" dirty="0" err="1" smtClean="0">
                <a:solidFill>
                  <a:schemeClr val="tx1"/>
                </a:solidFill>
                <a:latin typeface="Candara" pitchFamily="34" charset="0"/>
              </a:rPr>
              <a:t>Minangkabau</a:t>
            </a:r>
            <a:r>
              <a:rPr lang="en-US" altLang="en-US" dirty="0">
                <a:solidFill>
                  <a:schemeClr val="tx1"/>
                </a:solidFill>
                <a:latin typeface="Candara" pitchFamily="34" charset="0"/>
              </a:rPr>
              <a:t/>
            </a:r>
            <a:br>
              <a:rPr lang="en-US" altLang="en-US" dirty="0">
                <a:solidFill>
                  <a:schemeClr val="tx1"/>
                </a:solidFill>
                <a:latin typeface="Candara" pitchFamily="34" charset="0"/>
              </a:rPr>
            </a:b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keutamaan</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kepada</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wanita</a:t>
            </a:r>
            <a:endParaRPr lang="en-US" altLang="en-US" dirty="0" smtClean="0">
              <a:solidFill>
                <a:schemeClr val="tx1"/>
              </a:solidFill>
              <a:latin typeface="Candara" pitchFamily="34" charset="0"/>
            </a:endParaRPr>
          </a:p>
          <a:p>
            <a:pPr eaLnBrk="1" hangingPunct="1">
              <a:buClr>
                <a:schemeClr val="tx1"/>
              </a:buClr>
              <a:buSzPct val="90000"/>
              <a:buFont typeface="Wingdings" pitchFamily="2" charset="2"/>
              <a:buNone/>
              <a:defRPr/>
            </a:pPr>
            <a:endParaRPr lang="en-US" altLang="en-US" dirty="0" smtClean="0">
              <a:solidFill>
                <a:schemeClr val="tx1"/>
              </a:solidFill>
            </a:endParaRPr>
          </a:p>
          <a:p>
            <a:pPr eaLnBrk="1" hangingPunct="1">
              <a:buClr>
                <a:schemeClr val="tx1"/>
              </a:buClr>
              <a:buFont typeface="Wingdings" pitchFamily="2" charset="2"/>
              <a:buChar char="§"/>
              <a:defRPr/>
            </a:pPr>
            <a:endParaRPr lang="en-US" altLang="en-US" dirty="0" smtClean="0">
              <a:solidFill>
                <a:schemeClr val="tx1"/>
              </a:solidFill>
            </a:endParaRPr>
          </a:p>
        </p:txBody>
      </p:sp>
    </p:spTree>
    <p:extLst>
      <p:ext uri="{BB962C8B-B14F-4D97-AF65-F5344CB8AC3E}">
        <p14:creationId xmlns:p14="http://schemas.microsoft.com/office/powerpoint/2010/main" val="5176051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57200" y="381000"/>
            <a:ext cx="8229600" cy="762000"/>
          </a:xfrm>
        </p:spPr>
        <p:txBody>
          <a:bodyPr/>
          <a:lstStyle/>
          <a:p>
            <a:pPr algn="l" eaLnBrk="1" hangingPunct="1">
              <a:defRPr/>
            </a:pPr>
            <a:r>
              <a:rPr lang="en-US" altLang="en-US" sz="3200" b="1" u="sng" dirty="0" err="1" smtClean="0">
                <a:solidFill>
                  <a:srgbClr val="000099"/>
                </a:solidFill>
                <a:latin typeface="Candara" pitchFamily="34" charset="0"/>
              </a:rPr>
              <a:t>Perkembangan</a:t>
            </a:r>
            <a:r>
              <a:rPr lang="en-US" altLang="en-US" sz="3200" b="1" u="sng" dirty="0" smtClean="0">
                <a:solidFill>
                  <a:srgbClr val="000099"/>
                </a:solidFill>
                <a:latin typeface="Candara" pitchFamily="34" charset="0"/>
              </a:rPr>
              <a:t> </a:t>
            </a:r>
            <a:r>
              <a:rPr lang="en-US" altLang="en-US" sz="3200" b="1" u="sng" dirty="0" err="1" smtClean="0">
                <a:solidFill>
                  <a:srgbClr val="000099"/>
                </a:solidFill>
                <a:latin typeface="Candara" pitchFamily="34" charset="0"/>
              </a:rPr>
              <a:t>Antara</a:t>
            </a:r>
            <a:r>
              <a:rPr lang="en-US" altLang="en-US" sz="3200" b="1" u="sng" dirty="0" smtClean="0">
                <a:solidFill>
                  <a:srgbClr val="000099"/>
                </a:solidFill>
                <a:latin typeface="Candara" pitchFamily="34" charset="0"/>
              </a:rPr>
              <a:t> 1890-1926</a:t>
            </a:r>
          </a:p>
        </p:txBody>
      </p:sp>
      <p:sp>
        <p:nvSpPr>
          <p:cNvPr id="59395" name="Rectangle 3"/>
          <p:cNvSpPr>
            <a:spLocks noGrp="1" noChangeArrowheads="1"/>
          </p:cNvSpPr>
          <p:nvPr>
            <p:ph idx="1"/>
          </p:nvPr>
        </p:nvSpPr>
        <p:spPr>
          <a:xfrm>
            <a:off x="457200" y="1219200"/>
            <a:ext cx="8229600" cy="5410200"/>
          </a:xfrm>
        </p:spPr>
        <p:txBody>
          <a:bodyPr>
            <a:normAutofit fontScale="92500" lnSpcReduction="20000"/>
          </a:bodyPr>
          <a:lstStyle/>
          <a:p>
            <a:pPr eaLnBrk="1" hangingPunct="1">
              <a:lnSpc>
                <a:spcPct val="90000"/>
              </a:lnSpc>
              <a:defRPr/>
            </a:pPr>
            <a:r>
              <a:rPr lang="en-US" altLang="en-US" b="1" u="sng" dirty="0" smtClean="0">
                <a:solidFill>
                  <a:schemeClr val="tx1"/>
                </a:solidFill>
                <a:latin typeface="Candara" pitchFamily="34" charset="0"/>
              </a:rPr>
              <a:t>1870-an </a:t>
            </a:r>
            <a:r>
              <a:rPr lang="en-US" altLang="en-US" dirty="0" smtClean="0">
                <a:solidFill>
                  <a:schemeClr val="tx1"/>
                </a:solidFill>
                <a:latin typeface="Candara" pitchFamily="34" charset="0"/>
              </a:rPr>
              <a:t/>
            </a:r>
            <a:br>
              <a:rPr lang="en-US" altLang="en-US" dirty="0" smtClean="0">
                <a:solidFill>
                  <a:schemeClr val="tx1"/>
                </a:solidFill>
                <a:latin typeface="Candara" pitchFamily="34" charset="0"/>
              </a:rPr>
            </a:br>
            <a:r>
              <a:rPr lang="en-US" altLang="en-US" dirty="0" smtClean="0">
                <a:solidFill>
                  <a:schemeClr val="tx1"/>
                </a:solidFill>
                <a:latin typeface="Candara" pitchFamily="34" charset="0"/>
              </a:rPr>
              <a:t/>
            </a:r>
            <a:br>
              <a:rPr lang="en-US" altLang="en-US" dirty="0" smtClean="0">
                <a:solidFill>
                  <a:schemeClr val="tx1"/>
                </a:solidFill>
                <a:latin typeface="Candara" pitchFamily="34" charset="0"/>
              </a:rPr>
            </a:br>
            <a:r>
              <a:rPr lang="en-US" altLang="en-US" dirty="0" err="1" smtClean="0">
                <a:solidFill>
                  <a:schemeClr val="tx1"/>
                </a:solidFill>
                <a:latin typeface="Candara" pitchFamily="34" charset="0"/>
              </a:rPr>
              <a:t>Sistem</a:t>
            </a:r>
            <a:r>
              <a:rPr lang="en-US" altLang="en-US" dirty="0" smtClean="0">
                <a:solidFill>
                  <a:schemeClr val="tx1"/>
                </a:solidFill>
                <a:latin typeface="Candara" pitchFamily="34" charset="0"/>
              </a:rPr>
              <a:t> undang</a:t>
            </a:r>
            <a:r>
              <a:rPr lang="en-US" altLang="en-US" baseline="30000" dirty="0" smtClean="0">
                <a:solidFill>
                  <a:schemeClr val="tx1"/>
                </a:solidFill>
                <a:latin typeface="Candara" pitchFamily="34" charset="0"/>
              </a:rPr>
              <a:t>2  </a:t>
            </a:r>
            <a:r>
              <a:rPr lang="en-US" altLang="en-US" dirty="0" err="1" smtClean="0">
                <a:solidFill>
                  <a:schemeClr val="tx1"/>
                </a:solidFill>
                <a:latin typeface="Candara" pitchFamily="34" charset="0"/>
              </a:rPr>
              <a:t>tanah</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perlombongan</a:t>
            </a:r>
            <a:r>
              <a:rPr lang="en-US" altLang="en-US" dirty="0" smtClean="0">
                <a:solidFill>
                  <a:schemeClr val="tx1"/>
                </a:solidFill>
                <a:latin typeface="Candara" pitchFamily="34" charset="0"/>
              </a:rPr>
              <a:t> &amp; </a:t>
            </a:r>
            <a:r>
              <a:rPr lang="en-US" altLang="en-US" dirty="0" err="1" smtClean="0">
                <a:solidFill>
                  <a:schemeClr val="tx1"/>
                </a:solidFill>
                <a:latin typeface="Candara" pitchFamily="34" charset="0"/>
              </a:rPr>
              <a:t>perladangan</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diperkenalkan</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dengan</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termeterainya</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perjanjian</a:t>
            </a:r>
            <a:r>
              <a:rPr lang="en-US" altLang="en-US" dirty="0" smtClean="0">
                <a:solidFill>
                  <a:schemeClr val="tx1"/>
                </a:solidFill>
                <a:latin typeface="Candara" pitchFamily="34" charset="0"/>
              </a:rPr>
              <a:t> di </a:t>
            </a:r>
            <a:r>
              <a:rPr lang="en-US" altLang="en-US" dirty="0" err="1" smtClean="0">
                <a:solidFill>
                  <a:schemeClr val="tx1"/>
                </a:solidFill>
                <a:latin typeface="Candara" pitchFamily="34" charset="0"/>
              </a:rPr>
              <a:t>antara</a:t>
            </a:r>
            <a:r>
              <a:rPr lang="en-US" altLang="en-US" dirty="0" smtClean="0">
                <a:solidFill>
                  <a:schemeClr val="tx1"/>
                </a:solidFill>
                <a:latin typeface="Candara" pitchFamily="34" charset="0"/>
              </a:rPr>
              <a:t> NNMB (Perak, Selangor, Pahang) </a:t>
            </a:r>
            <a:r>
              <a:rPr lang="en-US" altLang="en-US" dirty="0" err="1" smtClean="0">
                <a:solidFill>
                  <a:schemeClr val="tx1"/>
                </a:solidFill>
                <a:latin typeface="Candara" pitchFamily="34" charset="0"/>
              </a:rPr>
              <a:t>dengan</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pihak</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Inggeris</a:t>
            </a:r>
            <a:r>
              <a:rPr lang="en-US" altLang="en-US" dirty="0" smtClean="0">
                <a:solidFill>
                  <a:schemeClr val="tx1"/>
                </a:solidFill>
                <a:latin typeface="Candara" pitchFamily="34" charset="0"/>
              </a:rPr>
              <a:t> :</a:t>
            </a:r>
          </a:p>
          <a:p>
            <a:pPr lvl="1">
              <a:lnSpc>
                <a:spcPct val="90000"/>
              </a:lnSpc>
              <a:defRPr/>
            </a:pPr>
            <a:r>
              <a:rPr lang="en-US" altLang="en-US" dirty="0" smtClean="0">
                <a:solidFill>
                  <a:schemeClr val="tx1"/>
                </a:solidFill>
                <a:latin typeface="Candara" pitchFamily="34" charset="0"/>
              </a:rPr>
              <a:t>Rules of Disposal of Land in Selangor (1877)</a:t>
            </a:r>
          </a:p>
          <a:p>
            <a:pPr lvl="1">
              <a:lnSpc>
                <a:spcPct val="90000"/>
              </a:lnSpc>
              <a:defRPr/>
            </a:pPr>
            <a:r>
              <a:rPr lang="en-US" altLang="en-US" dirty="0" smtClean="0">
                <a:solidFill>
                  <a:schemeClr val="tx1"/>
                </a:solidFill>
                <a:latin typeface="Candara" pitchFamily="34" charset="0"/>
              </a:rPr>
              <a:t>Pahang Mining Regulation(1889)</a:t>
            </a:r>
          </a:p>
          <a:p>
            <a:pPr lvl="1">
              <a:lnSpc>
                <a:spcPct val="90000"/>
              </a:lnSpc>
              <a:defRPr/>
            </a:pPr>
            <a:r>
              <a:rPr lang="en-US" altLang="en-US" dirty="0" smtClean="0">
                <a:solidFill>
                  <a:schemeClr val="tx1"/>
                </a:solidFill>
                <a:latin typeface="Candara" pitchFamily="34" charset="0"/>
              </a:rPr>
              <a:t>Selangor Land Code(1897) </a:t>
            </a:r>
          </a:p>
          <a:p>
            <a:pPr eaLnBrk="1" hangingPunct="1">
              <a:lnSpc>
                <a:spcPct val="90000"/>
              </a:lnSpc>
              <a:buFont typeface="Wingdings" pitchFamily="2" charset="2"/>
              <a:buNone/>
              <a:defRPr/>
            </a:pPr>
            <a:endParaRPr lang="en-US" altLang="en-US" dirty="0" smtClean="0">
              <a:solidFill>
                <a:schemeClr val="tx1"/>
              </a:solidFill>
              <a:latin typeface="Candara" pitchFamily="34" charset="0"/>
            </a:endParaRPr>
          </a:p>
          <a:p>
            <a:pPr eaLnBrk="1" hangingPunct="1">
              <a:lnSpc>
                <a:spcPct val="90000"/>
              </a:lnSpc>
              <a:defRPr/>
            </a:pPr>
            <a:r>
              <a:rPr lang="en-US" altLang="en-US" b="1" u="sng" dirty="0" smtClean="0">
                <a:solidFill>
                  <a:schemeClr val="tx1"/>
                </a:solidFill>
                <a:latin typeface="Candara" pitchFamily="34" charset="0"/>
              </a:rPr>
              <a:t>1890-an </a:t>
            </a:r>
            <a:r>
              <a:rPr lang="en-US" altLang="en-US" dirty="0" smtClean="0">
                <a:solidFill>
                  <a:schemeClr val="tx1"/>
                </a:solidFill>
                <a:latin typeface="Candara" pitchFamily="34" charset="0"/>
              </a:rPr>
              <a:t/>
            </a:r>
            <a:br>
              <a:rPr lang="en-US" altLang="en-US" dirty="0" smtClean="0">
                <a:solidFill>
                  <a:schemeClr val="tx1"/>
                </a:solidFill>
                <a:latin typeface="Candara" pitchFamily="34" charset="0"/>
              </a:rPr>
            </a:br>
            <a:r>
              <a:rPr lang="en-US" altLang="en-US" dirty="0" smtClean="0">
                <a:solidFill>
                  <a:schemeClr val="tx1"/>
                </a:solidFill>
                <a:latin typeface="Candara" pitchFamily="34" charset="0"/>
              </a:rPr>
              <a:t/>
            </a:r>
            <a:br>
              <a:rPr lang="en-US" altLang="en-US" dirty="0" smtClean="0">
                <a:solidFill>
                  <a:schemeClr val="tx1"/>
                </a:solidFill>
                <a:latin typeface="Candara" pitchFamily="34" charset="0"/>
              </a:rPr>
            </a:br>
            <a:r>
              <a:rPr lang="en-US" altLang="en-US" dirty="0" smtClean="0">
                <a:solidFill>
                  <a:schemeClr val="tx1"/>
                </a:solidFill>
                <a:latin typeface="Candara" pitchFamily="34" charset="0"/>
              </a:rPr>
              <a:t>Undang</a:t>
            </a:r>
            <a:r>
              <a:rPr lang="en-US" altLang="en-US" baseline="30000" dirty="0" smtClean="0">
                <a:solidFill>
                  <a:schemeClr val="tx1"/>
                </a:solidFill>
                <a:latin typeface="Candara" pitchFamily="34" charset="0"/>
              </a:rPr>
              <a:t>2</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berdasarkan</a:t>
            </a:r>
            <a:r>
              <a:rPr lang="en-US" altLang="en-US" dirty="0" smtClean="0">
                <a:solidFill>
                  <a:schemeClr val="tx1"/>
                </a:solidFill>
                <a:latin typeface="Candara" pitchFamily="34" charset="0"/>
              </a:rPr>
              <a:t> </a:t>
            </a:r>
            <a:r>
              <a:rPr lang="en-US" altLang="en-US" dirty="0" err="1" smtClean="0">
                <a:solidFill>
                  <a:schemeClr val="tx1"/>
                </a:solidFill>
                <a:latin typeface="Candara" pitchFamily="34" charset="0"/>
              </a:rPr>
              <a:t>Sistem</a:t>
            </a:r>
            <a:r>
              <a:rPr lang="en-US" altLang="en-US" dirty="0" smtClean="0">
                <a:solidFill>
                  <a:schemeClr val="tx1"/>
                </a:solidFill>
                <a:latin typeface="Candara" pitchFamily="34" charset="0"/>
              </a:rPr>
              <a:t> Torrens </a:t>
            </a:r>
            <a:r>
              <a:rPr lang="en-US" altLang="en-US" dirty="0" err="1" smtClean="0">
                <a:solidFill>
                  <a:schemeClr val="tx1"/>
                </a:solidFill>
                <a:latin typeface="Candara" pitchFamily="34" charset="0"/>
              </a:rPr>
              <a:t>diperkenalkan</a:t>
            </a:r>
            <a:endParaRPr lang="en-US" altLang="en-US" dirty="0" smtClean="0">
              <a:solidFill>
                <a:schemeClr val="tx1"/>
              </a:solidFill>
              <a:latin typeface="Candara" pitchFamily="34" charset="0"/>
            </a:endParaRPr>
          </a:p>
        </p:txBody>
      </p:sp>
    </p:spTree>
    <p:extLst>
      <p:ext uri="{BB962C8B-B14F-4D97-AF65-F5344CB8AC3E}">
        <p14:creationId xmlns:p14="http://schemas.microsoft.com/office/powerpoint/2010/main" val="16702668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457200" y="228600"/>
            <a:ext cx="8229600" cy="838200"/>
          </a:xfrm>
        </p:spPr>
        <p:txBody>
          <a:bodyPr/>
          <a:lstStyle/>
          <a:p>
            <a:pPr algn="l" eaLnBrk="1" hangingPunct="1">
              <a:defRPr/>
            </a:pPr>
            <a:r>
              <a:rPr lang="en-US" altLang="en-US" sz="3200" b="1" dirty="0" smtClean="0">
                <a:solidFill>
                  <a:srgbClr val="FF0000"/>
                </a:solidFill>
                <a:latin typeface="Candara" pitchFamily="34" charset="0"/>
              </a:rPr>
              <a:t>1.2	SISTEM TANAH TRADISI MELAYU</a:t>
            </a:r>
          </a:p>
        </p:txBody>
      </p:sp>
      <p:sp>
        <p:nvSpPr>
          <p:cNvPr id="70659" name="Rectangle 3"/>
          <p:cNvSpPr>
            <a:spLocks noGrp="1" noChangeArrowheads="1"/>
          </p:cNvSpPr>
          <p:nvPr>
            <p:ph idx="1"/>
          </p:nvPr>
        </p:nvSpPr>
        <p:spPr>
          <a:xfrm>
            <a:off x="304800" y="990600"/>
            <a:ext cx="8610600" cy="5334000"/>
          </a:xfrm>
        </p:spPr>
        <p:txBody>
          <a:bodyPr>
            <a:normAutofit/>
          </a:bodyPr>
          <a:lstStyle/>
          <a:p>
            <a:pPr marL="0" indent="0" eaLnBrk="1" hangingPunct="1">
              <a:buNone/>
              <a:defRPr/>
            </a:pPr>
            <a:r>
              <a:rPr lang="en-US" altLang="en-US" sz="2400" dirty="0" err="1" smtClean="0">
                <a:solidFill>
                  <a:schemeClr val="tx1"/>
                </a:solidFill>
                <a:latin typeface="Candara" pitchFamily="34" charset="0"/>
              </a:rPr>
              <a:t>Sebelum</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ada</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surat-menyurat</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cara</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pemilikan</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tanah</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pada</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waktu</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itu</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ialah</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berdasarkan</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pendudukan</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seseorang</a:t>
            </a:r>
            <a:r>
              <a:rPr lang="en-US" altLang="en-US" sz="2400" dirty="0" smtClean="0">
                <a:solidFill>
                  <a:schemeClr val="tx1"/>
                </a:solidFill>
                <a:latin typeface="Candara" pitchFamily="34" charset="0"/>
              </a:rPr>
              <a:t> di </a:t>
            </a:r>
            <a:r>
              <a:rPr lang="en-US" altLang="en-US" sz="2400" dirty="0" err="1" smtClean="0">
                <a:solidFill>
                  <a:schemeClr val="tx1"/>
                </a:solidFill>
                <a:latin typeface="Candara" pitchFamily="34" charset="0"/>
              </a:rPr>
              <a:t>atas</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sesuatu</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tanah</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itu</a:t>
            </a:r>
            <a:r>
              <a:rPr lang="en-US" altLang="en-US" sz="2400" dirty="0">
                <a:solidFill>
                  <a:schemeClr val="tx1"/>
                </a:solidFill>
                <a:latin typeface="Candara" pitchFamily="34" charset="0"/>
              </a:rPr>
              <a:t>.</a:t>
            </a:r>
            <a:endParaRPr lang="en-US" altLang="en-US" sz="2400" dirty="0" smtClean="0">
              <a:solidFill>
                <a:schemeClr val="tx1"/>
              </a:solidFill>
              <a:latin typeface="Candara" pitchFamily="34" charset="0"/>
            </a:endParaRPr>
          </a:p>
          <a:p>
            <a:pPr marL="660400" indent="-660400" eaLnBrk="1" hangingPunct="1">
              <a:buFont typeface="Wingdings" pitchFamily="2" charset="2"/>
              <a:buNone/>
              <a:defRPr/>
            </a:pPr>
            <a:endParaRPr lang="en-US" altLang="en-US" dirty="0" smtClean="0"/>
          </a:p>
          <a:p>
            <a:pPr marL="660400" indent="-660400" eaLnBrk="1" hangingPunct="1">
              <a:buFont typeface="Wingdings" pitchFamily="2" charset="2"/>
              <a:buNone/>
              <a:defRPr/>
            </a:pPr>
            <a:r>
              <a:rPr lang="en-US" altLang="en-US" dirty="0" smtClean="0">
                <a:solidFill>
                  <a:schemeClr val="tx2"/>
                </a:solidFill>
              </a:rPr>
              <a:t>		</a:t>
            </a:r>
            <a:endParaRPr lang="en-US" altLang="en-US" dirty="0" smtClean="0"/>
          </a:p>
          <a:p>
            <a:pPr marL="660400" indent="-660400" eaLnBrk="1" hangingPunct="1">
              <a:buFont typeface="Wingdings" pitchFamily="2" charset="2"/>
              <a:buNone/>
              <a:defRPr/>
            </a:pPr>
            <a:r>
              <a:rPr lang="en-US" altLang="en-US" dirty="0" smtClean="0">
                <a:solidFill>
                  <a:schemeClr val="tx2"/>
                </a:solidFill>
              </a:rPr>
              <a:t>	</a:t>
            </a:r>
            <a:endParaRPr lang="en-US" altLang="en-US" dirty="0" smtClean="0"/>
          </a:p>
        </p:txBody>
      </p:sp>
      <p:graphicFrame>
        <p:nvGraphicFramePr>
          <p:cNvPr id="2" name="Table 1"/>
          <p:cNvGraphicFramePr>
            <a:graphicFrameLocks noGrp="1"/>
          </p:cNvGraphicFramePr>
          <p:nvPr>
            <p:extLst>
              <p:ext uri="{D42A27DB-BD31-4B8C-83A1-F6EECF244321}">
                <p14:modId xmlns:p14="http://schemas.microsoft.com/office/powerpoint/2010/main" val="2176474819"/>
              </p:ext>
            </p:extLst>
          </p:nvPr>
        </p:nvGraphicFramePr>
        <p:xfrm>
          <a:off x="762000" y="2438400"/>
          <a:ext cx="7543801" cy="4358640"/>
        </p:xfrm>
        <a:graphic>
          <a:graphicData uri="http://schemas.openxmlformats.org/drawingml/2006/table">
            <a:tbl>
              <a:tblPr firstRow="1" bandRow="1">
                <a:tableStyleId>{69CF1AB2-1976-4502-BF36-3FF5EA218861}</a:tableStyleId>
              </a:tblPr>
              <a:tblGrid>
                <a:gridCol w="2133600"/>
                <a:gridCol w="5410201"/>
              </a:tblGrid>
              <a:tr h="152400">
                <a:tc>
                  <a:txBody>
                    <a:bodyPr/>
                    <a:lstStyle/>
                    <a:p>
                      <a:r>
                        <a:rPr lang="en-US" sz="1600" dirty="0" smtClean="0"/>
                        <a:t>Tanah Mati</a:t>
                      </a:r>
                    </a:p>
                    <a:p>
                      <a:endParaRPr lang="en-US" sz="1600" dirty="0"/>
                    </a:p>
                  </a:txBody>
                  <a:tcPr/>
                </a:tc>
                <a:tc>
                  <a:txBody>
                    <a:bodyPr/>
                    <a:lstStyle/>
                    <a:p>
                      <a:r>
                        <a:rPr lang="en-US" sz="1600" b="0" dirty="0" smtClean="0"/>
                        <a:t>Tanah yang </a:t>
                      </a:r>
                      <a:r>
                        <a:rPr lang="en-US" sz="1600" b="0" dirty="0" err="1" smtClean="0"/>
                        <a:t>telah</a:t>
                      </a:r>
                      <a:r>
                        <a:rPr lang="en-US" sz="1600" b="0" dirty="0" smtClean="0"/>
                        <a:t> </a:t>
                      </a:r>
                      <a:r>
                        <a:rPr lang="en-US" sz="1600" b="0" dirty="0" err="1" smtClean="0"/>
                        <a:t>ditinggalkan</a:t>
                      </a:r>
                      <a:r>
                        <a:rPr lang="en-US" sz="1600" b="0" dirty="0" smtClean="0"/>
                        <a:t> </a:t>
                      </a:r>
                      <a:r>
                        <a:rPr lang="en-US" sz="1600" b="0" dirty="0" err="1" smtClean="0"/>
                        <a:t>dan</a:t>
                      </a:r>
                      <a:r>
                        <a:rPr lang="en-US" sz="1600" b="0" dirty="0" smtClean="0"/>
                        <a:t> </a:t>
                      </a:r>
                      <a:r>
                        <a:rPr lang="en-US" sz="1600" b="0" dirty="0" err="1" smtClean="0"/>
                        <a:t>tiada</a:t>
                      </a:r>
                      <a:r>
                        <a:rPr lang="en-US" sz="1600" b="0" dirty="0" smtClean="0"/>
                        <a:t> </a:t>
                      </a:r>
                      <a:r>
                        <a:rPr lang="en-US" sz="1600" b="0" dirty="0" err="1" smtClean="0"/>
                        <a:t>satu</a:t>
                      </a:r>
                      <a:r>
                        <a:rPr lang="en-US" sz="1600" b="0" dirty="0" smtClean="0"/>
                        <a:t> </a:t>
                      </a:r>
                      <a:r>
                        <a:rPr lang="en-US" sz="1600" b="0" dirty="0" err="1" smtClean="0"/>
                        <a:t>pokok</a:t>
                      </a:r>
                      <a:r>
                        <a:rPr lang="en-US" sz="1600" b="0" dirty="0" smtClean="0"/>
                        <a:t> </a:t>
                      </a:r>
                      <a:r>
                        <a:rPr lang="en-US" sz="1600" b="0" dirty="0" err="1" smtClean="0"/>
                        <a:t>atau</a:t>
                      </a:r>
                      <a:r>
                        <a:rPr lang="en-US" sz="1600" b="0" dirty="0" smtClean="0"/>
                        <a:t> </a:t>
                      </a:r>
                      <a:r>
                        <a:rPr lang="en-US" sz="1600" b="0" dirty="0" err="1" smtClean="0"/>
                        <a:t>tanaman</a:t>
                      </a:r>
                      <a:r>
                        <a:rPr lang="en-US" sz="1600" b="0" dirty="0" smtClean="0"/>
                        <a:t> </a:t>
                      </a:r>
                      <a:r>
                        <a:rPr lang="en-US" sz="1600" b="0" dirty="0" err="1" smtClean="0"/>
                        <a:t>kekal</a:t>
                      </a:r>
                      <a:r>
                        <a:rPr lang="en-US" sz="1600" b="0" dirty="0" smtClean="0"/>
                        <a:t> di </a:t>
                      </a:r>
                      <a:r>
                        <a:rPr lang="en-US" sz="1600" b="0" dirty="0" err="1" smtClean="0"/>
                        <a:t>atas</a:t>
                      </a:r>
                      <a:r>
                        <a:rPr lang="en-US" sz="1600" b="0" dirty="0" smtClean="0"/>
                        <a:t> </a:t>
                      </a:r>
                      <a:r>
                        <a:rPr lang="en-US" sz="1600" b="0" dirty="0" err="1" smtClean="0"/>
                        <a:t>tanah</a:t>
                      </a:r>
                      <a:r>
                        <a:rPr lang="en-US" sz="1600" b="0" dirty="0" smtClean="0"/>
                        <a:t> </a:t>
                      </a:r>
                      <a:endParaRPr lang="en-US" sz="1600" b="0" dirty="0"/>
                    </a:p>
                  </a:txBody>
                  <a:tcPr/>
                </a:tc>
              </a:tr>
              <a:tr h="370840">
                <a:tc>
                  <a:txBody>
                    <a:bodyPr/>
                    <a:lstStyle/>
                    <a:p>
                      <a:r>
                        <a:rPr lang="en-US" sz="1600" b="1" dirty="0" smtClean="0"/>
                        <a:t>Tanah </a:t>
                      </a:r>
                      <a:r>
                        <a:rPr lang="en-US" sz="1600" b="1" dirty="0" err="1" smtClean="0"/>
                        <a:t>Hidup</a:t>
                      </a:r>
                      <a:endParaRPr lang="en-US" sz="1600" b="1" dirty="0" smtClean="0"/>
                    </a:p>
                    <a:p>
                      <a:endParaRPr lang="en-US" sz="1600" b="1" dirty="0"/>
                    </a:p>
                  </a:txBody>
                  <a:tcPr/>
                </a:tc>
                <a:tc>
                  <a:txBody>
                    <a:bodyPr/>
                    <a:lstStyle/>
                    <a:p>
                      <a:r>
                        <a:rPr lang="en-US" sz="1600" b="0" dirty="0" smtClean="0"/>
                        <a:t>Tanah yang </a:t>
                      </a:r>
                      <a:r>
                        <a:rPr lang="en-US" sz="1600" b="0" dirty="0" err="1" smtClean="0"/>
                        <a:t>dipunyai</a:t>
                      </a:r>
                      <a:r>
                        <a:rPr lang="en-US" sz="1600" b="0" dirty="0" smtClean="0"/>
                        <a:t> </a:t>
                      </a:r>
                      <a:r>
                        <a:rPr lang="en-US" sz="1600" b="0" dirty="0" err="1" smtClean="0"/>
                        <a:t>oleh</a:t>
                      </a:r>
                      <a:r>
                        <a:rPr lang="en-US" sz="1600" b="0" dirty="0" smtClean="0"/>
                        <a:t> </a:t>
                      </a:r>
                      <a:r>
                        <a:rPr lang="en-US" sz="1600" b="0" dirty="0" err="1" smtClean="0"/>
                        <a:t>seseorang</a:t>
                      </a:r>
                      <a:r>
                        <a:rPr lang="en-US" sz="1600" b="0" dirty="0" smtClean="0"/>
                        <a:t> </a:t>
                      </a:r>
                      <a:r>
                        <a:rPr lang="en-US" sz="1600" b="0" dirty="0" err="1" smtClean="0"/>
                        <a:t>sama</a:t>
                      </a:r>
                      <a:r>
                        <a:rPr lang="en-US" sz="1600" b="0" dirty="0" smtClean="0"/>
                        <a:t> </a:t>
                      </a:r>
                      <a:r>
                        <a:rPr lang="en-US" sz="1600" b="0" dirty="0" err="1" smtClean="0"/>
                        <a:t>ada</a:t>
                      </a:r>
                      <a:r>
                        <a:rPr lang="en-US" sz="1600" b="0" dirty="0" smtClean="0"/>
                        <a:t> </a:t>
                      </a:r>
                      <a:r>
                        <a:rPr lang="en-US" sz="1600" b="0" dirty="0" err="1" smtClean="0"/>
                        <a:t>dengan</a:t>
                      </a:r>
                      <a:r>
                        <a:rPr lang="en-US" sz="1600" b="0" dirty="0" smtClean="0"/>
                        <a:t> </a:t>
                      </a:r>
                      <a:r>
                        <a:rPr lang="en-US" sz="1600" b="0" dirty="0" err="1" smtClean="0"/>
                        <a:t>cara</a:t>
                      </a:r>
                      <a:r>
                        <a:rPr lang="en-US" sz="1600" b="0" dirty="0" smtClean="0"/>
                        <a:t> </a:t>
                      </a:r>
                      <a:r>
                        <a:rPr lang="en-US" sz="1600" b="0" dirty="0" err="1" smtClean="0"/>
                        <a:t>mendudukinya</a:t>
                      </a:r>
                      <a:r>
                        <a:rPr lang="en-US" sz="1600" b="0" dirty="0" smtClean="0"/>
                        <a:t> </a:t>
                      </a:r>
                      <a:r>
                        <a:rPr lang="en-US" sz="1600" b="0" dirty="0" err="1" smtClean="0"/>
                        <a:t>atau</a:t>
                      </a:r>
                      <a:r>
                        <a:rPr lang="en-US" sz="1600" b="0" dirty="0" smtClean="0"/>
                        <a:t> </a:t>
                      </a:r>
                      <a:r>
                        <a:rPr lang="en-US" sz="1600" b="0" dirty="0" err="1" smtClean="0"/>
                        <a:t>dengan</a:t>
                      </a:r>
                      <a:r>
                        <a:rPr lang="en-US" sz="1600" b="0" dirty="0" smtClean="0"/>
                        <a:t> </a:t>
                      </a:r>
                      <a:r>
                        <a:rPr lang="en-US" sz="1600" b="0" dirty="0" err="1" smtClean="0"/>
                        <a:t>cara</a:t>
                      </a:r>
                      <a:r>
                        <a:rPr lang="en-US" sz="1600" b="0" dirty="0" smtClean="0"/>
                        <a:t> </a:t>
                      </a:r>
                      <a:r>
                        <a:rPr lang="en-US" sz="1600" b="0" dirty="0" err="1" smtClean="0"/>
                        <a:t>menanam</a:t>
                      </a:r>
                      <a:r>
                        <a:rPr lang="en-US" sz="1600" b="0" dirty="0" smtClean="0"/>
                        <a:t> </a:t>
                      </a:r>
                      <a:r>
                        <a:rPr lang="en-US" sz="1600" b="0" dirty="0" err="1" smtClean="0"/>
                        <a:t>tanaman</a:t>
                      </a:r>
                      <a:r>
                        <a:rPr lang="en-US" sz="1600" b="0" dirty="0" smtClean="0"/>
                        <a:t> di </a:t>
                      </a:r>
                      <a:r>
                        <a:rPr lang="en-US" sz="1600" b="0" dirty="0" err="1" smtClean="0"/>
                        <a:t>antaranya</a:t>
                      </a:r>
                      <a:r>
                        <a:rPr lang="en-US" sz="1600" b="0" dirty="0" smtClean="0"/>
                        <a:t> </a:t>
                      </a:r>
                      <a:endParaRPr lang="en-US" sz="1600" b="0" dirty="0"/>
                    </a:p>
                  </a:txBody>
                  <a:tcPr/>
                </a:tc>
              </a:tr>
              <a:tr h="370840">
                <a:tc>
                  <a:txBody>
                    <a:bodyPr/>
                    <a:lstStyle/>
                    <a:p>
                      <a:r>
                        <a:rPr lang="en-US" sz="1600" b="1" dirty="0" smtClean="0"/>
                        <a:t>Tanah </a:t>
                      </a:r>
                      <a:r>
                        <a:rPr lang="en-US" sz="1600" b="1" dirty="0" err="1" smtClean="0"/>
                        <a:t>Kampung</a:t>
                      </a:r>
                      <a:endParaRPr lang="en-US" sz="1600" b="1" dirty="0" smtClean="0"/>
                    </a:p>
                    <a:p>
                      <a:endParaRPr lang="en-US" sz="1600" b="1" dirty="0"/>
                    </a:p>
                  </a:txBody>
                  <a:tcPr/>
                </a:tc>
                <a:tc>
                  <a:txBody>
                    <a:bodyPr/>
                    <a:lstStyle/>
                    <a:p>
                      <a:r>
                        <a:rPr lang="en-US" sz="1600" b="0" dirty="0" smtClean="0"/>
                        <a:t>Tanah yang </a:t>
                      </a:r>
                      <a:r>
                        <a:rPr lang="en-US" sz="1600" b="0" dirty="0" err="1" smtClean="0"/>
                        <a:t>ditanami</a:t>
                      </a:r>
                      <a:r>
                        <a:rPr lang="en-US" sz="1600" b="0" dirty="0" smtClean="0"/>
                        <a:t> </a:t>
                      </a:r>
                      <a:r>
                        <a:rPr lang="en-US" sz="1600" b="0" dirty="0" err="1" smtClean="0"/>
                        <a:t>dengan</a:t>
                      </a:r>
                      <a:r>
                        <a:rPr lang="en-US" sz="1600" b="0" dirty="0" smtClean="0"/>
                        <a:t> </a:t>
                      </a:r>
                      <a:r>
                        <a:rPr lang="en-US" sz="1600" b="0" dirty="0" err="1" smtClean="0"/>
                        <a:t>pokok</a:t>
                      </a:r>
                      <a:r>
                        <a:rPr lang="en-US" sz="1600" b="0" dirty="0" smtClean="0"/>
                        <a:t> </a:t>
                      </a:r>
                      <a:r>
                        <a:rPr lang="en-US" sz="1600" b="0" dirty="0" err="1" smtClean="0"/>
                        <a:t>buah-buahan</a:t>
                      </a:r>
                      <a:r>
                        <a:rPr lang="en-US" sz="1600" b="0" dirty="0" smtClean="0"/>
                        <a:t> </a:t>
                      </a:r>
                      <a:r>
                        <a:rPr lang="en-US" sz="1600" b="0" dirty="0" err="1" smtClean="0"/>
                        <a:t>dan</a:t>
                      </a:r>
                      <a:r>
                        <a:rPr lang="en-US" sz="1600" b="0" dirty="0" smtClean="0"/>
                        <a:t> </a:t>
                      </a:r>
                      <a:r>
                        <a:rPr lang="en-US" sz="1600" b="0" dirty="0" err="1" smtClean="0"/>
                        <a:t>hak</a:t>
                      </a:r>
                      <a:r>
                        <a:rPr lang="en-US" sz="1600" b="0" dirty="0" smtClean="0"/>
                        <a:t> </a:t>
                      </a:r>
                      <a:r>
                        <a:rPr lang="en-US" sz="1600" b="0" dirty="0" err="1" smtClean="0"/>
                        <a:t>pemilikan</a:t>
                      </a:r>
                      <a:r>
                        <a:rPr lang="en-US" sz="1600" b="0" dirty="0" smtClean="0"/>
                        <a:t> </a:t>
                      </a:r>
                      <a:r>
                        <a:rPr lang="en-US" sz="1600" b="0" dirty="0" err="1" smtClean="0"/>
                        <a:t>ke</a:t>
                      </a:r>
                      <a:r>
                        <a:rPr lang="en-US" sz="1600" b="0" dirty="0" smtClean="0"/>
                        <a:t> </a:t>
                      </a:r>
                      <a:r>
                        <a:rPr lang="en-US" sz="1600" b="0" dirty="0" err="1" smtClean="0"/>
                        <a:t>atasnya</a:t>
                      </a:r>
                      <a:r>
                        <a:rPr lang="en-US" sz="1600" b="0" dirty="0" smtClean="0"/>
                        <a:t> </a:t>
                      </a:r>
                      <a:r>
                        <a:rPr lang="en-US" sz="1600" b="0" dirty="0" err="1" smtClean="0"/>
                        <a:t>berlaku</a:t>
                      </a:r>
                      <a:r>
                        <a:rPr lang="en-US" sz="1600" b="0" dirty="0" smtClean="0"/>
                        <a:t> </a:t>
                      </a:r>
                      <a:r>
                        <a:rPr lang="en-US" sz="1600" b="0" dirty="0" err="1" smtClean="0"/>
                        <a:t>selama</a:t>
                      </a:r>
                      <a:r>
                        <a:rPr lang="en-US" sz="1600" b="0" dirty="0" smtClean="0"/>
                        <a:t> </a:t>
                      </a:r>
                      <a:r>
                        <a:rPr lang="en-US" sz="1600" b="0" dirty="0" err="1" smtClean="0"/>
                        <a:t>tanah</a:t>
                      </a:r>
                      <a:r>
                        <a:rPr lang="en-US" sz="1600" b="0" dirty="0" smtClean="0"/>
                        <a:t> </a:t>
                      </a:r>
                      <a:r>
                        <a:rPr lang="en-US" sz="1600" b="0" dirty="0" err="1" smtClean="0"/>
                        <a:t>itu</a:t>
                      </a:r>
                      <a:r>
                        <a:rPr lang="en-US" sz="1600" b="0" dirty="0" smtClean="0"/>
                        <a:t> </a:t>
                      </a:r>
                      <a:r>
                        <a:rPr lang="en-US" sz="1600" b="0" dirty="0" err="1" smtClean="0"/>
                        <a:t>diduduki</a:t>
                      </a:r>
                      <a:r>
                        <a:rPr lang="en-US" sz="1600" b="0" dirty="0" smtClean="0"/>
                        <a:t> </a:t>
                      </a:r>
                      <a:r>
                        <a:rPr lang="en-US" sz="1600" b="0" dirty="0" err="1" smtClean="0"/>
                        <a:t>dan</a:t>
                      </a:r>
                      <a:r>
                        <a:rPr lang="en-US" sz="1600" b="0" dirty="0" smtClean="0"/>
                        <a:t> </a:t>
                      </a:r>
                      <a:r>
                        <a:rPr lang="en-US" sz="1600" b="0" dirty="0" err="1" smtClean="0"/>
                        <a:t>selepasnya</a:t>
                      </a:r>
                      <a:r>
                        <a:rPr lang="en-US" sz="1600" b="0" dirty="0" smtClean="0"/>
                        <a:t> </a:t>
                      </a:r>
                      <a:r>
                        <a:rPr lang="en-US" sz="1600" b="0" dirty="0" err="1" smtClean="0"/>
                        <a:t>asalkan</a:t>
                      </a:r>
                      <a:r>
                        <a:rPr lang="en-US" sz="1600" b="0" dirty="0" smtClean="0"/>
                        <a:t> </a:t>
                      </a:r>
                      <a:r>
                        <a:rPr lang="en-US" sz="1600" b="0" dirty="0" err="1" smtClean="0"/>
                        <a:t>ia</a:t>
                      </a:r>
                      <a:r>
                        <a:rPr lang="en-US" sz="1600" b="0" dirty="0" smtClean="0"/>
                        <a:t> </a:t>
                      </a:r>
                      <a:r>
                        <a:rPr lang="en-US" sz="1600" b="0" dirty="0" err="1" smtClean="0"/>
                        <a:t>ditanam</a:t>
                      </a:r>
                      <a:r>
                        <a:rPr lang="en-US" sz="1600" b="0" dirty="0" smtClean="0"/>
                        <a:t> </a:t>
                      </a:r>
                      <a:r>
                        <a:rPr lang="en-US" sz="1600" b="0" dirty="0" err="1" smtClean="0"/>
                        <a:t>dengan</a:t>
                      </a:r>
                      <a:r>
                        <a:rPr lang="en-US" sz="1600" b="0" dirty="0" smtClean="0"/>
                        <a:t> </a:t>
                      </a:r>
                      <a:r>
                        <a:rPr lang="en-US" sz="1600" b="0" dirty="0" err="1" smtClean="0"/>
                        <a:t>pokok</a:t>
                      </a:r>
                      <a:r>
                        <a:rPr lang="en-US" sz="1600" b="0" dirty="0" smtClean="0"/>
                        <a:t> </a:t>
                      </a:r>
                      <a:r>
                        <a:rPr lang="en-US" sz="1600" b="0" dirty="0" err="1" smtClean="0"/>
                        <a:t>buah-buahan</a:t>
                      </a:r>
                      <a:r>
                        <a:rPr lang="en-US" sz="1600" b="0" dirty="0" smtClean="0"/>
                        <a:t> </a:t>
                      </a:r>
                    </a:p>
                  </a:txBody>
                  <a:tcPr/>
                </a:tc>
              </a:tr>
              <a:tr h="370840">
                <a:tc>
                  <a:txBody>
                    <a:bodyPr/>
                    <a:lstStyle/>
                    <a:p>
                      <a:r>
                        <a:rPr lang="en-US" sz="1600" b="1" dirty="0" smtClean="0"/>
                        <a:t>Tanah </a:t>
                      </a:r>
                      <a:r>
                        <a:rPr lang="en-US" sz="1600" b="1" dirty="0" err="1" smtClean="0"/>
                        <a:t>Bendang</a:t>
                      </a:r>
                      <a:r>
                        <a:rPr lang="en-US" sz="1600" b="1" dirty="0" smtClean="0"/>
                        <a:t>/</a:t>
                      </a:r>
                      <a:r>
                        <a:rPr lang="en-US" sz="1600" b="1" dirty="0" err="1" smtClean="0"/>
                        <a:t>Sawah</a:t>
                      </a:r>
                      <a:endParaRPr lang="en-US" sz="1600" b="1" dirty="0" smtClean="0"/>
                    </a:p>
                    <a:p>
                      <a:endParaRPr lang="en-US" sz="1600" b="1" dirty="0"/>
                    </a:p>
                  </a:txBody>
                  <a:tcPr/>
                </a:tc>
                <a:tc>
                  <a:txBody>
                    <a:bodyPr/>
                    <a:lstStyle/>
                    <a:p>
                      <a:r>
                        <a:rPr lang="en-US" sz="1600" b="0" dirty="0" smtClean="0"/>
                        <a:t>Tanah yang </a:t>
                      </a:r>
                      <a:r>
                        <a:rPr lang="en-US" sz="1600" b="0" dirty="0" err="1" smtClean="0"/>
                        <a:t>berair</a:t>
                      </a:r>
                      <a:r>
                        <a:rPr lang="en-US" sz="1600" b="0" dirty="0" smtClean="0"/>
                        <a:t> </a:t>
                      </a:r>
                      <a:r>
                        <a:rPr lang="en-US" sz="1600" b="0" dirty="0" err="1" smtClean="0"/>
                        <a:t>dan</a:t>
                      </a:r>
                      <a:r>
                        <a:rPr lang="en-US" sz="1600" b="0" dirty="0" smtClean="0"/>
                        <a:t> </a:t>
                      </a:r>
                      <a:r>
                        <a:rPr lang="en-US" sz="1600" b="0" dirty="0" err="1" smtClean="0"/>
                        <a:t>ditanami</a:t>
                      </a:r>
                      <a:r>
                        <a:rPr lang="en-US" sz="1600" b="0" dirty="0" smtClean="0"/>
                        <a:t> </a:t>
                      </a:r>
                      <a:r>
                        <a:rPr lang="en-US" sz="1600" b="0" dirty="0" err="1" smtClean="0"/>
                        <a:t>dengan</a:t>
                      </a:r>
                      <a:r>
                        <a:rPr lang="en-US" sz="1600" b="0" dirty="0" smtClean="0"/>
                        <a:t> </a:t>
                      </a:r>
                      <a:r>
                        <a:rPr lang="en-US" sz="1600" b="0" dirty="0" err="1" smtClean="0"/>
                        <a:t>padi</a:t>
                      </a:r>
                      <a:r>
                        <a:rPr lang="en-US" sz="1600" b="0" dirty="0" smtClean="0"/>
                        <a:t>. </a:t>
                      </a:r>
                      <a:r>
                        <a:rPr lang="en-US" sz="1600" b="0" dirty="0" err="1" smtClean="0"/>
                        <a:t>Hak</a:t>
                      </a:r>
                      <a:r>
                        <a:rPr lang="en-US" sz="1600" b="0" dirty="0" smtClean="0"/>
                        <a:t> </a:t>
                      </a:r>
                      <a:r>
                        <a:rPr lang="en-US" sz="1600" b="0" dirty="0" err="1" smtClean="0"/>
                        <a:t>pemilikannya</a:t>
                      </a:r>
                      <a:r>
                        <a:rPr lang="en-US" sz="1600" b="0" dirty="0" smtClean="0"/>
                        <a:t> </a:t>
                      </a:r>
                      <a:r>
                        <a:rPr lang="en-US" sz="1600" b="0" dirty="0" err="1" smtClean="0"/>
                        <a:t>berlaku</a:t>
                      </a:r>
                      <a:r>
                        <a:rPr lang="en-US" sz="1600" b="0" dirty="0" smtClean="0"/>
                        <a:t> </a:t>
                      </a:r>
                      <a:r>
                        <a:rPr lang="en-US" sz="1600" b="0" dirty="0" err="1" smtClean="0"/>
                        <a:t>selama</a:t>
                      </a:r>
                      <a:r>
                        <a:rPr lang="en-US" sz="1600" b="0" dirty="0" smtClean="0"/>
                        <a:t> mana </a:t>
                      </a:r>
                      <a:r>
                        <a:rPr lang="en-US" sz="1600" b="0" dirty="0" err="1" smtClean="0"/>
                        <a:t>tanah</a:t>
                      </a:r>
                      <a:r>
                        <a:rPr lang="en-US" sz="1600" b="0" dirty="0" smtClean="0"/>
                        <a:t> </a:t>
                      </a:r>
                      <a:r>
                        <a:rPr lang="en-US" sz="1600" b="0" dirty="0" err="1" smtClean="0"/>
                        <a:t>itu</a:t>
                      </a:r>
                      <a:r>
                        <a:rPr lang="en-US" sz="1600" b="0" dirty="0" smtClean="0"/>
                        <a:t> </a:t>
                      </a:r>
                      <a:r>
                        <a:rPr lang="en-US" sz="1600" b="0" dirty="0" err="1" smtClean="0"/>
                        <a:t>diduduki</a:t>
                      </a:r>
                      <a:r>
                        <a:rPr lang="en-US" sz="1600" b="0" dirty="0" smtClean="0"/>
                        <a:t> </a:t>
                      </a:r>
                      <a:r>
                        <a:rPr lang="en-US" sz="1600" b="0" dirty="0" err="1" smtClean="0"/>
                        <a:t>atau</a:t>
                      </a:r>
                      <a:r>
                        <a:rPr lang="en-US" sz="1600" b="0" dirty="0" smtClean="0"/>
                        <a:t> </a:t>
                      </a:r>
                      <a:r>
                        <a:rPr lang="en-US" sz="1600" b="0" dirty="0" err="1" smtClean="0"/>
                        <a:t>sepanjang</a:t>
                      </a:r>
                      <a:r>
                        <a:rPr lang="en-US" sz="1600" b="0" dirty="0" smtClean="0"/>
                        <a:t> 3 </a:t>
                      </a:r>
                      <a:r>
                        <a:rPr lang="en-US" sz="1600" b="0" dirty="0" err="1" smtClean="0"/>
                        <a:t>tahun</a:t>
                      </a:r>
                      <a:r>
                        <a:rPr lang="en-US" sz="1600" b="0" dirty="0" smtClean="0"/>
                        <a:t> </a:t>
                      </a:r>
                      <a:r>
                        <a:rPr lang="en-US" sz="1600" b="0" dirty="0" err="1" smtClean="0"/>
                        <a:t>selepasnya</a:t>
                      </a:r>
                      <a:endParaRPr lang="en-US" sz="1600" b="0" dirty="0" smtClean="0"/>
                    </a:p>
                  </a:txBody>
                  <a:tcPr/>
                </a:tc>
              </a:tr>
              <a:tr h="370840">
                <a:tc>
                  <a:txBody>
                    <a:bodyPr/>
                    <a:lstStyle/>
                    <a:p>
                      <a:r>
                        <a:rPr lang="en-US" sz="1600" b="1" dirty="0" smtClean="0"/>
                        <a:t>Tanah Huma/</a:t>
                      </a:r>
                      <a:r>
                        <a:rPr lang="en-US" sz="1600" b="1" dirty="0" err="1" smtClean="0"/>
                        <a:t>Ladang</a:t>
                      </a:r>
                      <a:endParaRPr lang="en-US" sz="1600" b="1" dirty="0" smtClean="0"/>
                    </a:p>
                    <a:p>
                      <a:endParaRPr lang="en-US" sz="1600" b="1" dirty="0"/>
                    </a:p>
                  </a:txBody>
                  <a:tcPr/>
                </a:tc>
                <a:tc>
                  <a:txBody>
                    <a:bodyPr/>
                    <a:lstStyle/>
                    <a:p>
                      <a:r>
                        <a:rPr lang="en-US" sz="1600" b="0" dirty="0" smtClean="0"/>
                        <a:t>Tanah </a:t>
                      </a:r>
                      <a:r>
                        <a:rPr lang="en-US" sz="1600" b="0" dirty="0" err="1" smtClean="0"/>
                        <a:t>bukit</a:t>
                      </a:r>
                      <a:r>
                        <a:rPr lang="en-US" sz="1600" b="0" dirty="0" smtClean="0"/>
                        <a:t> yang </a:t>
                      </a:r>
                      <a:r>
                        <a:rPr lang="en-US" sz="1600" b="0" dirty="0" err="1" smtClean="0"/>
                        <a:t>biasanya</a:t>
                      </a:r>
                      <a:r>
                        <a:rPr lang="en-US" sz="1600" b="0" dirty="0" smtClean="0"/>
                        <a:t> </a:t>
                      </a:r>
                      <a:r>
                        <a:rPr lang="en-US" sz="1600" b="0" dirty="0" err="1" smtClean="0"/>
                        <a:t>digunakan</a:t>
                      </a:r>
                      <a:r>
                        <a:rPr lang="en-US" sz="1600" b="0" dirty="0" smtClean="0"/>
                        <a:t> </a:t>
                      </a:r>
                      <a:r>
                        <a:rPr lang="en-US" sz="1600" b="0" dirty="0" err="1" smtClean="0"/>
                        <a:t>untuk</a:t>
                      </a:r>
                      <a:r>
                        <a:rPr lang="en-US" sz="1600" b="0" dirty="0" smtClean="0"/>
                        <a:t> </a:t>
                      </a:r>
                      <a:r>
                        <a:rPr lang="en-US" sz="1600" b="0" dirty="0" err="1" smtClean="0"/>
                        <a:t>bercucuk</a:t>
                      </a:r>
                      <a:r>
                        <a:rPr lang="en-US" sz="1600" b="0" dirty="0" smtClean="0"/>
                        <a:t> </a:t>
                      </a:r>
                      <a:r>
                        <a:rPr lang="en-US" sz="1600" b="0" dirty="0" err="1" smtClean="0"/>
                        <a:t>tanam</a:t>
                      </a:r>
                      <a:r>
                        <a:rPr lang="en-US" sz="1600" b="0" dirty="0" smtClean="0"/>
                        <a:t>, </a:t>
                      </a:r>
                      <a:r>
                        <a:rPr lang="en-US" sz="1600" b="0" dirty="0" err="1" smtClean="0"/>
                        <a:t>tanaman</a:t>
                      </a:r>
                      <a:r>
                        <a:rPr lang="en-US" sz="1600" b="0" dirty="0" smtClean="0"/>
                        <a:t> yang  </a:t>
                      </a:r>
                      <a:r>
                        <a:rPr lang="en-US" sz="1600" b="0" dirty="0" err="1" smtClean="0"/>
                        <a:t>tidak</a:t>
                      </a:r>
                      <a:r>
                        <a:rPr lang="en-US" sz="1600" b="0" dirty="0" smtClean="0"/>
                        <a:t> </a:t>
                      </a:r>
                      <a:r>
                        <a:rPr lang="en-US" sz="1600" b="0" dirty="0" err="1" smtClean="0"/>
                        <a:t>kekal</a:t>
                      </a:r>
                      <a:r>
                        <a:rPr lang="en-US" sz="1600" b="0" dirty="0" smtClean="0"/>
                        <a:t>. </a:t>
                      </a:r>
                      <a:r>
                        <a:rPr lang="en-US" sz="1600" b="0" dirty="0" err="1" smtClean="0"/>
                        <a:t>Hak</a:t>
                      </a:r>
                      <a:r>
                        <a:rPr lang="en-US" sz="1600" b="0" dirty="0" smtClean="0"/>
                        <a:t> </a:t>
                      </a:r>
                      <a:r>
                        <a:rPr lang="en-US" sz="1600" b="0" dirty="0" err="1" smtClean="0"/>
                        <a:t>pemilikan</a:t>
                      </a:r>
                      <a:r>
                        <a:rPr lang="en-US" sz="1600" b="0" dirty="0" smtClean="0"/>
                        <a:t> </a:t>
                      </a:r>
                      <a:r>
                        <a:rPr lang="en-US" sz="1600" b="0" dirty="0" err="1" smtClean="0"/>
                        <a:t>ke</a:t>
                      </a:r>
                      <a:r>
                        <a:rPr lang="en-US" sz="1600" b="0" dirty="0" smtClean="0"/>
                        <a:t> </a:t>
                      </a:r>
                      <a:r>
                        <a:rPr lang="en-US" sz="1600" b="0" dirty="0" err="1" smtClean="0"/>
                        <a:t>atas</a:t>
                      </a:r>
                      <a:r>
                        <a:rPr lang="en-US" sz="1600" b="0" dirty="0" smtClean="0"/>
                        <a:t> </a:t>
                      </a:r>
                      <a:r>
                        <a:rPr lang="en-US" sz="1600" b="0" dirty="0" err="1" smtClean="0"/>
                        <a:t>tanah</a:t>
                      </a:r>
                      <a:r>
                        <a:rPr lang="en-US" sz="1600" b="0" dirty="0" smtClean="0"/>
                        <a:t> </a:t>
                      </a:r>
                      <a:r>
                        <a:rPr lang="en-US" sz="1600" b="0" dirty="0" err="1" smtClean="0"/>
                        <a:t>ini</a:t>
                      </a:r>
                      <a:r>
                        <a:rPr lang="en-US" sz="1600" b="0" baseline="0" dirty="0" smtClean="0"/>
                        <a:t> </a:t>
                      </a:r>
                      <a:r>
                        <a:rPr lang="en-US" sz="1600" b="0" dirty="0" err="1" smtClean="0"/>
                        <a:t>berlaku</a:t>
                      </a:r>
                      <a:r>
                        <a:rPr lang="en-US" sz="1600" b="0" dirty="0" smtClean="0"/>
                        <a:t> </a:t>
                      </a:r>
                      <a:r>
                        <a:rPr lang="en-US" sz="1600" b="0" dirty="0" err="1" smtClean="0"/>
                        <a:t>selama</a:t>
                      </a:r>
                      <a:r>
                        <a:rPr lang="en-US" sz="1600" b="0" dirty="0" smtClean="0"/>
                        <a:t> mana </a:t>
                      </a:r>
                      <a:r>
                        <a:rPr lang="en-US" sz="1600" b="0" dirty="0" err="1" smtClean="0"/>
                        <a:t>tanah</a:t>
                      </a:r>
                      <a:r>
                        <a:rPr lang="en-US" sz="1600" b="0" dirty="0" smtClean="0"/>
                        <a:t> </a:t>
                      </a:r>
                      <a:r>
                        <a:rPr lang="en-US" sz="1600" b="0" dirty="0" err="1" smtClean="0"/>
                        <a:t>ini</a:t>
                      </a:r>
                      <a:r>
                        <a:rPr lang="en-US" sz="1600" b="0" dirty="0" smtClean="0"/>
                        <a:t> </a:t>
                      </a:r>
                      <a:r>
                        <a:rPr lang="en-US" sz="1600" b="0" dirty="0" err="1" smtClean="0"/>
                        <a:t>diduduki</a:t>
                      </a:r>
                      <a:r>
                        <a:rPr lang="en-US" sz="1600" b="0" dirty="0" smtClean="0"/>
                        <a:t> yang </a:t>
                      </a:r>
                      <a:r>
                        <a:rPr lang="en-US" sz="1600" b="0" dirty="0" err="1" smtClean="0"/>
                        <a:t>biasanya</a:t>
                      </a:r>
                      <a:r>
                        <a:rPr lang="en-US" sz="1600" b="0" dirty="0" smtClean="0"/>
                        <a:t> </a:t>
                      </a:r>
                      <a:r>
                        <a:rPr lang="en-US" sz="1600" b="0" dirty="0" err="1" smtClean="0"/>
                        <a:t>selama</a:t>
                      </a:r>
                      <a:r>
                        <a:rPr lang="en-US" sz="1600" b="0" dirty="0" smtClean="0"/>
                        <a:t> </a:t>
                      </a:r>
                      <a:r>
                        <a:rPr lang="en-US" sz="1600" b="0" dirty="0" err="1" smtClean="0"/>
                        <a:t>satu</a:t>
                      </a:r>
                      <a:r>
                        <a:rPr lang="en-US" sz="1600" b="0" dirty="0" smtClean="0"/>
                        <a:t> </a:t>
                      </a:r>
                      <a:r>
                        <a:rPr lang="en-US" sz="1600" b="0" dirty="0" err="1" smtClean="0"/>
                        <a:t>musim</a:t>
                      </a:r>
                      <a:endParaRPr lang="en-US" sz="1600" b="0" dirty="0" smtClean="0"/>
                    </a:p>
                  </a:txBody>
                  <a:tcPr/>
                </a:tc>
              </a:tr>
            </a:tbl>
          </a:graphicData>
        </a:graphic>
      </p:graphicFrame>
    </p:spTree>
    <p:extLst>
      <p:ext uri="{BB962C8B-B14F-4D97-AF65-F5344CB8AC3E}">
        <p14:creationId xmlns:p14="http://schemas.microsoft.com/office/powerpoint/2010/main" val="28070729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3"/>
          <p:cNvSpPr>
            <a:spLocks noGrp="1" noChangeArrowheads="1"/>
          </p:cNvSpPr>
          <p:nvPr>
            <p:ph idx="1"/>
          </p:nvPr>
        </p:nvSpPr>
        <p:spPr>
          <a:xfrm>
            <a:off x="457200" y="228600"/>
            <a:ext cx="8229600" cy="6477000"/>
          </a:xfrm>
        </p:spPr>
        <p:txBody>
          <a:bodyPr/>
          <a:lstStyle/>
          <a:p>
            <a:pPr eaLnBrk="1" hangingPunct="1">
              <a:buFont typeface="Wingdings" pitchFamily="2" charset="2"/>
              <a:buNone/>
              <a:defRPr/>
            </a:pPr>
            <a:r>
              <a:rPr lang="en-US" altLang="en-US" sz="3000" dirty="0" smtClean="0">
                <a:solidFill>
                  <a:schemeClr val="tx1"/>
                </a:solidFill>
              </a:rPr>
              <a:t>			</a:t>
            </a:r>
          </a:p>
          <a:p>
            <a:pPr eaLnBrk="1" hangingPunct="1">
              <a:buFont typeface="Wingdings" pitchFamily="2" charset="2"/>
              <a:buChar char="§"/>
              <a:defRPr/>
            </a:pPr>
            <a:r>
              <a:rPr lang="en-US" altLang="en-US" sz="3000" dirty="0" err="1" smtClean="0">
                <a:solidFill>
                  <a:schemeClr val="tx1"/>
                </a:solidFill>
                <a:latin typeface="Candara" pitchFamily="34" charset="0"/>
              </a:rPr>
              <a:t>Pemilikan</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tanah</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mengikut</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Sistem</a:t>
            </a:r>
            <a:r>
              <a:rPr lang="en-US" altLang="en-US" sz="3000" dirty="0" smtClean="0">
                <a:solidFill>
                  <a:schemeClr val="tx1"/>
                </a:solidFill>
                <a:latin typeface="Candara" pitchFamily="34" charset="0"/>
              </a:rPr>
              <a:t> Tanah </a:t>
            </a:r>
            <a:r>
              <a:rPr lang="en-US" altLang="en-US" sz="3000" dirty="0" err="1" smtClean="0">
                <a:solidFill>
                  <a:schemeClr val="tx1"/>
                </a:solidFill>
                <a:latin typeface="Candara" pitchFamily="34" charset="0"/>
              </a:rPr>
              <a:t>Tradisi</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Melayu</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ini</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sangatlah</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longgar</a:t>
            </a:r>
            <a:r>
              <a:rPr lang="en-US" altLang="en-US" sz="3000" dirty="0" smtClean="0">
                <a:solidFill>
                  <a:schemeClr val="tx1"/>
                </a:solidFill>
                <a:latin typeface="Candara" pitchFamily="34" charset="0"/>
              </a:rPr>
              <a:t>. </a:t>
            </a:r>
          </a:p>
          <a:p>
            <a:pPr eaLnBrk="1" hangingPunct="1">
              <a:buFont typeface="Wingdings" pitchFamily="2" charset="2"/>
              <a:buChar char="§"/>
              <a:defRPr/>
            </a:pPr>
            <a:r>
              <a:rPr lang="en-US" altLang="en-US" sz="3000" dirty="0" err="1" smtClean="0">
                <a:solidFill>
                  <a:schemeClr val="tx1"/>
                </a:solidFill>
                <a:latin typeface="Candara" pitchFamily="34" charset="0"/>
              </a:rPr>
              <a:t>Sesiapa</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sahaja</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boleh</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memilikinya</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dengan</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syarat</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sanggup</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membersihkan</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tanah</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hutan</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beragama</a:t>
            </a:r>
            <a:r>
              <a:rPr lang="en-US" altLang="en-US" sz="3000" dirty="0" smtClean="0">
                <a:solidFill>
                  <a:schemeClr val="tx1"/>
                </a:solidFill>
                <a:latin typeface="Candara" pitchFamily="34" charset="0"/>
              </a:rPr>
              <a:t> Islam </a:t>
            </a:r>
            <a:r>
              <a:rPr lang="en-US" altLang="en-US" sz="3000" dirty="0" err="1" smtClean="0">
                <a:solidFill>
                  <a:schemeClr val="tx1"/>
                </a:solidFill>
                <a:latin typeface="Candara" pitchFamily="34" charset="0"/>
              </a:rPr>
              <a:t>dan</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tidak</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menceroboh</a:t>
            </a:r>
            <a:r>
              <a:rPr lang="en-US" altLang="en-US" sz="3000" dirty="0" smtClean="0">
                <a:solidFill>
                  <a:schemeClr val="tx1"/>
                </a:solidFill>
                <a:latin typeface="Candara" pitchFamily="34" charset="0"/>
              </a:rPr>
              <a:t> </a:t>
            </a:r>
            <a:r>
              <a:rPr lang="en-US" altLang="en-US" sz="3000" dirty="0" err="1" smtClean="0">
                <a:solidFill>
                  <a:schemeClr val="tx1"/>
                </a:solidFill>
                <a:latin typeface="Candara" pitchFamily="34" charset="0"/>
              </a:rPr>
              <a:t>tanah</a:t>
            </a:r>
            <a:r>
              <a:rPr lang="en-US" altLang="en-US" sz="3000" dirty="0" smtClean="0">
                <a:solidFill>
                  <a:schemeClr val="tx1"/>
                </a:solidFill>
                <a:latin typeface="Candara" pitchFamily="34" charset="0"/>
              </a:rPr>
              <a:t> orang lain. </a:t>
            </a:r>
          </a:p>
        </p:txBody>
      </p:sp>
      <p:sp>
        <p:nvSpPr>
          <p:cNvPr id="3" name="Rectangle 3"/>
          <p:cNvSpPr txBox="1">
            <a:spLocks noChangeArrowheads="1"/>
          </p:cNvSpPr>
          <p:nvPr/>
        </p:nvSpPr>
        <p:spPr>
          <a:xfrm>
            <a:off x="457200" y="3352801"/>
            <a:ext cx="8229600" cy="31242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r>
              <a:rPr lang="en-US" altLang="en-US" dirty="0" smtClean="0">
                <a:latin typeface="Candara" pitchFamily="34" charset="0"/>
              </a:rPr>
              <a:t>Tanah </a:t>
            </a:r>
            <a:r>
              <a:rPr lang="en-US" altLang="en-US" dirty="0" err="1" smtClean="0">
                <a:latin typeface="Candara" pitchFamily="34" charset="0"/>
              </a:rPr>
              <a:t>pada</a:t>
            </a:r>
            <a:r>
              <a:rPr lang="en-US" altLang="en-US" dirty="0" smtClean="0">
                <a:latin typeface="Candara" pitchFamily="34" charset="0"/>
              </a:rPr>
              <a:t> </a:t>
            </a:r>
            <a:r>
              <a:rPr lang="en-US" altLang="en-US" dirty="0" err="1" smtClean="0">
                <a:latin typeface="Candara" pitchFamily="34" charset="0"/>
              </a:rPr>
              <a:t>asasnya</a:t>
            </a:r>
            <a:r>
              <a:rPr lang="en-US" altLang="en-US" dirty="0" smtClean="0">
                <a:latin typeface="Candara" pitchFamily="34" charset="0"/>
              </a:rPr>
              <a:t> </a:t>
            </a:r>
            <a:r>
              <a:rPr lang="en-US" altLang="en-US" dirty="0" err="1" smtClean="0">
                <a:latin typeface="Candara" pitchFamily="34" charset="0"/>
              </a:rPr>
              <a:t>dianggap</a:t>
            </a:r>
            <a:r>
              <a:rPr lang="en-US" altLang="en-US" dirty="0" smtClean="0">
                <a:latin typeface="Candara" pitchFamily="34" charset="0"/>
              </a:rPr>
              <a:t> </a:t>
            </a:r>
            <a:r>
              <a:rPr lang="en-US" altLang="en-US" dirty="0" err="1" smtClean="0">
                <a:latin typeface="Candara" pitchFamily="34" charset="0"/>
              </a:rPr>
              <a:t>sebagai</a:t>
            </a:r>
            <a:r>
              <a:rPr lang="en-US" altLang="en-US" dirty="0" smtClean="0">
                <a:latin typeface="Candara" pitchFamily="34" charset="0"/>
              </a:rPr>
              <a:t> </a:t>
            </a:r>
            <a:r>
              <a:rPr lang="en-US" altLang="en-US" dirty="0" err="1" smtClean="0">
                <a:latin typeface="Candara" pitchFamily="34" charset="0"/>
              </a:rPr>
              <a:t>milik</a:t>
            </a:r>
            <a:r>
              <a:rPr lang="en-US" altLang="en-US" dirty="0" smtClean="0">
                <a:latin typeface="Candara" pitchFamily="34" charset="0"/>
              </a:rPr>
              <a:t> Sultan </a:t>
            </a:r>
            <a:r>
              <a:rPr lang="en-US" altLang="en-US" dirty="0" err="1" smtClean="0">
                <a:latin typeface="Candara" pitchFamily="34" charset="0"/>
              </a:rPr>
              <a:t>dan</a:t>
            </a:r>
            <a:r>
              <a:rPr lang="en-US" altLang="en-US" dirty="0" smtClean="0">
                <a:latin typeface="Candara" pitchFamily="34" charset="0"/>
              </a:rPr>
              <a:t> </a:t>
            </a:r>
            <a:r>
              <a:rPr lang="en-US" altLang="en-US" dirty="0" err="1" smtClean="0">
                <a:latin typeface="Candara" pitchFamily="34" charset="0"/>
              </a:rPr>
              <a:t>baginda</a:t>
            </a:r>
            <a:r>
              <a:rPr lang="en-US" altLang="en-US" dirty="0" smtClean="0">
                <a:latin typeface="Candara" pitchFamily="34" charset="0"/>
              </a:rPr>
              <a:t> </a:t>
            </a:r>
            <a:r>
              <a:rPr lang="en-US" altLang="en-US" dirty="0" err="1" smtClean="0">
                <a:latin typeface="Candara" pitchFamily="34" charset="0"/>
              </a:rPr>
              <a:t>mempunyai</a:t>
            </a:r>
            <a:r>
              <a:rPr lang="en-US" altLang="en-US" dirty="0" smtClean="0">
                <a:latin typeface="Candara" pitchFamily="34" charset="0"/>
              </a:rPr>
              <a:t> </a:t>
            </a:r>
            <a:r>
              <a:rPr lang="en-US" altLang="en-US" dirty="0" err="1" smtClean="0">
                <a:latin typeface="Candara" pitchFamily="34" charset="0"/>
              </a:rPr>
              <a:t>hak-hak</a:t>
            </a:r>
            <a:r>
              <a:rPr lang="en-US" altLang="en-US" dirty="0" smtClean="0">
                <a:latin typeface="Candara" pitchFamily="34" charset="0"/>
              </a:rPr>
              <a:t> </a:t>
            </a:r>
            <a:r>
              <a:rPr lang="en-US" altLang="en-US" dirty="0" err="1" smtClean="0">
                <a:latin typeface="Candara" pitchFamily="34" charset="0"/>
              </a:rPr>
              <a:t>untuk</a:t>
            </a:r>
            <a:r>
              <a:rPr lang="en-US" altLang="en-US" dirty="0" smtClean="0">
                <a:latin typeface="Candara" pitchFamily="34" charset="0"/>
              </a:rPr>
              <a:t> </a:t>
            </a:r>
            <a:r>
              <a:rPr lang="en-US" altLang="en-US" dirty="0" err="1" smtClean="0">
                <a:latin typeface="Candara" pitchFamily="34" charset="0"/>
              </a:rPr>
              <a:t>mengutip</a:t>
            </a:r>
            <a:r>
              <a:rPr lang="en-US" altLang="en-US" dirty="0" smtClean="0">
                <a:latin typeface="Candara" pitchFamily="34" charset="0"/>
              </a:rPr>
              <a:t> </a:t>
            </a:r>
            <a:r>
              <a:rPr lang="en-US" altLang="en-US" dirty="0" err="1" smtClean="0">
                <a:latin typeface="Candara" pitchFamily="34" charset="0"/>
              </a:rPr>
              <a:t>hasil</a:t>
            </a:r>
            <a:r>
              <a:rPr lang="en-US" altLang="en-US" dirty="0" smtClean="0">
                <a:latin typeface="Candara" pitchFamily="34" charset="0"/>
              </a:rPr>
              <a:t> </a:t>
            </a:r>
            <a:r>
              <a:rPr lang="en-US" altLang="en-US" dirty="0" err="1" smtClean="0">
                <a:latin typeface="Candara" pitchFamily="34" charset="0"/>
              </a:rPr>
              <a:t>tanah</a:t>
            </a:r>
            <a:r>
              <a:rPr lang="en-US" altLang="en-US" dirty="0" smtClean="0">
                <a:latin typeface="Candara" pitchFamily="34" charset="0"/>
              </a:rPr>
              <a:t>, </a:t>
            </a:r>
            <a:r>
              <a:rPr lang="en-US" altLang="en-US" dirty="0" err="1" smtClean="0">
                <a:latin typeface="Candara" pitchFamily="34" charset="0"/>
              </a:rPr>
              <a:t>hasil</a:t>
            </a:r>
            <a:r>
              <a:rPr lang="en-US" altLang="en-US" dirty="0" smtClean="0">
                <a:latin typeface="Candara" pitchFamily="34" charset="0"/>
              </a:rPr>
              <a:t> </a:t>
            </a:r>
            <a:r>
              <a:rPr lang="en-US" altLang="en-US" dirty="0" err="1" smtClean="0">
                <a:latin typeface="Candara" pitchFamily="34" charset="0"/>
              </a:rPr>
              <a:t>cukai</a:t>
            </a:r>
            <a:r>
              <a:rPr lang="en-US" altLang="en-US" dirty="0" smtClean="0">
                <a:latin typeface="Candara" pitchFamily="34" charset="0"/>
              </a:rPr>
              <a:t> </a:t>
            </a:r>
            <a:r>
              <a:rPr lang="en-US" altLang="en-US" dirty="0" err="1" smtClean="0">
                <a:latin typeface="Candara" pitchFamily="34" charset="0"/>
              </a:rPr>
              <a:t>dan</a:t>
            </a:r>
            <a:r>
              <a:rPr lang="en-US" altLang="en-US" dirty="0" smtClean="0">
                <a:latin typeface="Candara" pitchFamily="34" charset="0"/>
              </a:rPr>
              <a:t> </a:t>
            </a:r>
            <a:r>
              <a:rPr lang="en-US" altLang="en-US" dirty="0" err="1" smtClean="0">
                <a:latin typeface="Candara" pitchFamily="34" charset="0"/>
              </a:rPr>
              <a:t>menjual</a:t>
            </a:r>
            <a:r>
              <a:rPr lang="en-US" altLang="en-US" dirty="0" smtClean="0">
                <a:latin typeface="Candara" pitchFamily="34" charset="0"/>
              </a:rPr>
              <a:t> </a:t>
            </a:r>
            <a:r>
              <a:rPr lang="en-US" altLang="en-US" dirty="0" err="1" smtClean="0">
                <a:latin typeface="Candara" pitchFamily="34" charset="0"/>
              </a:rPr>
              <a:t>tanah</a:t>
            </a:r>
            <a:r>
              <a:rPr lang="en-US" altLang="en-US" dirty="0" smtClean="0">
                <a:latin typeface="Candara" pitchFamily="34" charset="0"/>
              </a:rPr>
              <a:t> </a:t>
            </a:r>
            <a:r>
              <a:rPr lang="en-US" altLang="en-US" dirty="0" err="1" smtClean="0">
                <a:latin typeface="Candara" pitchFamily="34" charset="0"/>
              </a:rPr>
              <a:t>usang</a:t>
            </a:r>
            <a:r>
              <a:rPr lang="en-US" altLang="en-US" dirty="0" smtClean="0">
                <a:latin typeface="Candara" pitchFamily="34" charset="0"/>
              </a:rPr>
              <a:t> di </a:t>
            </a:r>
            <a:r>
              <a:rPr lang="en-US" altLang="en-US" dirty="0" err="1" smtClean="0">
                <a:latin typeface="Candara" pitchFamily="34" charset="0"/>
              </a:rPr>
              <a:t>samping</a:t>
            </a:r>
            <a:r>
              <a:rPr lang="en-US" altLang="en-US" dirty="0" smtClean="0">
                <a:latin typeface="Candara" pitchFamily="34" charset="0"/>
              </a:rPr>
              <a:t> </a:t>
            </a:r>
            <a:r>
              <a:rPr lang="en-US" altLang="en-US" dirty="0" err="1" smtClean="0">
                <a:latin typeface="Candara" pitchFamily="34" charset="0"/>
              </a:rPr>
              <a:t>mempunyai</a:t>
            </a:r>
            <a:r>
              <a:rPr lang="en-US" altLang="en-US" dirty="0" smtClean="0">
                <a:latin typeface="Candara" pitchFamily="34" charset="0"/>
              </a:rPr>
              <a:t> </a:t>
            </a:r>
            <a:r>
              <a:rPr lang="en-US" altLang="en-US" dirty="0" err="1" smtClean="0">
                <a:latin typeface="Candara" pitchFamily="34" charset="0"/>
              </a:rPr>
              <a:t>hak</a:t>
            </a:r>
            <a:r>
              <a:rPr lang="en-US" altLang="en-US" dirty="0" smtClean="0">
                <a:latin typeface="Candara" pitchFamily="34" charset="0"/>
              </a:rPr>
              <a:t> </a:t>
            </a:r>
            <a:r>
              <a:rPr lang="en-US" altLang="en-US" dirty="0" err="1" smtClean="0">
                <a:latin typeface="Candara" pitchFamily="34" charset="0"/>
              </a:rPr>
              <a:t>untuk</a:t>
            </a:r>
            <a:r>
              <a:rPr lang="en-US" altLang="en-US" dirty="0" smtClean="0">
                <a:latin typeface="Candara" pitchFamily="34" charset="0"/>
              </a:rPr>
              <a:t> </a:t>
            </a:r>
            <a:r>
              <a:rPr lang="en-US" altLang="en-US" dirty="0" err="1" smtClean="0">
                <a:latin typeface="Candara" pitchFamily="34" charset="0"/>
              </a:rPr>
              <a:t>mengurniakan</a:t>
            </a:r>
            <a:r>
              <a:rPr lang="en-US" altLang="en-US" dirty="0" smtClean="0">
                <a:latin typeface="Candara" pitchFamily="34" charset="0"/>
              </a:rPr>
              <a:t> </a:t>
            </a:r>
            <a:r>
              <a:rPr lang="en-US" altLang="en-US" dirty="0" err="1" smtClean="0">
                <a:latin typeface="Candara" pitchFamily="34" charset="0"/>
              </a:rPr>
              <a:t>tanah</a:t>
            </a:r>
            <a:r>
              <a:rPr lang="en-US" altLang="en-US" dirty="0" smtClean="0">
                <a:latin typeface="Candara" pitchFamily="34" charset="0"/>
              </a:rPr>
              <a:t> </a:t>
            </a:r>
            <a:r>
              <a:rPr lang="en-US" altLang="en-US" dirty="0" err="1" smtClean="0">
                <a:latin typeface="Candara" pitchFamily="34" charset="0"/>
              </a:rPr>
              <a:t>kepada</a:t>
            </a:r>
            <a:r>
              <a:rPr lang="en-US" altLang="en-US" dirty="0" smtClean="0">
                <a:latin typeface="Candara" pitchFamily="34" charset="0"/>
              </a:rPr>
              <a:t> </a:t>
            </a:r>
            <a:r>
              <a:rPr lang="en-US" altLang="en-US" dirty="0" err="1" smtClean="0">
                <a:latin typeface="Candara" pitchFamily="34" charset="0"/>
              </a:rPr>
              <a:t>sesiapa</a:t>
            </a:r>
            <a:r>
              <a:rPr lang="en-US" altLang="en-US" dirty="0" smtClean="0">
                <a:latin typeface="Candara" pitchFamily="34" charset="0"/>
              </a:rPr>
              <a:t> </a:t>
            </a:r>
            <a:r>
              <a:rPr lang="en-US" altLang="en-US" dirty="0" err="1" smtClean="0">
                <a:latin typeface="Candara" pitchFamily="34" charset="0"/>
              </a:rPr>
              <a:t>sahaja</a:t>
            </a:r>
            <a:r>
              <a:rPr lang="en-US" altLang="en-US" dirty="0" smtClean="0">
                <a:latin typeface="Candara" pitchFamily="34" charset="0"/>
              </a:rPr>
              <a:t> yang </a:t>
            </a:r>
            <a:r>
              <a:rPr lang="en-US" altLang="en-US" dirty="0" err="1" smtClean="0">
                <a:latin typeface="Candara" pitchFamily="34" charset="0"/>
              </a:rPr>
              <a:t>disukai</a:t>
            </a:r>
            <a:r>
              <a:rPr lang="en-US" altLang="en-US" dirty="0" smtClean="0">
                <a:latin typeface="Candara" pitchFamily="34" charset="0"/>
              </a:rPr>
              <a:t> </a:t>
            </a:r>
            <a:r>
              <a:rPr lang="en-US" altLang="en-US" dirty="0" err="1" smtClean="0">
                <a:latin typeface="Candara" pitchFamily="34" charset="0"/>
              </a:rPr>
              <a:t>oleh</a:t>
            </a:r>
            <a:r>
              <a:rPr lang="en-US" altLang="en-US" dirty="0" smtClean="0">
                <a:latin typeface="Candara" pitchFamily="34" charset="0"/>
              </a:rPr>
              <a:t> </a:t>
            </a:r>
            <a:r>
              <a:rPr lang="en-US" altLang="en-US" dirty="0" err="1" smtClean="0">
                <a:latin typeface="Candara" pitchFamily="34" charset="0"/>
              </a:rPr>
              <a:t>baginda</a:t>
            </a:r>
            <a:r>
              <a:rPr lang="en-US" altLang="en-US" dirty="0" smtClean="0">
                <a:latin typeface="Candara" pitchFamily="34" charset="0"/>
              </a:rPr>
              <a:t> </a:t>
            </a:r>
          </a:p>
        </p:txBody>
      </p:sp>
    </p:spTree>
    <p:extLst>
      <p:ext uri="{BB962C8B-B14F-4D97-AF65-F5344CB8AC3E}">
        <p14:creationId xmlns:p14="http://schemas.microsoft.com/office/powerpoint/2010/main" val="42910018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57200" y="381000"/>
            <a:ext cx="8229600" cy="762000"/>
          </a:xfrm>
        </p:spPr>
        <p:txBody>
          <a:bodyPr/>
          <a:lstStyle/>
          <a:p>
            <a:pPr algn="l" eaLnBrk="1" hangingPunct="1">
              <a:defRPr/>
            </a:pPr>
            <a:r>
              <a:rPr lang="en-US" altLang="en-US" sz="3200" b="1" dirty="0" smtClean="0">
                <a:solidFill>
                  <a:srgbClr val="FF0000"/>
                </a:solidFill>
                <a:latin typeface="Candara" pitchFamily="34" charset="0"/>
              </a:rPr>
              <a:t>1.3  SISTEM AKTA PEJABAT</a:t>
            </a:r>
          </a:p>
        </p:txBody>
      </p:sp>
      <p:sp>
        <p:nvSpPr>
          <p:cNvPr id="53251" name="Rectangle 3"/>
          <p:cNvSpPr>
            <a:spLocks noGrp="1" noChangeArrowheads="1"/>
          </p:cNvSpPr>
          <p:nvPr>
            <p:ph idx="1"/>
          </p:nvPr>
        </p:nvSpPr>
        <p:spPr>
          <a:xfrm>
            <a:off x="381000" y="1143001"/>
            <a:ext cx="8229600" cy="2057399"/>
          </a:xfrm>
        </p:spPr>
        <p:txBody>
          <a:bodyPr>
            <a:normAutofit fontScale="92500" lnSpcReduction="10000"/>
          </a:bodyPr>
          <a:lstStyle/>
          <a:p>
            <a:pPr eaLnBrk="1" hangingPunct="1">
              <a:defRPr/>
            </a:pPr>
            <a:r>
              <a:rPr lang="en-US" altLang="en-US" sz="2400" dirty="0" err="1" smtClean="0">
                <a:solidFill>
                  <a:schemeClr val="tx1"/>
                </a:solidFill>
                <a:latin typeface="Candara" pitchFamily="34" charset="0"/>
              </a:rPr>
              <a:t>Diperkenalkan</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oleh</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pihak</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Inggeris</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pada</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tahun</a:t>
            </a:r>
            <a:r>
              <a:rPr lang="en-US" altLang="en-US" sz="2400" dirty="0" smtClean="0">
                <a:solidFill>
                  <a:schemeClr val="tx1"/>
                </a:solidFill>
                <a:latin typeface="Candara" pitchFamily="34" charset="0"/>
              </a:rPr>
              <a:t> 1880 </a:t>
            </a:r>
            <a:r>
              <a:rPr lang="en-US" altLang="en-US" sz="2400" dirty="0" err="1" smtClean="0">
                <a:solidFill>
                  <a:schemeClr val="tx1"/>
                </a:solidFill>
                <a:latin typeface="Candara" pitchFamily="34" charset="0"/>
              </a:rPr>
              <a:t>berdasarkan</a:t>
            </a:r>
            <a:r>
              <a:rPr lang="en-US" altLang="en-US" sz="2400" dirty="0" smtClean="0">
                <a:solidFill>
                  <a:schemeClr val="tx1"/>
                </a:solidFill>
                <a:latin typeface="Candara" pitchFamily="34" charset="0"/>
              </a:rPr>
              <a:t> English Land Law</a:t>
            </a:r>
          </a:p>
          <a:p>
            <a:pPr eaLnBrk="1" hangingPunct="1">
              <a:defRPr/>
            </a:pPr>
            <a:r>
              <a:rPr lang="en-US" altLang="en-US" sz="2400" dirty="0" err="1" smtClean="0">
                <a:solidFill>
                  <a:schemeClr val="tx1"/>
                </a:solidFill>
                <a:latin typeface="Candara" pitchFamily="34" charset="0"/>
              </a:rPr>
              <a:t>Pemilikan</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tanah</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berdasarkan</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pemberian</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tanah</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oleh</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kerajaan</a:t>
            </a:r>
            <a:r>
              <a:rPr lang="en-US" altLang="en-US" sz="2400" dirty="0" smtClean="0">
                <a:solidFill>
                  <a:schemeClr val="tx1"/>
                </a:solidFill>
                <a:latin typeface="Candara" pitchFamily="34" charset="0"/>
              </a:rPr>
              <a:t/>
            </a:r>
            <a:br>
              <a:rPr lang="en-US" altLang="en-US" sz="2400" dirty="0" smtClean="0">
                <a:solidFill>
                  <a:schemeClr val="tx1"/>
                </a:solidFill>
                <a:latin typeface="Candara" pitchFamily="34" charset="0"/>
              </a:rPr>
            </a:b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mulut</a:t>
            </a:r>
            <a:r>
              <a:rPr lang="en-US" altLang="en-US" sz="2400" dirty="0" smtClean="0">
                <a:solidFill>
                  <a:schemeClr val="tx1"/>
                </a:solidFill>
                <a:latin typeface="Candara" pitchFamily="34" charset="0"/>
              </a:rPr>
              <a:t>/</a:t>
            </a:r>
            <a:r>
              <a:rPr lang="en-US" altLang="en-US" sz="2400" dirty="0" err="1" smtClean="0">
                <a:solidFill>
                  <a:schemeClr val="tx1"/>
                </a:solidFill>
                <a:latin typeface="Candara" pitchFamily="34" charset="0"/>
              </a:rPr>
              <a:t>bertulis</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atas</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kertas</a:t>
            </a:r>
            <a:r>
              <a:rPr lang="en-US" altLang="en-US" sz="2400" dirty="0" smtClean="0">
                <a:solidFill>
                  <a:schemeClr val="tx1"/>
                </a:solidFill>
                <a:latin typeface="Candara" pitchFamily="34" charset="0"/>
              </a:rPr>
              <a:t>)</a:t>
            </a:r>
          </a:p>
          <a:p>
            <a:pPr eaLnBrk="1" hangingPunct="1">
              <a:defRPr/>
            </a:pPr>
            <a:r>
              <a:rPr lang="en-US" altLang="en-US" sz="2400" dirty="0" err="1" smtClean="0">
                <a:solidFill>
                  <a:schemeClr val="tx1"/>
                </a:solidFill>
                <a:latin typeface="Candara" pitchFamily="34" charset="0"/>
              </a:rPr>
              <a:t>Jika</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berlaku</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pindahmilik</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tuan</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tanah</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baru</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hanya</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mendapat</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surat</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ikatan</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bukti</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pemilikan</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beliau</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ke</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atas</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tanah</a:t>
            </a:r>
            <a:r>
              <a:rPr lang="en-US" altLang="en-US" sz="2400" dirty="0" smtClean="0">
                <a:solidFill>
                  <a:schemeClr val="tx1"/>
                </a:solidFill>
                <a:latin typeface="Candara" pitchFamily="34" charset="0"/>
              </a:rPr>
              <a:t> </a:t>
            </a:r>
            <a:r>
              <a:rPr lang="en-US" altLang="en-US" sz="2400" dirty="0" err="1" smtClean="0">
                <a:solidFill>
                  <a:schemeClr val="tx1"/>
                </a:solidFill>
                <a:latin typeface="Candara" pitchFamily="34" charset="0"/>
              </a:rPr>
              <a:t>tersebut</a:t>
            </a:r>
            <a:r>
              <a:rPr lang="en-US" altLang="en-US" sz="2400" dirty="0" smtClean="0">
                <a:solidFill>
                  <a:schemeClr val="tx1"/>
                </a:solidFill>
                <a:latin typeface="Candara" pitchFamily="34" charset="0"/>
              </a:rPr>
              <a:t>)</a:t>
            </a:r>
          </a:p>
        </p:txBody>
      </p:sp>
      <p:sp>
        <p:nvSpPr>
          <p:cNvPr id="4" name="Rectangle 12"/>
          <p:cNvSpPr txBox="1">
            <a:spLocks noChangeArrowheads="1"/>
          </p:cNvSpPr>
          <p:nvPr/>
        </p:nvSpPr>
        <p:spPr>
          <a:xfrm>
            <a:off x="381000" y="3886200"/>
            <a:ext cx="8229600" cy="2667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r>
              <a:rPr lang="en-US" altLang="en-US" sz="2000" dirty="0" smtClean="0">
                <a:latin typeface="Candara" pitchFamily="34" charset="0"/>
              </a:rPr>
              <a:t>H/</a:t>
            </a:r>
            <a:r>
              <a:rPr lang="en-US" altLang="en-US" sz="2000" dirty="0" err="1" smtClean="0">
                <a:latin typeface="Candara" pitchFamily="34" charset="0"/>
              </a:rPr>
              <a:t>milik</a:t>
            </a:r>
            <a:r>
              <a:rPr lang="en-US" altLang="en-US" sz="2000" dirty="0" smtClean="0">
                <a:latin typeface="Candara" pitchFamily="34" charset="0"/>
              </a:rPr>
              <a:t> </a:t>
            </a:r>
            <a:r>
              <a:rPr lang="en-US" altLang="en-US" sz="2000" dirty="0" err="1" smtClean="0">
                <a:latin typeface="Candara" pitchFamily="34" charset="0"/>
              </a:rPr>
              <a:t>tidak</a:t>
            </a:r>
            <a:r>
              <a:rPr lang="en-US" altLang="en-US" sz="2000" dirty="0" smtClean="0">
                <a:latin typeface="Candara" pitchFamily="34" charset="0"/>
              </a:rPr>
              <a:t> </a:t>
            </a:r>
            <a:r>
              <a:rPr lang="en-US" altLang="en-US" sz="2000" dirty="0" err="1" smtClean="0">
                <a:latin typeface="Candara" pitchFamily="34" charset="0"/>
              </a:rPr>
              <a:t>dijamin</a:t>
            </a:r>
            <a:r>
              <a:rPr lang="en-US" altLang="en-US" sz="2000" dirty="0" smtClean="0">
                <a:latin typeface="Candara" pitchFamily="34" charset="0"/>
              </a:rPr>
              <a:t> </a:t>
            </a:r>
            <a:r>
              <a:rPr lang="en-US" altLang="en-US" sz="2000" dirty="0" err="1" smtClean="0">
                <a:latin typeface="Candara" pitchFamily="34" charset="0"/>
              </a:rPr>
              <a:t>oleh</a:t>
            </a:r>
            <a:r>
              <a:rPr lang="en-US" altLang="en-US" sz="2000" dirty="0" smtClean="0">
                <a:latin typeface="Candara" pitchFamily="34" charset="0"/>
              </a:rPr>
              <a:t> </a:t>
            </a:r>
            <a:r>
              <a:rPr lang="en-US" altLang="en-US" sz="2000" dirty="0" err="1" smtClean="0">
                <a:latin typeface="Candara" pitchFamily="34" charset="0"/>
              </a:rPr>
              <a:t>kerajaan</a:t>
            </a:r>
            <a:endParaRPr lang="en-US" altLang="en-US" sz="2000" dirty="0" smtClean="0">
              <a:latin typeface="Candara" pitchFamily="34" charset="0"/>
            </a:endParaRPr>
          </a:p>
          <a:p>
            <a:pPr>
              <a:defRPr/>
            </a:pPr>
            <a:r>
              <a:rPr lang="en-US" altLang="en-US" sz="2000" dirty="0" err="1" smtClean="0">
                <a:latin typeface="Candara" pitchFamily="34" charset="0"/>
              </a:rPr>
              <a:t>Pendaftaran</a:t>
            </a:r>
            <a:r>
              <a:rPr lang="en-US" altLang="en-US" sz="2000" dirty="0" smtClean="0">
                <a:latin typeface="Candara" pitchFamily="34" charset="0"/>
              </a:rPr>
              <a:t> u/</a:t>
            </a:r>
            <a:r>
              <a:rPr lang="en-US" altLang="en-US" sz="2000" dirty="0" err="1" smtClean="0">
                <a:latin typeface="Candara" pitchFamily="34" charset="0"/>
              </a:rPr>
              <a:t>niaga</a:t>
            </a:r>
            <a:r>
              <a:rPr lang="en-US" altLang="en-US" sz="2000" dirty="0" smtClean="0">
                <a:latin typeface="Candara" pitchFamily="34" charset="0"/>
              </a:rPr>
              <a:t> </a:t>
            </a:r>
            <a:r>
              <a:rPr lang="en-US" altLang="en-US" sz="2000" dirty="0" err="1" smtClean="0">
                <a:latin typeface="Candara" pitchFamily="34" charset="0"/>
              </a:rPr>
              <a:t>tidak</a:t>
            </a:r>
            <a:r>
              <a:rPr lang="en-US" altLang="en-US" sz="2000" dirty="0" smtClean="0">
                <a:latin typeface="Candara" pitchFamily="34" charset="0"/>
              </a:rPr>
              <a:t> </a:t>
            </a:r>
            <a:r>
              <a:rPr lang="en-US" altLang="en-US" sz="2000" dirty="0" err="1" smtClean="0">
                <a:latin typeface="Candara" pitchFamily="34" charset="0"/>
              </a:rPr>
              <a:t>diwajibkan</a:t>
            </a:r>
            <a:endParaRPr lang="en-US" altLang="en-US" sz="2000" dirty="0" smtClean="0">
              <a:latin typeface="Candara" pitchFamily="34" charset="0"/>
            </a:endParaRPr>
          </a:p>
          <a:p>
            <a:pPr>
              <a:defRPr/>
            </a:pPr>
            <a:r>
              <a:rPr lang="en-US" altLang="en-US" sz="2000" dirty="0" err="1" smtClean="0">
                <a:latin typeface="Candara" pitchFamily="34" charset="0"/>
              </a:rPr>
              <a:t>Pembeli</a:t>
            </a:r>
            <a:r>
              <a:rPr lang="en-US" altLang="en-US" sz="2000" dirty="0" smtClean="0">
                <a:latin typeface="Candara" pitchFamily="34" charset="0"/>
              </a:rPr>
              <a:t> </a:t>
            </a:r>
            <a:r>
              <a:rPr lang="en-US" altLang="en-US" sz="2000" dirty="0" err="1" smtClean="0">
                <a:latin typeface="Candara" pitchFamily="34" charset="0"/>
              </a:rPr>
              <a:t>tidak</a:t>
            </a:r>
            <a:r>
              <a:rPr lang="en-US" altLang="en-US" sz="2000" dirty="0" smtClean="0">
                <a:latin typeface="Candara" pitchFamily="34" charset="0"/>
              </a:rPr>
              <a:t> </a:t>
            </a:r>
            <a:r>
              <a:rPr lang="en-US" altLang="en-US" sz="2000" dirty="0" err="1" smtClean="0">
                <a:latin typeface="Candara" pitchFamily="34" charset="0"/>
              </a:rPr>
              <a:t>dapat</a:t>
            </a:r>
            <a:r>
              <a:rPr lang="en-US" altLang="en-US" sz="2000" dirty="0" smtClean="0">
                <a:latin typeface="Candara" pitchFamily="34" charset="0"/>
              </a:rPr>
              <a:t> </a:t>
            </a:r>
            <a:r>
              <a:rPr lang="en-US" altLang="en-US" sz="2000" dirty="0" err="1" smtClean="0">
                <a:latin typeface="Candara" pitchFamily="34" charset="0"/>
              </a:rPr>
              <a:t>jaminan</a:t>
            </a:r>
            <a:r>
              <a:rPr lang="en-US" altLang="en-US" sz="2000" dirty="0" smtClean="0">
                <a:latin typeface="Candara" pitchFamily="34" charset="0"/>
              </a:rPr>
              <a:t> h/</a:t>
            </a:r>
            <a:r>
              <a:rPr lang="en-US" altLang="en-US" sz="2000" dirty="0" err="1" smtClean="0">
                <a:latin typeface="Candara" pitchFamily="34" charset="0"/>
              </a:rPr>
              <a:t>milik</a:t>
            </a:r>
            <a:endParaRPr lang="en-US" altLang="en-US" sz="2000" dirty="0" smtClean="0">
              <a:latin typeface="Candara" pitchFamily="34" charset="0"/>
            </a:endParaRPr>
          </a:p>
          <a:p>
            <a:pPr>
              <a:defRPr/>
            </a:pPr>
            <a:r>
              <a:rPr lang="en-US" altLang="en-US" sz="2000" dirty="0" err="1" smtClean="0">
                <a:latin typeface="Candara" pitchFamily="34" charset="0"/>
              </a:rPr>
              <a:t>Jualbeli</a:t>
            </a:r>
            <a:r>
              <a:rPr lang="en-US" altLang="en-US" sz="2000" dirty="0" smtClean="0">
                <a:latin typeface="Candara" pitchFamily="34" charset="0"/>
              </a:rPr>
              <a:t> </a:t>
            </a:r>
            <a:r>
              <a:rPr lang="en-US" altLang="en-US" sz="2000" dirty="0" err="1" smtClean="0">
                <a:latin typeface="Candara" pitchFamily="34" charset="0"/>
              </a:rPr>
              <a:t>hanya</a:t>
            </a:r>
            <a:r>
              <a:rPr lang="en-US" altLang="en-US" sz="2000" dirty="0" smtClean="0">
                <a:latin typeface="Candara" pitchFamily="34" charset="0"/>
              </a:rPr>
              <a:t> </a:t>
            </a:r>
            <a:r>
              <a:rPr lang="en-US" altLang="en-US" sz="2000" dirty="0" err="1" smtClean="0">
                <a:latin typeface="Candara" pitchFamily="34" charset="0"/>
              </a:rPr>
              <a:t>menggunakan</a:t>
            </a:r>
            <a:r>
              <a:rPr lang="en-US" altLang="en-US" sz="2000" dirty="0" smtClean="0">
                <a:latin typeface="Candara" pitchFamily="34" charset="0"/>
              </a:rPr>
              <a:t> </a:t>
            </a:r>
            <a:r>
              <a:rPr lang="en-US" altLang="en-US" sz="2000" dirty="0" err="1" smtClean="0">
                <a:latin typeface="Candara" pitchFamily="34" charset="0"/>
              </a:rPr>
              <a:t>surat</a:t>
            </a:r>
            <a:r>
              <a:rPr lang="en-US" altLang="en-US" sz="2000" dirty="0" smtClean="0">
                <a:latin typeface="Candara" pitchFamily="34" charset="0"/>
              </a:rPr>
              <a:t> </a:t>
            </a:r>
            <a:r>
              <a:rPr lang="en-US" altLang="en-US" sz="2000" dirty="0" err="1" smtClean="0">
                <a:latin typeface="Candara" pitchFamily="34" charset="0"/>
              </a:rPr>
              <a:t>ikatan</a:t>
            </a:r>
            <a:endParaRPr lang="en-US" altLang="en-US" sz="2000" dirty="0" smtClean="0">
              <a:latin typeface="Candara" pitchFamily="34" charset="0"/>
            </a:endParaRPr>
          </a:p>
          <a:p>
            <a:pPr>
              <a:defRPr/>
            </a:pPr>
            <a:r>
              <a:rPr lang="en-US" altLang="en-US" sz="2000" dirty="0" err="1" smtClean="0">
                <a:latin typeface="Candara" pitchFamily="34" charset="0"/>
              </a:rPr>
              <a:t>Penyemakan</a:t>
            </a:r>
            <a:r>
              <a:rPr lang="en-US" altLang="en-US" sz="2000" dirty="0" smtClean="0">
                <a:latin typeface="Candara" pitchFamily="34" charset="0"/>
              </a:rPr>
              <a:t> h/</a:t>
            </a:r>
            <a:r>
              <a:rPr lang="en-US" altLang="en-US" sz="2000" dirty="0" err="1" smtClean="0">
                <a:latin typeface="Candara" pitchFamily="34" charset="0"/>
              </a:rPr>
              <a:t>milik</a:t>
            </a:r>
            <a:r>
              <a:rPr lang="en-US" altLang="en-US" sz="2000" dirty="0" smtClean="0">
                <a:latin typeface="Candara" pitchFamily="34" charset="0"/>
              </a:rPr>
              <a:t> yang </a:t>
            </a:r>
            <a:r>
              <a:rPr lang="en-US" altLang="en-US" sz="2000" dirty="0" err="1" smtClean="0">
                <a:latin typeface="Candara" pitchFamily="34" charset="0"/>
              </a:rPr>
              <a:t>sah</a:t>
            </a:r>
            <a:r>
              <a:rPr lang="en-US" altLang="en-US" sz="2000" dirty="0" smtClean="0">
                <a:latin typeface="Candara" pitchFamily="34" charset="0"/>
              </a:rPr>
              <a:t> </a:t>
            </a:r>
            <a:r>
              <a:rPr lang="en-US" altLang="en-US" sz="2000" dirty="0" err="1" smtClean="0">
                <a:latin typeface="Candara" pitchFamily="34" charset="0"/>
              </a:rPr>
              <a:t>dibuat</a:t>
            </a:r>
            <a:r>
              <a:rPr lang="en-US" altLang="en-US" sz="2000" dirty="0" smtClean="0">
                <a:latin typeface="Candara" pitchFamily="34" charset="0"/>
              </a:rPr>
              <a:t> di </a:t>
            </a:r>
            <a:r>
              <a:rPr lang="en-US" altLang="en-US" sz="2000" dirty="0" err="1" smtClean="0">
                <a:latin typeface="Candara" pitchFamily="34" charset="0"/>
              </a:rPr>
              <a:t>hadapan</a:t>
            </a:r>
            <a:r>
              <a:rPr lang="en-US" altLang="en-US" sz="2000" dirty="0" smtClean="0">
                <a:latin typeface="Candara" pitchFamily="34" charset="0"/>
              </a:rPr>
              <a:t> </a:t>
            </a:r>
            <a:r>
              <a:rPr lang="en-US" altLang="en-US" sz="2000" dirty="0" err="1" smtClean="0">
                <a:latin typeface="Candara" pitchFamily="34" charset="0"/>
              </a:rPr>
              <a:t>peguam</a:t>
            </a:r>
            <a:r>
              <a:rPr lang="en-US" altLang="en-US" sz="2000" dirty="0" smtClean="0">
                <a:latin typeface="Candara" pitchFamily="34" charset="0"/>
              </a:rPr>
              <a:t> (</a:t>
            </a:r>
            <a:r>
              <a:rPr lang="en-US" altLang="en-US" sz="2000" dirty="0" err="1" smtClean="0">
                <a:latin typeface="Candara" pitchFamily="34" charset="0"/>
              </a:rPr>
              <a:t>belanja</a:t>
            </a:r>
            <a:r>
              <a:rPr lang="en-US" altLang="en-US" sz="2000" dirty="0" smtClean="0">
                <a:latin typeface="Candara" pitchFamily="34" charset="0"/>
              </a:rPr>
              <a:t> </a:t>
            </a:r>
            <a:r>
              <a:rPr lang="en-US" altLang="en-US" sz="2000" dirty="0" err="1" smtClean="0">
                <a:latin typeface="Candara" pitchFamily="34" charset="0"/>
              </a:rPr>
              <a:t>besar</a:t>
            </a:r>
            <a:r>
              <a:rPr lang="en-US" altLang="en-US" sz="2000" dirty="0" smtClean="0">
                <a:latin typeface="Candara" pitchFamily="34" charset="0"/>
              </a:rPr>
              <a:t>)</a:t>
            </a:r>
          </a:p>
        </p:txBody>
      </p:sp>
      <p:sp>
        <p:nvSpPr>
          <p:cNvPr id="2" name="Rectangle 1"/>
          <p:cNvSpPr/>
          <p:nvPr/>
        </p:nvSpPr>
        <p:spPr>
          <a:xfrm>
            <a:off x="838200" y="3429000"/>
            <a:ext cx="1653273" cy="461665"/>
          </a:xfrm>
          <a:prstGeom prst="rect">
            <a:avLst/>
          </a:prstGeom>
        </p:spPr>
        <p:txBody>
          <a:bodyPr wrap="none">
            <a:spAutoFit/>
          </a:bodyPr>
          <a:lstStyle/>
          <a:p>
            <a:r>
              <a:rPr lang="en-US" sz="2400" b="1" dirty="0" err="1" smtClean="0">
                <a:solidFill>
                  <a:srgbClr val="FF0000"/>
                </a:solidFill>
              </a:rPr>
              <a:t>Keburukan</a:t>
            </a:r>
            <a:r>
              <a:rPr lang="en-US" sz="2400" b="1" dirty="0" smtClean="0">
                <a:solidFill>
                  <a:srgbClr val="FF0000"/>
                </a:solidFill>
              </a:rPr>
              <a:t>:</a:t>
            </a:r>
            <a:endParaRPr lang="en-US" sz="2400" b="1" dirty="0">
              <a:solidFill>
                <a:srgbClr val="FF0000"/>
              </a:solidFill>
            </a:endParaRPr>
          </a:p>
        </p:txBody>
      </p:sp>
    </p:spTree>
    <p:extLst>
      <p:ext uri="{BB962C8B-B14F-4D97-AF65-F5344CB8AC3E}">
        <p14:creationId xmlns:p14="http://schemas.microsoft.com/office/powerpoint/2010/main" val="42692942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457200" y="228600"/>
            <a:ext cx="8229600" cy="762000"/>
          </a:xfrm>
        </p:spPr>
        <p:txBody>
          <a:bodyPr/>
          <a:lstStyle/>
          <a:p>
            <a:pPr algn="l" eaLnBrk="1" hangingPunct="1">
              <a:defRPr/>
            </a:pPr>
            <a:r>
              <a:rPr lang="en-US" altLang="en-US" sz="3200" b="1" dirty="0" smtClean="0">
                <a:solidFill>
                  <a:srgbClr val="000099"/>
                </a:solidFill>
                <a:latin typeface="Candara" pitchFamily="34" charset="0"/>
              </a:rPr>
              <a:t>1.4  SISTEM TORRENS</a:t>
            </a:r>
          </a:p>
        </p:txBody>
      </p:sp>
      <p:sp>
        <p:nvSpPr>
          <p:cNvPr id="65539" name="Rectangle 3"/>
          <p:cNvSpPr>
            <a:spLocks noGrp="1" noChangeArrowheads="1"/>
          </p:cNvSpPr>
          <p:nvPr>
            <p:ph idx="1"/>
          </p:nvPr>
        </p:nvSpPr>
        <p:spPr>
          <a:xfrm>
            <a:off x="304800" y="990600"/>
            <a:ext cx="8229600" cy="1752600"/>
          </a:xfrm>
        </p:spPr>
        <p:txBody>
          <a:bodyPr>
            <a:noAutofit/>
          </a:bodyPr>
          <a:lstStyle/>
          <a:p>
            <a:pPr eaLnBrk="1" hangingPunct="1">
              <a:defRPr/>
            </a:pPr>
            <a:r>
              <a:rPr lang="en-US" altLang="en-US" sz="2200" dirty="0" err="1" smtClean="0">
                <a:solidFill>
                  <a:schemeClr val="tx1"/>
                </a:solidFill>
                <a:latin typeface="Candara" pitchFamily="34" charset="0"/>
              </a:rPr>
              <a:t>Berasal</a:t>
            </a:r>
            <a:r>
              <a:rPr lang="en-US" altLang="en-US" sz="2200" dirty="0" smtClean="0">
                <a:solidFill>
                  <a:schemeClr val="tx1"/>
                </a:solidFill>
                <a:latin typeface="Candara" pitchFamily="34" charset="0"/>
              </a:rPr>
              <a:t> </a:t>
            </a:r>
            <a:r>
              <a:rPr lang="en-US" altLang="en-US" sz="2200" dirty="0" err="1" smtClean="0">
                <a:solidFill>
                  <a:schemeClr val="tx1"/>
                </a:solidFill>
                <a:latin typeface="Candara" pitchFamily="34" charset="0"/>
              </a:rPr>
              <a:t>dari</a:t>
            </a:r>
            <a:r>
              <a:rPr lang="en-US" altLang="en-US" sz="2200" dirty="0" smtClean="0">
                <a:solidFill>
                  <a:schemeClr val="tx1"/>
                </a:solidFill>
                <a:latin typeface="Candara" pitchFamily="34" charset="0"/>
              </a:rPr>
              <a:t> Australia Selatan, </a:t>
            </a:r>
            <a:r>
              <a:rPr lang="en-US" altLang="en-US" sz="2200" dirty="0" err="1" smtClean="0">
                <a:solidFill>
                  <a:schemeClr val="tx1"/>
                </a:solidFill>
                <a:latin typeface="Candara" pitchFamily="34" charset="0"/>
              </a:rPr>
              <a:t>diperkenal</a:t>
            </a:r>
            <a:r>
              <a:rPr lang="en-US" altLang="en-US" sz="2200" dirty="0" smtClean="0">
                <a:solidFill>
                  <a:schemeClr val="tx1"/>
                </a:solidFill>
                <a:latin typeface="Candara" pitchFamily="34" charset="0"/>
              </a:rPr>
              <a:t> </a:t>
            </a:r>
            <a:r>
              <a:rPr lang="en-US" altLang="en-US" sz="2200" dirty="0" err="1" smtClean="0">
                <a:solidFill>
                  <a:schemeClr val="tx1"/>
                </a:solidFill>
                <a:latin typeface="Candara" pitchFamily="34" charset="0"/>
              </a:rPr>
              <a:t>oleh</a:t>
            </a:r>
            <a:r>
              <a:rPr lang="en-US" altLang="en-US" sz="2200" dirty="0" smtClean="0">
                <a:solidFill>
                  <a:schemeClr val="tx1"/>
                </a:solidFill>
                <a:latin typeface="Candara" pitchFamily="34" charset="0"/>
              </a:rPr>
              <a:t> Sir Robert Torrens (1858)</a:t>
            </a:r>
          </a:p>
          <a:p>
            <a:pPr eaLnBrk="1" hangingPunct="1">
              <a:defRPr/>
            </a:pPr>
            <a:r>
              <a:rPr lang="en-US" altLang="en-US" sz="2200" dirty="0" err="1" smtClean="0">
                <a:solidFill>
                  <a:schemeClr val="tx1"/>
                </a:solidFill>
                <a:latin typeface="Candara" pitchFamily="34" charset="0"/>
              </a:rPr>
              <a:t>Jaminan</a:t>
            </a:r>
            <a:r>
              <a:rPr lang="en-US" altLang="en-US" sz="2200" dirty="0" smtClean="0">
                <a:solidFill>
                  <a:schemeClr val="tx1"/>
                </a:solidFill>
                <a:latin typeface="Candara" pitchFamily="34" charset="0"/>
              </a:rPr>
              <a:t> &amp; </a:t>
            </a:r>
            <a:r>
              <a:rPr lang="en-US" altLang="en-US" sz="2200" dirty="0" err="1" smtClean="0">
                <a:solidFill>
                  <a:schemeClr val="tx1"/>
                </a:solidFill>
                <a:latin typeface="Candara" pitchFamily="34" charset="0"/>
              </a:rPr>
              <a:t>kesenangan</a:t>
            </a:r>
            <a:r>
              <a:rPr lang="en-US" altLang="en-US" sz="2200" dirty="0" smtClean="0">
                <a:solidFill>
                  <a:schemeClr val="tx1"/>
                </a:solidFill>
                <a:latin typeface="Candara" pitchFamily="34" charset="0"/>
              </a:rPr>
              <a:t> </a:t>
            </a:r>
            <a:r>
              <a:rPr lang="en-US" altLang="en-US" sz="2200" dirty="0" err="1" smtClean="0">
                <a:solidFill>
                  <a:schemeClr val="tx1"/>
                </a:solidFill>
                <a:latin typeface="Candara" pitchFamily="34" charset="0"/>
              </a:rPr>
              <a:t>segala</a:t>
            </a:r>
            <a:r>
              <a:rPr lang="en-US" altLang="en-US" sz="2200" dirty="0" smtClean="0">
                <a:solidFill>
                  <a:schemeClr val="tx1"/>
                </a:solidFill>
                <a:latin typeface="Candara" pitchFamily="34" charset="0"/>
              </a:rPr>
              <a:t> </a:t>
            </a:r>
            <a:r>
              <a:rPr lang="en-US" altLang="en-US" sz="2200" dirty="0" err="1" smtClean="0">
                <a:solidFill>
                  <a:schemeClr val="tx1"/>
                </a:solidFill>
                <a:latin typeface="Candara" pitchFamily="34" charset="0"/>
              </a:rPr>
              <a:t>urusan</a:t>
            </a:r>
            <a:r>
              <a:rPr lang="en-US" altLang="en-US" sz="2200" dirty="0" smtClean="0">
                <a:solidFill>
                  <a:schemeClr val="tx1"/>
                </a:solidFill>
                <a:latin typeface="Candara" pitchFamily="34" charset="0"/>
              </a:rPr>
              <a:t> </a:t>
            </a:r>
            <a:r>
              <a:rPr lang="en-US" altLang="en-US" sz="2200" dirty="0" err="1" smtClean="0">
                <a:solidFill>
                  <a:schemeClr val="tx1"/>
                </a:solidFill>
                <a:latin typeface="Candara" pitchFamily="34" charset="0"/>
              </a:rPr>
              <a:t>tanah</a:t>
            </a:r>
            <a:r>
              <a:rPr lang="en-US" altLang="en-US" sz="2200" dirty="0" smtClean="0">
                <a:solidFill>
                  <a:schemeClr val="tx1"/>
                </a:solidFill>
                <a:latin typeface="Candara" pitchFamily="34" charset="0"/>
              </a:rPr>
              <a:t/>
            </a:r>
            <a:br>
              <a:rPr lang="en-US" altLang="en-US" sz="2200" dirty="0" smtClean="0">
                <a:solidFill>
                  <a:schemeClr val="tx1"/>
                </a:solidFill>
                <a:latin typeface="Candara" pitchFamily="34" charset="0"/>
              </a:rPr>
            </a:br>
            <a:r>
              <a:rPr lang="en-US" altLang="en-US" sz="2200" dirty="0" smtClean="0">
                <a:solidFill>
                  <a:schemeClr val="tx1"/>
                </a:solidFill>
                <a:latin typeface="Candara" pitchFamily="34" charset="0"/>
              </a:rPr>
              <a:t>-h/</a:t>
            </a:r>
            <a:r>
              <a:rPr lang="en-US" altLang="en-US" sz="2200" dirty="0" err="1" smtClean="0">
                <a:solidFill>
                  <a:schemeClr val="tx1"/>
                </a:solidFill>
                <a:latin typeface="Candara" pitchFamily="34" charset="0"/>
              </a:rPr>
              <a:t>milik</a:t>
            </a:r>
            <a:r>
              <a:rPr lang="en-US" altLang="en-US" sz="2200" dirty="0" smtClean="0">
                <a:solidFill>
                  <a:schemeClr val="tx1"/>
                </a:solidFill>
                <a:latin typeface="Candara" pitchFamily="34" charset="0"/>
              </a:rPr>
              <a:t> </a:t>
            </a:r>
            <a:r>
              <a:rPr lang="en-US" altLang="en-US" sz="2200" dirty="0" err="1" smtClean="0">
                <a:solidFill>
                  <a:schemeClr val="tx1"/>
                </a:solidFill>
                <a:latin typeface="Candara" pitchFamily="34" charset="0"/>
              </a:rPr>
              <a:t>sabagai</a:t>
            </a:r>
            <a:r>
              <a:rPr lang="en-US" altLang="en-US" sz="2200" dirty="0" smtClean="0">
                <a:solidFill>
                  <a:schemeClr val="tx1"/>
                </a:solidFill>
                <a:latin typeface="Candara" pitchFamily="34" charset="0"/>
              </a:rPr>
              <a:t> </a:t>
            </a:r>
            <a:r>
              <a:rPr lang="en-US" altLang="en-US" sz="2200" dirty="0" err="1" smtClean="0">
                <a:solidFill>
                  <a:schemeClr val="tx1"/>
                </a:solidFill>
                <a:latin typeface="Candara" pitchFamily="34" charset="0"/>
              </a:rPr>
              <a:t>bukti</a:t>
            </a:r>
            <a:endParaRPr lang="en-US" altLang="en-US" sz="2200" dirty="0" smtClean="0">
              <a:solidFill>
                <a:schemeClr val="tx1"/>
              </a:solidFill>
              <a:latin typeface="Candara" pitchFamily="34" charset="0"/>
            </a:endParaRPr>
          </a:p>
          <a:p>
            <a:pPr eaLnBrk="1" hangingPunct="1">
              <a:defRPr/>
            </a:pPr>
            <a:r>
              <a:rPr lang="en-US" altLang="en-US" sz="2200" dirty="0" smtClean="0">
                <a:solidFill>
                  <a:schemeClr val="tx1"/>
                </a:solidFill>
                <a:latin typeface="Candara" pitchFamily="34" charset="0"/>
              </a:rPr>
              <a:t>H/</a:t>
            </a:r>
            <a:r>
              <a:rPr lang="en-US" altLang="en-US" sz="2200" dirty="0" err="1" smtClean="0">
                <a:solidFill>
                  <a:schemeClr val="tx1"/>
                </a:solidFill>
                <a:latin typeface="Candara" pitchFamily="34" charset="0"/>
              </a:rPr>
              <a:t>milik</a:t>
            </a:r>
            <a:r>
              <a:rPr lang="en-US" altLang="en-US" sz="2200" dirty="0" smtClean="0">
                <a:solidFill>
                  <a:schemeClr val="tx1"/>
                </a:solidFill>
                <a:latin typeface="Candara" pitchFamily="34" charset="0"/>
              </a:rPr>
              <a:t> yang </a:t>
            </a:r>
            <a:r>
              <a:rPr lang="en-US" altLang="en-US" sz="2200" dirty="0" err="1" smtClean="0">
                <a:solidFill>
                  <a:schemeClr val="tx1"/>
                </a:solidFill>
                <a:latin typeface="Candara" pitchFamily="34" charset="0"/>
              </a:rPr>
              <a:t>sah</a:t>
            </a:r>
            <a:r>
              <a:rPr lang="en-US" altLang="en-US" sz="2200" dirty="0" smtClean="0">
                <a:solidFill>
                  <a:schemeClr val="tx1"/>
                </a:solidFill>
                <a:latin typeface="Candara" pitchFamily="34" charset="0"/>
              </a:rPr>
              <a:t> </a:t>
            </a:r>
            <a:r>
              <a:rPr lang="en-US" altLang="en-US" sz="2200" dirty="0" err="1" smtClean="0">
                <a:solidFill>
                  <a:schemeClr val="tx1"/>
                </a:solidFill>
                <a:latin typeface="Candara" pitchFamily="34" charset="0"/>
              </a:rPr>
              <a:t>memerlukan</a:t>
            </a:r>
            <a:r>
              <a:rPr lang="en-US" altLang="en-US" sz="2200" dirty="0" smtClean="0">
                <a:solidFill>
                  <a:schemeClr val="tx1"/>
                </a:solidFill>
                <a:latin typeface="Candara" pitchFamily="34" charset="0"/>
              </a:rPr>
              <a:t> </a:t>
            </a:r>
            <a:r>
              <a:rPr lang="en-US" altLang="en-US" sz="2200" dirty="0" err="1" smtClean="0">
                <a:solidFill>
                  <a:schemeClr val="tx1"/>
                </a:solidFill>
                <a:latin typeface="Candara" pitchFamily="34" charset="0"/>
              </a:rPr>
              <a:t>pengukuran</a:t>
            </a:r>
            <a:r>
              <a:rPr lang="en-US" altLang="en-US" sz="2200" dirty="0" smtClean="0">
                <a:solidFill>
                  <a:schemeClr val="tx1"/>
                </a:solidFill>
                <a:latin typeface="Candara" pitchFamily="34" charset="0"/>
              </a:rPr>
              <a:t> </a:t>
            </a:r>
            <a:r>
              <a:rPr lang="en-US" altLang="en-US" sz="2200" dirty="0" err="1" smtClean="0">
                <a:solidFill>
                  <a:schemeClr val="tx1"/>
                </a:solidFill>
                <a:latin typeface="Candara" pitchFamily="34" charset="0"/>
              </a:rPr>
              <a:t>sempadan</a:t>
            </a:r>
            <a:r>
              <a:rPr lang="en-US" altLang="en-US" sz="2200" dirty="0" smtClean="0">
                <a:solidFill>
                  <a:schemeClr val="tx1"/>
                </a:solidFill>
                <a:latin typeface="Candara" pitchFamily="34" charset="0"/>
              </a:rPr>
              <a:t> yang </a:t>
            </a:r>
            <a:r>
              <a:rPr lang="en-US" altLang="en-US" sz="2200" dirty="0" err="1" smtClean="0">
                <a:solidFill>
                  <a:schemeClr val="tx1"/>
                </a:solidFill>
                <a:latin typeface="Candara" pitchFamily="34" charset="0"/>
              </a:rPr>
              <a:t>tepat</a:t>
            </a:r>
            <a:r>
              <a:rPr lang="en-US" altLang="en-US" sz="2200" dirty="0" smtClean="0">
                <a:solidFill>
                  <a:schemeClr val="tx1"/>
                </a:solidFill>
                <a:latin typeface="Candara" pitchFamily="34" charset="0"/>
              </a:rPr>
              <a:t/>
            </a:r>
            <a:br>
              <a:rPr lang="en-US" altLang="en-US" sz="2200" dirty="0" smtClean="0">
                <a:solidFill>
                  <a:schemeClr val="tx1"/>
                </a:solidFill>
                <a:latin typeface="Candara" pitchFamily="34" charset="0"/>
              </a:rPr>
            </a:br>
            <a:r>
              <a:rPr lang="en-US" altLang="en-US" sz="2200" dirty="0" smtClean="0">
                <a:solidFill>
                  <a:schemeClr val="tx1"/>
                </a:solidFill>
                <a:latin typeface="Candara" pitchFamily="34" charset="0"/>
              </a:rPr>
              <a:t>- </a:t>
            </a:r>
            <a:r>
              <a:rPr lang="en-US" altLang="en-US" sz="2200" dirty="0" err="1" smtClean="0">
                <a:solidFill>
                  <a:schemeClr val="tx1"/>
                </a:solidFill>
                <a:latin typeface="Candara" pitchFamily="34" charset="0"/>
              </a:rPr>
              <a:t>dapat</a:t>
            </a:r>
            <a:r>
              <a:rPr lang="en-US" altLang="en-US" sz="2200" dirty="0" smtClean="0">
                <a:solidFill>
                  <a:schemeClr val="tx1"/>
                </a:solidFill>
                <a:latin typeface="Candara" pitchFamily="34" charset="0"/>
              </a:rPr>
              <a:t> </a:t>
            </a:r>
            <a:r>
              <a:rPr lang="en-US" altLang="en-US" sz="2200" dirty="0" err="1" smtClean="0">
                <a:solidFill>
                  <a:schemeClr val="tx1"/>
                </a:solidFill>
                <a:latin typeface="Candara" pitchFamily="34" charset="0"/>
              </a:rPr>
              <a:t>elakkan</a:t>
            </a:r>
            <a:r>
              <a:rPr lang="en-US" altLang="en-US" sz="2200" dirty="0" smtClean="0">
                <a:solidFill>
                  <a:schemeClr val="tx1"/>
                </a:solidFill>
                <a:latin typeface="Candara" pitchFamily="34" charset="0"/>
              </a:rPr>
              <a:t> </a:t>
            </a:r>
            <a:r>
              <a:rPr lang="en-US" altLang="en-US" sz="2200" dirty="0" err="1" smtClean="0">
                <a:solidFill>
                  <a:schemeClr val="tx1"/>
                </a:solidFill>
                <a:latin typeface="Candara" pitchFamily="34" charset="0"/>
              </a:rPr>
              <a:t>pertikaian</a:t>
            </a:r>
            <a:r>
              <a:rPr lang="en-US" altLang="en-US" sz="2200" dirty="0" smtClean="0">
                <a:solidFill>
                  <a:schemeClr val="tx1"/>
                </a:solidFill>
                <a:latin typeface="Candara" pitchFamily="34" charset="0"/>
              </a:rPr>
              <a:t> </a:t>
            </a:r>
            <a:r>
              <a:rPr lang="en-US" altLang="en-US" sz="2200" dirty="0" err="1" smtClean="0">
                <a:solidFill>
                  <a:schemeClr val="tx1"/>
                </a:solidFill>
                <a:latin typeface="Candara" pitchFamily="34" charset="0"/>
              </a:rPr>
              <a:t>sempadan</a:t>
            </a:r>
            <a:r>
              <a:rPr lang="en-US" altLang="en-US" sz="2200" dirty="0" smtClean="0">
                <a:solidFill>
                  <a:schemeClr val="tx1"/>
                </a:solidFill>
                <a:latin typeface="Candara" pitchFamily="34" charset="0"/>
              </a:rPr>
              <a:t> &amp; h/</a:t>
            </a:r>
            <a:r>
              <a:rPr lang="en-US" altLang="en-US" sz="2200" dirty="0" err="1" smtClean="0">
                <a:solidFill>
                  <a:schemeClr val="tx1"/>
                </a:solidFill>
                <a:latin typeface="Candara" pitchFamily="34" charset="0"/>
              </a:rPr>
              <a:t>milik</a:t>
            </a:r>
            <a:r>
              <a:rPr lang="en-US" altLang="en-US" sz="2200" dirty="0" smtClean="0">
                <a:solidFill>
                  <a:schemeClr val="tx1"/>
                </a:solidFill>
                <a:latin typeface="Candara" pitchFamily="34" charset="0"/>
              </a:rPr>
              <a:t> </a:t>
            </a:r>
            <a:r>
              <a:rPr lang="en-US" altLang="en-US" sz="2200" dirty="0" err="1" smtClean="0">
                <a:solidFill>
                  <a:schemeClr val="tx1"/>
                </a:solidFill>
                <a:latin typeface="Candara" pitchFamily="34" charset="0"/>
              </a:rPr>
              <a:t>tidak</a:t>
            </a:r>
            <a:r>
              <a:rPr lang="en-US" altLang="en-US" sz="2200" dirty="0" smtClean="0">
                <a:solidFill>
                  <a:schemeClr val="tx1"/>
                </a:solidFill>
                <a:latin typeface="Candara" pitchFamily="34" charset="0"/>
              </a:rPr>
              <a:t> </a:t>
            </a:r>
            <a:r>
              <a:rPr lang="en-US" altLang="en-US" sz="2200" dirty="0" err="1" smtClean="0">
                <a:solidFill>
                  <a:schemeClr val="tx1"/>
                </a:solidFill>
                <a:latin typeface="Candara" pitchFamily="34" charset="0"/>
              </a:rPr>
              <a:t>boleh</a:t>
            </a:r>
            <a:r>
              <a:rPr lang="en-US" altLang="en-US" sz="2200" dirty="0" smtClean="0">
                <a:solidFill>
                  <a:schemeClr val="tx1"/>
                </a:solidFill>
                <a:latin typeface="Candara" pitchFamily="34" charset="0"/>
              </a:rPr>
              <a:t> </a:t>
            </a:r>
            <a:r>
              <a:rPr lang="en-US" altLang="en-US" sz="2200" dirty="0" err="1" smtClean="0">
                <a:solidFill>
                  <a:schemeClr val="tx1"/>
                </a:solidFill>
                <a:latin typeface="Candara" pitchFamily="34" charset="0"/>
              </a:rPr>
              <a:t>disangkal</a:t>
            </a:r>
            <a:endParaRPr lang="en-US" altLang="en-US" sz="2200" dirty="0" smtClean="0">
              <a:solidFill>
                <a:schemeClr val="tx1"/>
              </a:solidFill>
              <a:latin typeface="Candara" pitchFamily="34" charset="0"/>
            </a:endParaRPr>
          </a:p>
        </p:txBody>
      </p:sp>
      <p:sp>
        <p:nvSpPr>
          <p:cNvPr id="4" name="Rectangle 3"/>
          <p:cNvSpPr txBox="1">
            <a:spLocks noChangeArrowheads="1"/>
          </p:cNvSpPr>
          <p:nvPr/>
        </p:nvSpPr>
        <p:spPr>
          <a:xfrm>
            <a:off x="450273" y="4191000"/>
            <a:ext cx="8229600" cy="2514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812800" indent="-812800">
              <a:buFont typeface="Wingdings" pitchFamily="2" charset="2"/>
              <a:buNone/>
              <a:defRPr/>
            </a:pPr>
            <a:r>
              <a:rPr lang="en-US" altLang="en-US" sz="2200" dirty="0" err="1" smtClean="0">
                <a:latin typeface="Candara" pitchFamily="34" charset="0"/>
              </a:rPr>
              <a:t>i</a:t>
            </a:r>
            <a:r>
              <a:rPr lang="en-US" altLang="en-US" sz="2200" dirty="0" smtClean="0">
                <a:latin typeface="Candara" pitchFamily="34" charset="0"/>
              </a:rPr>
              <a:t>)	</a:t>
            </a:r>
            <a:r>
              <a:rPr lang="en-US" altLang="en-US" sz="2200" dirty="0" err="1" smtClean="0">
                <a:latin typeface="Candara" pitchFamily="34" charset="0"/>
              </a:rPr>
              <a:t>Untuk</a:t>
            </a:r>
            <a:r>
              <a:rPr lang="en-US" altLang="en-US" sz="2200" dirty="0" smtClean="0">
                <a:latin typeface="Candara" pitchFamily="34" charset="0"/>
              </a:rPr>
              <a:t> </a:t>
            </a:r>
            <a:r>
              <a:rPr lang="en-US" altLang="en-US" sz="2200" dirty="0" err="1" smtClean="0">
                <a:latin typeface="Candara" pitchFamily="34" charset="0"/>
              </a:rPr>
              <a:t>mewujudkan</a:t>
            </a:r>
            <a:r>
              <a:rPr lang="en-US" altLang="en-US" sz="2200" dirty="0" smtClean="0">
                <a:latin typeface="Candara" pitchFamily="34" charset="0"/>
              </a:rPr>
              <a:t> </a:t>
            </a:r>
            <a:r>
              <a:rPr lang="en-US" altLang="en-US" sz="2200" dirty="0" err="1" smtClean="0">
                <a:latin typeface="Candara" pitchFamily="34" charset="0"/>
              </a:rPr>
              <a:t>sistem</a:t>
            </a:r>
            <a:r>
              <a:rPr lang="en-US" altLang="en-US" sz="2200" dirty="0" smtClean="0">
                <a:latin typeface="Candara" pitchFamily="34" charset="0"/>
              </a:rPr>
              <a:t> </a:t>
            </a:r>
            <a:r>
              <a:rPr lang="en-US" altLang="en-US" sz="2200" dirty="0" err="1" smtClean="0">
                <a:latin typeface="Candara" pitchFamily="34" charset="0"/>
              </a:rPr>
              <a:t>pendaftaran</a:t>
            </a:r>
            <a:r>
              <a:rPr lang="en-US" altLang="en-US" sz="2200" dirty="0" smtClean="0">
                <a:latin typeface="Candara" pitchFamily="34" charset="0"/>
              </a:rPr>
              <a:t> </a:t>
            </a:r>
            <a:r>
              <a:rPr lang="en-US" altLang="en-US" sz="2200" dirty="0" err="1" smtClean="0">
                <a:latin typeface="Candara" pitchFamily="34" charset="0"/>
              </a:rPr>
              <a:t>tanah</a:t>
            </a:r>
            <a:r>
              <a:rPr lang="en-US" altLang="en-US" sz="2200" dirty="0" smtClean="0">
                <a:latin typeface="Candara" pitchFamily="34" charset="0"/>
              </a:rPr>
              <a:t> yang </a:t>
            </a:r>
            <a:r>
              <a:rPr lang="en-US" altLang="en-US" sz="2200" dirty="0" err="1" smtClean="0">
                <a:latin typeface="Candara" pitchFamily="34" charset="0"/>
              </a:rPr>
              <a:t>menjamin</a:t>
            </a:r>
            <a:r>
              <a:rPr lang="en-US" altLang="en-US" sz="2200" dirty="0" smtClean="0">
                <a:latin typeface="Candara" pitchFamily="34" charset="0"/>
              </a:rPr>
              <a:t> </a:t>
            </a:r>
            <a:r>
              <a:rPr lang="en-US" altLang="en-US" sz="2200" dirty="0" err="1" smtClean="0">
                <a:latin typeface="Candara" pitchFamily="34" charset="0"/>
              </a:rPr>
              <a:t>hak</a:t>
            </a:r>
            <a:r>
              <a:rPr lang="en-US" altLang="en-US" sz="2200" dirty="0" smtClean="0">
                <a:latin typeface="Candara" pitchFamily="34" charset="0"/>
              </a:rPr>
              <a:t> </a:t>
            </a:r>
            <a:r>
              <a:rPr lang="en-US" altLang="en-US" sz="2200" dirty="0" err="1" smtClean="0">
                <a:latin typeface="Candara" pitchFamily="34" charset="0"/>
              </a:rPr>
              <a:t>persendirian</a:t>
            </a:r>
            <a:r>
              <a:rPr lang="en-US" altLang="en-US" sz="2200" dirty="0" smtClean="0">
                <a:latin typeface="Candara" pitchFamily="34" charset="0"/>
              </a:rPr>
              <a:t>.</a:t>
            </a:r>
          </a:p>
          <a:p>
            <a:pPr marL="812800" indent="-812800">
              <a:buFont typeface="Wingdings" pitchFamily="2" charset="2"/>
              <a:buNone/>
              <a:defRPr/>
            </a:pPr>
            <a:r>
              <a:rPr lang="en-US" altLang="en-US" sz="2200" dirty="0" smtClean="0">
                <a:latin typeface="Candara" pitchFamily="34" charset="0"/>
              </a:rPr>
              <a:t>ii)	</a:t>
            </a:r>
            <a:r>
              <a:rPr lang="en-US" altLang="en-US" sz="2200" dirty="0" err="1" smtClean="0">
                <a:latin typeface="Candara" pitchFamily="34" charset="0"/>
              </a:rPr>
              <a:t>Menyediakan</a:t>
            </a:r>
            <a:r>
              <a:rPr lang="en-US" altLang="en-US" sz="2200" dirty="0" smtClean="0">
                <a:latin typeface="Candara" pitchFamily="34" charset="0"/>
              </a:rPr>
              <a:t> </a:t>
            </a:r>
            <a:r>
              <a:rPr lang="en-US" altLang="en-US" sz="2200" dirty="0" err="1" smtClean="0">
                <a:latin typeface="Candara" pitchFamily="34" charset="0"/>
              </a:rPr>
              <a:t>rangka</a:t>
            </a:r>
            <a:r>
              <a:rPr lang="en-US" altLang="en-US" sz="2200" dirty="0" smtClean="0">
                <a:latin typeface="Candara" pitchFamily="34" charset="0"/>
              </a:rPr>
              <a:t> formal </a:t>
            </a:r>
            <a:r>
              <a:rPr lang="en-US" altLang="en-US" sz="2200" dirty="0" err="1" smtClean="0">
                <a:latin typeface="Candara" pitchFamily="34" charset="0"/>
              </a:rPr>
              <a:t>bagi</a:t>
            </a:r>
            <a:r>
              <a:rPr lang="en-US" altLang="en-US" sz="2200" dirty="0" smtClean="0">
                <a:latin typeface="Candara" pitchFamily="34" charset="0"/>
              </a:rPr>
              <a:t> </a:t>
            </a:r>
            <a:r>
              <a:rPr lang="en-US" altLang="en-US" sz="2200" dirty="0" err="1" smtClean="0">
                <a:latin typeface="Candara" pitchFamily="34" charset="0"/>
              </a:rPr>
              <a:t>urusniaga</a:t>
            </a:r>
            <a:r>
              <a:rPr lang="en-US" altLang="en-US" sz="2200" dirty="0" smtClean="0">
                <a:latin typeface="Candara" pitchFamily="34" charset="0"/>
              </a:rPr>
              <a:t> yang </a:t>
            </a:r>
            <a:r>
              <a:rPr lang="en-US" altLang="en-US" sz="2200" dirty="0" err="1" smtClean="0">
                <a:latin typeface="Candara" pitchFamily="34" charset="0"/>
              </a:rPr>
              <a:t>menjamin</a:t>
            </a:r>
            <a:r>
              <a:rPr lang="en-US" altLang="en-US" sz="2200" dirty="0" smtClean="0">
                <a:latin typeface="Candara" pitchFamily="34" charset="0"/>
              </a:rPr>
              <a:t> </a:t>
            </a:r>
            <a:r>
              <a:rPr lang="en-US" altLang="en-US" sz="2200" dirty="0" err="1" smtClean="0">
                <a:latin typeface="Candara" pitchFamily="34" charset="0"/>
              </a:rPr>
              <a:t>hak</a:t>
            </a:r>
            <a:r>
              <a:rPr lang="en-US" altLang="en-US" sz="2200" dirty="0" smtClean="0">
                <a:latin typeface="Candara" pitchFamily="34" charset="0"/>
              </a:rPr>
              <a:t> </a:t>
            </a:r>
            <a:r>
              <a:rPr lang="en-US" altLang="en-US" sz="2200" dirty="0" err="1" smtClean="0">
                <a:latin typeface="Candara" pitchFamily="34" charset="0"/>
              </a:rPr>
              <a:t>dan</a:t>
            </a:r>
            <a:r>
              <a:rPr lang="en-US" altLang="en-US" sz="2200" dirty="0" smtClean="0">
                <a:latin typeface="Candara" pitchFamily="34" charset="0"/>
              </a:rPr>
              <a:t> </a:t>
            </a:r>
            <a:r>
              <a:rPr lang="en-US" altLang="en-US" sz="2200" dirty="0" err="1" smtClean="0">
                <a:latin typeface="Candara" pitchFamily="34" charset="0"/>
              </a:rPr>
              <a:t>kepentingan</a:t>
            </a:r>
            <a:r>
              <a:rPr lang="en-US" altLang="en-US" sz="2200" dirty="0" smtClean="0">
                <a:latin typeface="Candara" pitchFamily="34" charset="0"/>
              </a:rPr>
              <a:t>.</a:t>
            </a:r>
          </a:p>
          <a:p>
            <a:pPr marL="812800" indent="-812800">
              <a:buFont typeface="Wingdings" pitchFamily="2" charset="2"/>
              <a:buNone/>
              <a:defRPr/>
            </a:pPr>
            <a:r>
              <a:rPr lang="en-US" altLang="en-US" sz="2200" dirty="0" smtClean="0">
                <a:latin typeface="Candara" pitchFamily="34" charset="0"/>
              </a:rPr>
              <a:t>iii)	</a:t>
            </a:r>
            <a:r>
              <a:rPr lang="en-US" altLang="en-US" sz="2200" dirty="0" err="1" smtClean="0">
                <a:latin typeface="Candara" pitchFamily="34" charset="0"/>
              </a:rPr>
              <a:t>Mewujudkan</a:t>
            </a:r>
            <a:r>
              <a:rPr lang="en-US" altLang="en-US" sz="2200" dirty="0" smtClean="0">
                <a:latin typeface="Candara" pitchFamily="34" charset="0"/>
              </a:rPr>
              <a:t> </a:t>
            </a:r>
            <a:r>
              <a:rPr lang="en-US" altLang="en-US" sz="2200" dirty="0" err="1" smtClean="0">
                <a:latin typeface="Candara" pitchFamily="34" charset="0"/>
              </a:rPr>
              <a:t>undang-undang</a:t>
            </a:r>
            <a:r>
              <a:rPr lang="en-US" altLang="en-US" sz="2200" dirty="0" smtClean="0">
                <a:latin typeface="Candara" pitchFamily="34" charset="0"/>
              </a:rPr>
              <a:t> </a:t>
            </a:r>
            <a:r>
              <a:rPr lang="en-US" altLang="en-US" sz="2200" dirty="0" err="1" smtClean="0">
                <a:latin typeface="Candara" pitchFamily="34" charset="0"/>
              </a:rPr>
              <a:t>bagi</a:t>
            </a:r>
            <a:r>
              <a:rPr lang="en-US" altLang="en-US" sz="2200" dirty="0" smtClean="0">
                <a:latin typeface="Candara" pitchFamily="34" charset="0"/>
              </a:rPr>
              <a:t> </a:t>
            </a:r>
            <a:r>
              <a:rPr lang="en-US" altLang="en-US" sz="2200" dirty="0" err="1" smtClean="0">
                <a:latin typeface="Candara" pitchFamily="34" charset="0"/>
              </a:rPr>
              <a:t>pindah</a:t>
            </a:r>
            <a:r>
              <a:rPr lang="en-US" altLang="en-US" sz="2200" dirty="0" smtClean="0">
                <a:latin typeface="Candara" pitchFamily="34" charset="0"/>
              </a:rPr>
              <a:t> </a:t>
            </a:r>
            <a:r>
              <a:rPr lang="en-US" altLang="en-US" sz="2200" dirty="0" err="1" smtClean="0">
                <a:latin typeface="Candara" pitchFamily="34" charset="0"/>
              </a:rPr>
              <a:t>milik</a:t>
            </a:r>
            <a:r>
              <a:rPr lang="en-US" altLang="en-US" sz="2200" dirty="0" smtClean="0">
                <a:latin typeface="Candara" pitchFamily="34" charset="0"/>
              </a:rPr>
              <a:t> </a:t>
            </a:r>
            <a:r>
              <a:rPr lang="en-US" altLang="en-US" sz="2200" dirty="0" err="1" smtClean="0">
                <a:latin typeface="Candara" pitchFamily="34" charset="0"/>
              </a:rPr>
              <a:t>berdaftar</a:t>
            </a:r>
            <a:r>
              <a:rPr lang="en-US" altLang="en-US" sz="2200" dirty="0" smtClean="0">
                <a:latin typeface="Candara" pitchFamily="34" charset="0"/>
              </a:rPr>
              <a:t> </a:t>
            </a:r>
          </a:p>
        </p:txBody>
      </p:sp>
      <p:sp>
        <p:nvSpPr>
          <p:cNvPr id="2" name="Rectangle 1"/>
          <p:cNvSpPr/>
          <p:nvPr/>
        </p:nvSpPr>
        <p:spPr>
          <a:xfrm>
            <a:off x="450273" y="3733800"/>
            <a:ext cx="2129557" cy="461665"/>
          </a:xfrm>
          <a:prstGeom prst="rect">
            <a:avLst/>
          </a:prstGeom>
        </p:spPr>
        <p:txBody>
          <a:bodyPr wrap="none">
            <a:spAutoFit/>
          </a:bodyPr>
          <a:lstStyle/>
          <a:p>
            <a:r>
              <a:rPr lang="en-US" sz="2400" b="1" dirty="0" err="1">
                <a:solidFill>
                  <a:srgbClr val="FF0000"/>
                </a:solidFill>
              </a:rPr>
              <a:t>Tujuan</a:t>
            </a:r>
            <a:r>
              <a:rPr lang="en-US" sz="2400" b="1" dirty="0">
                <a:solidFill>
                  <a:srgbClr val="FF0000"/>
                </a:solidFill>
              </a:rPr>
              <a:t> </a:t>
            </a:r>
            <a:r>
              <a:rPr lang="en-US" sz="2400" b="1" dirty="0" err="1">
                <a:solidFill>
                  <a:srgbClr val="FF0000"/>
                </a:solidFill>
              </a:rPr>
              <a:t>Utama</a:t>
            </a:r>
            <a:r>
              <a:rPr lang="en-US" sz="2400" b="1" dirty="0">
                <a:solidFill>
                  <a:srgbClr val="FF0000"/>
                </a:solidFill>
              </a:rPr>
              <a:t> :</a:t>
            </a:r>
          </a:p>
        </p:txBody>
      </p:sp>
    </p:spTree>
    <p:extLst>
      <p:ext uri="{BB962C8B-B14F-4D97-AF65-F5344CB8AC3E}">
        <p14:creationId xmlns:p14="http://schemas.microsoft.com/office/powerpoint/2010/main" val="3799084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algn="l" eaLnBrk="1" hangingPunct="1">
              <a:defRPr/>
            </a:pPr>
            <a:r>
              <a:rPr lang="en-US" altLang="en-US" sz="3200" b="1" u="sng" dirty="0" err="1" smtClean="0">
                <a:solidFill>
                  <a:srgbClr val="000099"/>
                </a:solidFill>
                <a:latin typeface="Candara" pitchFamily="34" charset="0"/>
              </a:rPr>
              <a:t>Ciri-ciri</a:t>
            </a:r>
            <a:r>
              <a:rPr lang="en-US" altLang="en-US" sz="3200" b="1" u="sng" dirty="0" smtClean="0">
                <a:solidFill>
                  <a:srgbClr val="000099"/>
                </a:solidFill>
                <a:latin typeface="Candara" pitchFamily="34" charset="0"/>
              </a:rPr>
              <a:t> </a:t>
            </a:r>
            <a:r>
              <a:rPr lang="en-US" altLang="en-US" sz="3200" b="1" u="sng" dirty="0" err="1" smtClean="0">
                <a:solidFill>
                  <a:srgbClr val="000099"/>
                </a:solidFill>
                <a:latin typeface="Candara" pitchFamily="34" charset="0"/>
              </a:rPr>
              <a:t>Sistem</a:t>
            </a:r>
            <a:r>
              <a:rPr lang="en-US" altLang="en-US" sz="3200" b="1" u="sng" dirty="0" smtClean="0">
                <a:solidFill>
                  <a:srgbClr val="000099"/>
                </a:solidFill>
                <a:latin typeface="Candara" pitchFamily="34" charset="0"/>
              </a:rPr>
              <a:t> Torrens:</a:t>
            </a:r>
          </a:p>
        </p:txBody>
      </p:sp>
      <p:sp>
        <p:nvSpPr>
          <p:cNvPr id="80899" name="Rectangle 3"/>
          <p:cNvSpPr>
            <a:spLocks noGrp="1" noChangeArrowheads="1"/>
          </p:cNvSpPr>
          <p:nvPr>
            <p:ph idx="1"/>
          </p:nvPr>
        </p:nvSpPr>
        <p:spPr>
          <a:xfrm>
            <a:off x="457200" y="1295400"/>
            <a:ext cx="8229600" cy="5181600"/>
          </a:xfrm>
        </p:spPr>
        <p:txBody>
          <a:bodyPr>
            <a:normAutofit lnSpcReduction="10000"/>
          </a:bodyPr>
          <a:lstStyle/>
          <a:p>
            <a:pPr marL="812800" indent="-812800" eaLnBrk="1" hangingPunct="1">
              <a:buFont typeface="Wingdings" pitchFamily="2" charset="2"/>
              <a:buNone/>
              <a:defRPr/>
            </a:pPr>
            <a:r>
              <a:rPr lang="en-US" altLang="en-US" sz="3000" dirty="0" err="1" smtClean="0">
                <a:latin typeface="Candara" pitchFamily="34" charset="0"/>
              </a:rPr>
              <a:t>i</a:t>
            </a:r>
            <a:r>
              <a:rPr lang="en-US" altLang="en-US" sz="3000" dirty="0" smtClean="0">
                <a:latin typeface="Candara" pitchFamily="34" charset="0"/>
              </a:rPr>
              <a:t>)	</a:t>
            </a:r>
            <a:r>
              <a:rPr lang="en-US" altLang="en-US" sz="3000" dirty="0" err="1" smtClean="0">
                <a:solidFill>
                  <a:srgbClr val="FF0000"/>
                </a:solidFill>
                <a:latin typeface="Candara" pitchFamily="34" charset="0"/>
              </a:rPr>
              <a:t>Memberi</a:t>
            </a:r>
            <a:r>
              <a:rPr lang="en-US" altLang="en-US" sz="3000" dirty="0" smtClean="0">
                <a:solidFill>
                  <a:srgbClr val="FF0000"/>
                </a:solidFill>
                <a:latin typeface="Candara" pitchFamily="34" charset="0"/>
              </a:rPr>
              <a:t> </a:t>
            </a:r>
            <a:r>
              <a:rPr lang="en-US" altLang="en-US" sz="3000" dirty="0" err="1" smtClean="0">
                <a:solidFill>
                  <a:srgbClr val="FF0000"/>
                </a:solidFill>
                <a:latin typeface="Candara" pitchFamily="34" charset="0"/>
              </a:rPr>
              <a:t>jaminan</a:t>
            </a:r>
            <a:r>
              <a:rPr lang="en-US" altLang="en-US" sz="3000" dirty="0" smtClean="0">
                <a:solidFill>
                  <a:srgbClr val="FF0000"/>
                </a:solidFill>
                <a:latin typeface="Candara" pitchFamily="34" charset="0"/>
              </a:rPr>
              <a:t> </a:t>
            </a:r>
            <a:r>
              <a:rPr lang="en-US" altLang="en-US" sz="3000" dirty="0" err="1" smtClean="0">
                <a:latin typeface="Candara" pitchFamily="34" charset="0"/>
              </a:rPr>
              <a:t>dan</a:t>
            </a:r>
            <a:r>
              <a:rPr lang="en-US" altLang="en-US" sz="3000" dirty="0" smtClean="0">
                <a:latin typeface="Candara" pitchFamily="34" charset="0"/>
              </a:rPr>
              <a:t> </a:t>
            </a:r>
            <a:r>
              <a:rPr lang="en-US" altLang="en-US" sz="3000" dirty="0" err="1" smtClean="0">
                <a:latin typeface="Candara" pitchFamily="34" charset="0"/>
              </a:rPr>
              <a:t>kesenangan</a:t>
            </a:r>
            <a:r>
              <a:rPr lang="en-US" altLang="en-US" sz="3000" dirty="0" smtClean="0">
                <a:latin typeface="Candara" pitchFamily="34" charset="0"/>
              </a:rPr>
              <a:t> </a:t>
            </a:r>
            <a:r>
              <a:rPr lang="en-US" altLang="en-US" sz="3000" dirty="0" err="1" smtClean="0">
                <a:latin typeface="Candara" pitchFamily="34" charset="0"/>
              </a:rPr>
              <a:t>kepada</a:t>
            </a:r>
            <a:r>
              <a:rPr lang="en-US" altLang="en-US" sz="3000" dirty="0" smtClean="0">
                <a:latin typeface="Candara" pitchFamily="34" charset="0"/>
              </a:rPr>
              <a:t> </a:t>
            </a:r>
            <a:r>
              <a:rPr lang="en-US" altLang="en-US" sz="3000" dirty="0" err="1" smtClean="0">
                <a:latin typeface="Candara" pitchFamily="34" charset="0"/>
              </a:rPr>
              <a:t>segala</a:t>
            </a:r>
            <a:r>
              <a:rPr lang="en-US" altLang="en-US" sz="3000" dirty="0" smtClean="0">
                <a:latin typeface="Candara" pitchFamily="34" charset="0"/>
              </a:rPr>
              <a:t> </a:t>
            </a:r>
            <a:r>
              <a:rPr lang="en-US" altLang="en-US" sz="3000" dirty="0" err="1" smtClean="0">
                <a:latin typeface="Candara" pitchFamily="34" charset="0"/>
              </a:rPr>
              <a:t>urusan</a:t>
            </a:r>
            <a:r>
              <a:rPr lang="en-US" altLang="en-US" sz="3000" dirty="0" smtClean="0">
                <a:latin typeface="Candara" pitchFamily="34" charset="0"/>
              </a:rPr>
              <a:t> </a:t>
            </a:r>
            <a:r>
              <a:rPr lang="en-US" altLang="en-US" sz="3000" dirty="0" err="1" smtClean="0">
                <a:latin typeface="Candara" pitchFamily="34" charset="0"/>
              </a:rPr>
              <a:t>tanah</a:t>
            </a:r>
            <a:r>
              <a:rPr lang="en-US" altLang="en-US" sz="3000" dirty="0" smtClean="0">
                <a:latin typeface="Candara" pitchFamily="34" charset="0"/>
              </a:rPr>
              <a:t>. </a:t>
            </a:r>
            <a:r>
              <a:rPr lang="en-US" altLang="en-US" sz="3000" b="1" dirty="0" err="1" smtClean="0">
                <a:solidFill>
                  <a:srgbClr val="FF0000"/>
                </a:solidFill>
                <a:latin typeface="Candara" pitchFamily="34" charset="0"/>
              </a:rPr>
              <a:t>Hakmilik</a:t>
            </a:r>
            <a:r>
              <a:rPr lang="en-US" altLang="en-US" sz="3000" b="1" dirty="0" smtClean="0">
                <a:solidFill>
                  <a:srgbClr val="FF0000"/>
                </a:solidFill>
                <a:latin typeface="Candara" pitchFamily="34" charset="0"/>
              </a:rPr>
              <a:t> </a:t>
            </a:r>
            <a:r>
              <a:rPr lang="en-US" altLang="en-US" sz="3000" b="1" dirty="0" err="1" smtClean="0">
                <a:solidFill>
                  <a:srgbClr val="FF0000"/>
                </a:solidFill>
                <a:latin typeface="Candara" pitchFamily="34" charset="0"/>
              </a:rPr>
              <a:t>adalah</a:t>
            </a:r>
            <a:r>
              <a:rPr lang="en-US" altLang="en-US" sz="3000" b="1" dirty="0" smtClean="0">
                <a:solidFill>
                  <a:srgbClr val="FF0000"/>
                </a:solidFill>
                <a:latin typeface="Candara" pitchFamily="34" charset="0"/>
              </a:rPr>
              <a:t> </a:t>
            </a:r>
            <a:r>
              <a:rPr lang="en-US" altLang="en-US" sz="3000" b="1" dirty="0" err="1" smtClean="0">
                <a:solidFill>
                  <a:srgbClr val="FF0000"/>
                </a:solidFill>
                <a:latin typeface="Candara" pitchFamily="34" charset="0"/>
              </a:rPr>
              <a:t>bukti</a:t>
            </a:r>
            <a:r>
              <a:rPr lang="en-US" altLang="en-US" sz="3000" b="1" dirty="0" smtClean="0">
                <a:solidFill>
                  <a:srgbClr val="FF0000"/>
                </a:solidFill>
                <a:latin typeface="Candara" pitchFamily="34" charset="0"/>
              </a:rPr>
              <a:t> </a:t>
            </a:r>
            <a:r>
              <a:rPr lang="en-US" altLang="en-US" sz="3000" b="1" dirty="0" err="1" smtClean="0">
                <a:solidFill>
                  <a:srgbClr val="FF0000"/>
                </a:solidFill>
                <a:latin typeface="Candara" pitchFamily="34" charset="0"/>
              </a:rPr>
              <a:t>muktamad</a:t>
            </a:r>
            <a:r>
              <a:rPr lang="en-US" altLang="en-US" sz="3000" dirty="0" smtClean="0">
                <a:latin typeface="Candara" pitchFamily="34" charset="0"/>
              </a:rPr>
              <a:t> </a:t>
            </a:r>
            <a:r>
              <a:rPr lang="en-US" altLang="en-US" sz="3000" dirty="0" err="1" smtClean="0">
                <a:latin typeface="Candara" pitchFamily="34" charset="0"/>
              </a:rPr>
              <a:t>bahawa</a:t>
            </a:r>
            <a:r>
              <a:rPr lang="en-US" altLang="en-US" sz="3000" dirty="0" smtClean="0">
                <a:latin typeface="Candara" pitchFamily="34" charset="0"/>
              </a:rPr>
              <a:t> orang yang </a:t>
            </a:r>
            <a:r>
              <a:rPr lang="en-US" altLang="en-US" sz="3000" dirty="0" err="1" smtClean="0">
                <a:latin typeface="Candara" pitchFamily="34" charset="0"/>
              </a:rPr>
              <a:t>disebut</a:t>
            </a:r>
            <a:r>
              <a:rPr lang="en-US" altLang="en-US" sz="3000" dirty="0" smtClean="0">
                <a:latin typeface="Candara" pitchFamily="34" charset="0"/>
              </a:rPr>
              <a:t> di </a:t>
            </a:r>
            <a:r>
              <a:rPr lang="en-US" altLang="en-US" sz="3000" dirty="0" err="1" smtClean="0">
                <a:latin typeface="Candara" pitchFamily="34" charset="0"/>
              </a:rPr>
              <a:t>dalamnya</a:t>
            </a:r>
            <a:r>
              <a:rPr lang="en-US" altLang="en-US" sz="3000" dirty="0" smtClean="0">
                <a:latin typeface="Candara" pitchFamily="34" charset="0"/>
              </a:rPr>
              <a:t> </a:t>
            </a:r>
            <a:r>
              <a:rPr lang="en-US" altLang="en-US" sz="3000" dirty="0" err="1" smtClean="0">
                <a:latin typeface="Candara" pitchFamily="34" charset="0"/>
              </a:rPr>
              <a:t>adalah</a:t>
            </a:r>
            <a:r>
              <a:rPr lang="en-US" altLang="en-US" sz="3000" dirty="0" smtClean="0">
                <a:latin typeface="Candara" pitchFamily="34" charset="0"/>
              </a:rPr>
              <a:t> </a:t>
            </a:r>
            <a:r>
              <a:rPr lang="en-US" altLang="en-US" sz="3000" dirty="0" err="1" smtClean="0">
                <a:latin typeface="Candara" pitchFamily="34" charset="0"/>
              </a:rPr>
              <a:t>tuan</a:t>
            </a:r>
            <a:r>
              <a:rPr lang="en-US" altLang="en-US" sz="3000" dirty="0" smtClean="0">
                <a:latin typeface="Candara" pitchFamily="34" charset="0"/>
              </a:rPr>
              <a:t> </a:t>
            </a:r>
            <a:r>
              <a:rPr lang="en-US" altLang="en-US" sz="3000" dirty="0" err="1" smtClean="0">
                <a:latin typeface="Candara" pitchFamily="34" charset="0"/>
              </a:rPr>
              <a:t>punya</a:t>
            </a:r>
            <a:r>
              <a:rPr lang="en-US" altLang="en-US" sz="3000" dirty="0" smtClean="0">
                <a:latin typeface="Candara" pitchFamily="34" charset="0"/>
              </a:rPr>
              <a:t> </a:t>
            </a:r>
            <a:r>
              <a:rPr lang="en-US" altLang="en-US" sz="3000" dirty="0" err="1" smtClean="0">
                <a:latin typeface="Candara" pitchFamily="34" charset="0"/>
              </a:rPr>
              <a:t>tanah</a:t>
            </a:r>
            <a:r>
              <a:rPr lang="en-US" altLang="en-US" sz="3000" dirty="0" smtClean="0">
                <a:latin typeface="Candara" pitchFamily="34" charset="0"/>
              </a:rPr>
              <a:t> </a:t>
            </a:r>
            <a:r>
              <a:rPr lang="en-US" altLang="en-US" sz="3000" dirty="0" err="1" smtClean="0">
                <a:latin typeface="Candara" pitchFamily="34" charset="0"/>
              </a:rPr>
              <a:t>tersebut</a:t>
            </a:r>
            <a:r>
              <a:rPr lang="en-US" altLang="en-US" sz="3000" dirty="0" smtClean="0">
                <a:latin typeface="Candara" pitchFamily="34" charset="0"/>
              </a:rPr>
              <a:t>.</a:t>
            </a:r>
          </a:p>
          <a:p>
            <a:pPr marL="812800" indent="-812800" eaLnBrk="1" hangingPunct="1">
              <a:buFont typeface="Wingdings" pitchFamily="2" charset="2"/>
              <a:buNone/>
              <a:defRPr/>
            </a:pPr>
            <a:r>
              <a:rPr lang="en-US" altLang="en-US" sz="3000" dirty="0" smtClean="0">
                <a:latin typeface="Candara" pitchFamily="34" charset="0"/>
              </a:rPr>
              <a:t>ii)	</a:t>
            </a:r>
            <a:r>
              <a:rPr lang="en-US" altLang="en-US" sz="3000" dirty="0" err="1" smtClean="0">
                <a:solidFill>
                  <a:srgbClr val="FF0000"/>
                </a:solidFill>
                <a:latin typeface="Candara" pitchFamily="34" charset="0"/>
              </a:rPr>
              <a:t>Hakmilik-hakmilik</a:t>
            </a:r>
            <a:r>
              <a:rPr lang="en-US" altLang="en-US" sz="3000" dirty="0" smtClean="0">
                <a:solidFill>
                  <a:srgbClr val="FF0000"/>
                </a:solidFill>
                <a:latin typeface="Candara" pitchFamily="34" charset="0"/>
              </a:rPr>
              <a:t> </a:t>
            </a:r>
            <a:r>
              <a:rPr lang="en-US" altLang="en-US" sz="3000" dirty="0" err="1" smtClean="0">
                <a:solidFill>
                  <a:srgbClr val="FF0000"/>
                </a:solidFill>
                <a:latin typeface="Candara" pitchFamily="34" charset="0"/>
              </a:rPr>
              <a:t>tanah</a:t>
            </a:r>
            <a:r>
              <a:rPr lang="en-US" altLang="en-US" sz="3000" dirty="0" smtClean="0">
                <a:solidFill>
                  <a:srgbClr val="FF0000"/>
                </a:solidFill>
                <a:latin typeface="Candara" pitchFamily="34" charset="0"/>
              </a:rPr>
              <a:t> </a:t>
            </a:r>
            <a:r>
              <a:rPr lang="en-US" altLang="en-US" sz="3000" dirty="0" smtClean="0">
                <a:latin typeface="Candara" pitchFamily="34" charset="0"/>
              </a:rPr>
              <a:t>yang </a:t>
            </a:r>
            <a:r>
              <a:rPr lang="en-US" altLang="en-US" sz="3000" dirty="0" err="1" smtClean="0">
                <a:latin typeface="Candara" pitchFamily="34" charset="0"/>
              </a:rPr>
              <a:t>sah</a:t>
            </a:r>
            <a:r>
              <a:rPr lang="en-US" altLang="en-US" sz="3000" dirty="0" smtClean="0">
                <a:latin typeface="Candara" pitchFamily="34" charset="0"/>
              </a:rPr>
              <a:t> </a:t>
            </a:r>
            <a:r>
              <a:rPr lang="en-US" altLang="en-US" sz="3000" dirty="0" err="1" smtClean="0">
                <a:latin typeface="Candara" pitchFamily="34" charset="0"/>
              </a:rPr>
              <a:t>memerlukan</a:t>
            </a:r>
            <a:r>
              <a:rPr lang="en-US" altLang="en-US" sz="3000" dirty="0" smtClean="0">
                <a:latin typeface="Candara" pitchFamily="34" charset="0"/>
              </a:rPr>
              <a:t> </a:t>
            </a:r>
            <a:r>
              <a:rPr lang="en-US" altLang="en-US" sz="3000" dirty="0" err="1" smtClean="0">
                <a:latin typeface="Candara" pitchFamily="34" charset="0"/>
              </a:rPr>
              <a:t>sempadan-sempadan</a:t>
            </a:r>
            <a:r>
              <a:rPr lang="en-US" altLang="en-US" sz="3000" dirty="0" smtClean="0">
                <a:latin typeface="Candara" pitchFamily="34" charset="0"/>
              </a:rPr>
              <a:t> </a:t>
            </a:r>
            <a:r>
              <a:rPr lang="en-US" altLang="en-US" sz="3000" dirty="0" err="1" smtClean="0">
                <a:latin typeface="Candara" pitchFamily="34" charset="0"/>
              </a:rPr>
              <a:t>ditentukan</a:t>
            </a:r>
            <a:r>
              <a:rPr lang="en-US" altLang="en-US" sz="3000" dirty="0" smtClean="0">
                <a:latin typeface="Candara" pitchFamily="34" charset="0"/>
              </a:rPr>
              <a:t> </a:t>
            </a:r>
            <a:r>
              <a:rPr lang="en-US" altLang="en-US" sz="3000" dirty="0" err="1" smtClean="0">
                <a:latin typeface="Candara" pitchFamily="34" charset="0"/>
              </a:rPr>
              <a:t>dengan</a:t>
            </a:r>
            <a:r>
              <a:rPr lang="en-US" altLang="en-US" sz="3000" dirty="0" smtClean="0">
                <a:latin typeface="Candara" pitchFamily="34" charset="0"/>
              </a:rPr>
              <a:t> </a:t>
            </a:r>
            <a:r>
              <a:rPr lang="en-US" altLang="en-US" sz="3000" dirty="0" err="1" smtClean="0">
                <a:latin typeface="Candara" pitchFamily="34" charset="0"/>
              </a:rPr>
              <a:t>tepat</a:t>
            </a:r>
            <a:r>
              <a:rPr lang="en-US" altLang="en-US" sz="3000" dirty="0" smtClean="0">
                <a:latin typeface="Candara" pitchFamily="34" charset="0"/>
              </a:rPr>
              <a:t> </a:t>
            </a:r>
            <a:r>
              <a:rPr lang="en-US" altLang="en-US" sz="3000" dirty="0" err="1" smtClean="0">
                <a:latin typeface="Candara" pitchFamily="34" charset="0"/>
              </a:rPr>
              <a:t>melalui</a:t>
            </a:r>
            <a:r>
              <a:rPr lang="en-US" altLang="en-US" sz="3000" dirty="0" smtClean="0">
                <a:latin typeface="Candara" pitchFamily="34" charset="0"/>
              </a:rPr>
              <a:t> </a:t>
            </a:r>
            <a:r>
              <a:rPr lang="en-US" altLang="en-US" sz="3000" dirty="0" err="1" smtClean="0">
                <a:latin typeface="Candara" pitchFamily="34" charset="0"/>
              </a:rPr>
              <a:t>pengukuran</a:t>
            </a:r>
            <a:r>
              <a:rPr lang="en-US" altLang="en-US" sz="3000" dirty="0" smtClean="0">
                <a:latin typeface="Candara" pitchFamily="34" charset="0"/>
              </a:rPr>
              <a:t>. </a:t>
            </a:r>
            <a:r>
              <a:rPr lang="en-US" altLang="en-US" sz="3000" dirty="0" err="1" smtClean="0">
                <a:latin typeface="Candara" pitchFamily="34" charset="0"/>
              </a:rPr>
              <a:t>Dengan</a:t>
            </a:r>
            <a:r>
              <a:rPr lang="en-US" altLang="en-US" sz="3000" dirty="0" smtClean="0">
                <a:latin typeface="Candara" pitchFamily="34" charset="0"/>
              </a:rPr>
              <a:t> </a:t>
            </a:r>
            <a:r>
              <a:rPr lang="en-US" altLang="en-US" sz="3000" dirty="0" err="1" smtClean="0">
                <a:latin typeface="Candara" pitchFamily="34" charset="0"/>
              </a:rPr>
              <a:t>adanya</a:t>
            </a:r>
            <a:r>
              <a:rPr lang="en-US" altLang="en-US" sz="3000" dirty="0" smtClean="0">
                <a:latin typeface="Candara" pitchFamily="34" charset="0"/>
              </a:rPr>
              <a:t> </a:t>
            </a:r>
            <a:r>
              <a:rPr lang="en-US" altLang="en-US" sz="3000" dirty="0" err="1" smtClean="0">
                <a:latin typeface="Candara" pitchFamily="34" charset="0"/>
              </a:rPr>
              <a:t>pengukuran</a:t>
            </a:r>
            <a:r>
              <a:rPr lang="en-US" altLang="en-US" sz="3000" dirty="0" smtClean="0">
                <a:latin typeface="Candara" pitchFamily="34" charset="0"/>
              </a:rPr>
              <a:t> </a:t>
            </a:r>
            <a:r>
              <a:rPr lang="en-US" altLang="en-US" sz="3000" dirty="0" err="1" smtClean="0">
                <a:latin typeface="Candara" pitchFamily="34" charset="0"/>
              </a:rPr>
              <a:t>sempadan</a:t>
            </a:r>
            <a:r>
              <a:rPr lang="en-US" altLang="en-US" sz="3000" dirty="0" smtClean="0">
                <a:latin typeface="Candara" pitchFamily="34" charset="0"/>
              </a:rPr>
              <a:t> yang </a:t>
            </a:r>
            <a:r>
              <a:rPr lang="en-US" altLang="en-US" sz="3000" dirty="0" err="1" smtClean="0">
                <a:latin typeface="Candara" pitchFamily="34" charset="0"/>
              </a:rPr>
              <a:t>tepat</a:t>
            </a:r>
            <a:r>
              <a:rPr lang="en-US" altLang="en-US" sz="3000" dirty="0" smtClean="0">
                <a:latin typeface="Candara" pitchFamily="34" charset="0"/>
              </a:rPr>
              <a:t>, </a:t>
            </a:r>
            <a:r>
              <a:rPr lang="en-US" altLang="en-US" sz="3000" dirty="0" err="1" smtClean="0">
                <a:latin typeface="Candara" pitchFamily="34" charset="0"/>
              </a:rPr>
              <a:t>kemungkinan</a:t>
            </a:r>
            <a:r>
              <a:rPr lang="en-US" altLang="en-US" sz="3000" dirty="0" smtClean="0">
                <a:latin typeface="Candara" pitchFamily="34" charset="0"/>
              </a:rPr>
              <a:t> </a:t>
            </a:r>
            <a:r>
              <a:rPr lang="en-US" altLang="en-US" sz="3000" dirty="0" err="1" smtClean="0">
                <a:latin typeface="Candara" pitchFamily="34" charset="0"/>
              </a:rPr>
              <a:t>berlakunya</a:t>
            </a:r>
            <a:r>
              <a:rPr lang="en-US" altLang="en-US" sz="3000" dirty="0" smtClean="0">
                <a:latin typeface="Candara" pitchFamily="34" charset="0"/>
              </a:rPr>
              <a:t> </a:t>
            </a:r>
            <a:r>
              <a:rPr lang="en-US" altLang="en-US" sz="3000" dirty="0" err="1" smtClean="0">
                <a:latin typeface="Candara" pitchFamily="34" charset="0"/>
              </a:rPr>
              <a:t>pertikaian</a:t>
            </a:r>
            <a:r>
              <a:rPr lang="en-US" altLang="en-US" sz="3000" dirty="0" smtClean="0">
                <a:latin typeface="Candara" pitchFamily="34" charset="0"/>
              </a:rPr>
              <a:t> </a:t>
            </a:r>
            <a:r>
              <a:rPr lang="en-US" altLang="en-US" sz="3000" dirty="0" err="1" smtClean="0">
                <a:latin typeface="Candara" pitchFamily="34" charset="0"/>
              </a:rPr>
              <a:t>sempadan</a:t>
            </a:r>
            <a:r>
              <a:rPr lang="en-US" altLang="en-US" sz="3000" dirty="0" smtClean="0">
                <a:latin typeface="Candara" pitchFamily="34" charset="0"/>
              </a:rPr>
              <a:t> </a:t>
            </a:r>
            <a:r>
              <a:rPr lang="en-US" altLang="en-US" sz="3000" dirty="0" err="1" smtClean="0">
                <a:latin typeface="Candara" pitchFamily="34" charset="0"/>
              </a:rPr>
              <a:t>boleh</a:t>
            </a:r>
            <a:r>
              <a:rPr lang="en-US" altLang="en-US" sz="3000" dirty="0" smtClean="0">
                <a:latin typeface="Candara" pitchFamily="34" charset="0"/>
              </a:rPr>
              <a:t> </a:t>
            </a:r>
            <a:r>
              <a:rPr lang="en-US" altLang="en-US" sz="3000" dirty="0" err="1" smtClean="0">
                <a:latin typeface="Candara" pitchFamily="34" charset="0"/>
              </a:rPr>
              <a:t>dielakkan</a:t>
            </a:r>
            <a:r>
              <a:rPr lang="en-US" altLang="en-US" sz="3000" dirty="0" smtClean="0">
                <a:latin typeface="Candara" pitchFamily="34" charset="0"/>
              </a:rPr>
              <a:t> </a:t>
            </a:r>
            <a:r>
              <a:rPr lang="en-US" altLang="en-US" sz="3000" dirty="0" err="1" smtClean="0">
                <a:latin typeface="Candara" pitchFamily="34" charset="0"/>
              </a:rPr>
              <a:t>dan</a:t>
            </a:r>
            <a:r>
              <a:rPr lang="en-US" altLang="en-US" sz="3000" dirty="0" smtClean="0">
                <a:latin typeface="Candara" pitchFamily="34" charset="0"/>
              </a:rPr>
              <a:t> </a:t>
            </a:r>
            <a:r>
              <a:rPr lang="en-US" altLang="en-US" sz="3000" dirty="0" err="1" smtClean="0">
                <a:latin typeface="Candara" pitchFamily="34" charset="0"/>
              </a:rPr>
              <a:t>hakmilik</a:t>
            </a:r>
            <a:r>
              <a:rPr lang="en-US" altLang="en-US" sz="3000" dirty="0" smtClean="0">
                <a:latin typeface="Candara" pitchFamily="34" charset="0"/>
              </a:rPr>
              <a:t> </a:t>
            </a:r>
            <a:r>
              <a:rPr lang="en-US" altLang="en-US" sz="3000" dirty="0" err="1" smtClean="0">
                <a:latin typeface="Candara" pitchFamily="34" charset="0"/>
              </a:rPr>
              <a:t>itu</a:t>
            </a:r>
            <a:r>
              <a:rPr lang="en-US" altLang="en-US" sz="3000" dirty="0" smtClean="0">
                <a:latin typeface="Candara" pitchFamily="34" charset="0"/>
              </a:rPr>
              <a:t> </a:t>
            </a:r>
            <a:r>
              <a:rPr lang="en-US" altLang="en-US" sz="3000" dirty="0" err="1" smtClean="0">
                <a:latin typeface="Candara" pitchFamily="34" charset="0"/>
              </a:rPr>
              <a:t>tidak</a:t>
            </a:r>
            <a:r>
              <a:rPr lang="en-US" altLang="en-US" sz="3000" dirty="0" smtClean="0">
                <a:latin typeface="Candara" pitchFamily="34" charset="0"/>
              </a:rPr>
              <a:t> </a:t>
            </a:r>
            <a:r>
              <a:rPr lang="en-US" altLang="en-US" sz="3000" dirty="0" err="1" smtClean="0">
                <a:latin typeface="Candara" pitchFamily="34" charset="0"/>
              </a:rPr>
              <a:t>boleh</a:t>
            </a:r>
            <a:r>
              <a:rPr lang="en-US" altLang="en-US" sz="3000" dirty="0" smtClean="0">
                <a:latin typeface="Candara" pitchFamily="34" charset="0"/>
              </a:rPr>
              <a:t> </a:t>
            </a:r>
            <a:r>
              <a:rPr lang="en-US" altLang="en-US" sz="3000" dirty="0" err="1" smtClean="0">
                <a:latin typeface="Candara" pitchFamily="34" charset="0"/>
              </a:rPr>
              <a:t>disangkal</a:t>
            </a:r>
            <a:r>
              <a:rPr lang="en-US" altLang="en-US" sz="3000" dirty="0" smtClean="0">
                <a:latin typeface="Candara" pitchFamily="34" charset="0"/>
              </a:rPr>
              <a:t> </a:t>
            </a:r>
            <a:r>
              <a:rPr lang="en-US" altLang="en-US" sz="3000" dirty="0" err="1" smtClean="0">
                <a:latin typeface="Candara" pitchFamily="34" charset="0"/>
              </a:rPr>
              <a:t>dari</a:t>
            </a:r>
            <a:r>
              <a:rPr lang="en-US" altLang="en-US" sz="3000" dirty="0" smtClean="0">
                <a:latin typeface="Candara" pitchFamily="34" charset="0"/>
              </a:rPr>
              <a:t> </a:t>
            </a:r>
            <a:r>
              <a:rPr lang="en-US" altLang="en-US" sz="3000" dirty="0" err="1" smtClean="0">
                <a:latin typeface="Candara" pitchFamily="34" charset="0"/>
              </a:rPr>
              <a:t>segala</a:t>
            </a:r>
            <a:r>
              <a:rPr lang="en-US" altLang="en-US" sz="3000" dirty="0" smtClean="0">
                <a:latin typeface="Candara" pitchFamily="34" charset="0"/>
              </a:rPr>
              <a:t> </a:t>
            </a:r>
            <a:r>
              <a:rPr lang="en-US" altLang="en-US" sz="3000" dirty="0" err="1" smtClean="0">
                <a:latin typeface="Candara" pitchFamily="34" charset="0"/>
              </a:rPr>
              <a:t>segi</a:t>
            </a:r>
            <a:r>
              <a:rPr lang="en-US" altLang="en-US" sz="3000" dirty="0" smtClean="0">
                <a:latin typeface="Candara" pitchFamily="34" charset="0"/>
              </a:rPr>
              <a:t>.</a:t>
            </a:r>
          </a:p>
        </p:txBody>
      </p:sp>
    </p:spTree>
    <p:extLst>
      <p:ext uri="{BB962C8B-B14F-4D97-AF65-F5344CB8AC3E}">
        <p14:creationId xmlns:p14="http://schemas.microsoft.com/office/powerpoint/2010/main" val="396524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2"/>
          <p:cNvSpPr>
            <a:spLocks noGrp="1" noChangeArrowheads="1"/>
          </p:cNvSpPr>
          <p:nvPr>
            <p:ph type="title"/>
          </p:nvPr>
        </p:nvSpPr>
        <p:spPr>
          <a:xfrm>
            <a:off x="1828800" y="0"/>
            <a:ext cx="5257800" cy="685800"/>
          </a:xfrm>
        </p:spPr>
        <p:txBody>
          <a:bodyPr>
            <a:normAutofit/>
          </a:bodyPr>
          <a:lstStyle/>
          <a:p>
            <a:pPr eaLnBrk="1" hangingPunct="1"/>
            <a:r>
              <a:rPr lang="en-US" altLang="en-US" sz="2400" b="1" dirty="0" smtClean="0">
                <a:solidFill>
                  <a:srgbClr val="000099"/>
                </a:solidFill>
                <a:latin typeface="Candara" pitchFamily="34" charset="0"/>
              </a:rPr>
              <a:t>Proses </a:t>
            </a:r>
            <a:r>
              <a:rPr lang="en-US" altLang="en-US" sz="2400" b="1" dirty="0" err="1" smtClean="0">
                <a:solidFill>
                  <a:srgbClr val="000099"/>
                </a:solidFill>
                <a:latin typeface="Candara" pitchFamily="34" charset="0"/>
              </a:rPr>
              <a:t>Pengawalseliaan</a:t>
            </a:r>
            <a:r>
              <a:rPr lang="en-US" altLang="en-US" sz="2400" b="1" dirty="0" smtClean="0">
                <a:solidFill>
                  <a:srgbClr val="000099"/>
                </a:solidFill>
                <a:latin typeface="Candara" pitchFamily="34" charset="0"/>
              </a:rPr>
              <a:t> Malaysia</a:t>
            </a:r>
            <a:endParaRPr lang="en-GB" altLang="en-US" sz="2400" b="1" dirty="0" smtClean="0">
              <a:solidFill>
                <a:srgbClr val="000099"/>
              </a:solidFill>
              <a:latin typeface="Candara" pitchFamily="34" charset="0"/>
            </a:endParaRPr>
          </a:p>
        </p:txBody>
      </p:sp>
      <p:sp>
        <p:nvSpPr>
          <p:cNvPr id="4102" name="Rectangle 3"/>
          <p:cNvSpPr>
            <a:spLocks noGrp="1" noChangeArrowheads="1"/>
          </p:cNvSpPr>
          <p:nvPr>
            <p:ph idx="1"/>
          </p:nvPr>
        </p:nvSpPr>
        <p:spPr>
          <a:xfrm>
            <a:off x="609600" y="685800"/>
            <a:ext cx="8305800" cy="4419600"/>
          </a:xfrm>
        </p:spPr>
        <p:txBody>
          <a:bodyPr>
            <a:normAutofit fontScale="92500" lnSpcReduction="20000"/>
          </a:bodyPr>
          <a:lstStyle/>
          <a:p>
            <a:pPr marL="533400" indent="-533400">
              <a:lnSpc>
                <a:spcPct val="90000"/>
              </a:lnSpc>
              <a:buClr>
                <a:srgbClr val="FF0000"/>
              </a:buClr>
              <a:buFontTx/>
              <a:buAutoNum type="arabicPeriod"/>
            </a:pPr>
            <a:r>
              <a:rPr lang="en-US" sz="2800" dirty="0">
                <a:solidFill>
                  <a:schemeClr val="tx1"/>
                </a:solidFill>
              </a:rPr>
              <a:t>Proses </a:t>
            </a:r>
            <a:r>
              <a:rPr lang="en-US" sz="2800" dirty="0" err="1">
                <a:solidFill>
                  <a:schemeClr val="tx1"/>
                </a:solidFill>
              </a:rPr>
              <a:t>ini</a:t>
            </a:r>
            <a:r>
              <a:rPr lang="en-US" sz="2800" dirty="0">
                <a:solidFill>
                  <a:schemeClr val="tx1"/>
                </a:solidFill>
              </a:rPr>
              <a:t> </a:t>
            </a:r>
            <a:r>
              <a:rPr lang="en-US" sz="2800" dirty="0" err="1">
                <a:solidFill>
                  <a:schemeClr val="tx1"/>
                </a:solidFill>
              </a:rPr>
              <a:t>telah</a:t>
            </a:r>
            <a:r>
              <a:rPr lang="en-US" sz="2800" dirty="0">
                <a:solidFill>
                  <a:schemeClr val="tx1"/>
                </a:solidFill>
              </a:rPr>
              <a:t> </a:t>
            </a:r>
            <a:r>
              <a:rPr lang="en-US" sz="2800" dirty="0" err="1">
                <a:solidFill>
                  <a:schemeClr val="tx1"/>
                </a:solidFill>
              </a:rPr>
              <a:t>berkembang</a:t>
            </a:r>
            <a:r>
              <a:rPr lang="en-US" sz="2800" dirty="0">
                <a:solidFill>
                  <a:schemeClr val="tx1"/>
                </a:solidFill>
              </a:rPr>
              <a:t> </a:t>
            </a:r>
            <a:r>
              <a:rPr lang="en-US" sz="2800" dirty="0" err="1">
                <a:solidFill>
                  <a:schemeClr val="tx1"/>
                </a:solidFill>
              </a:rPr>
              <a:t>dari</a:t>
            </a:r>
            <a:r>
              <a:rPr lang="en-US" sz="2800" dirty="0">
                <a:solidFill>
                  <a:schemeClr val="tx1"/>
                </a:solidFill>
              </a:rPr>
              <a:t> </a:t>
            </a:r>
            <a:r>
              <a:rPr lang="en-US" sz="2800" dirty="0" err="1" smtClean="0">
                <a:solidFill>
                  <a:schemeClr val="tx1"/>
                </a:solidFill>
              </a:rPr>
              <a:t>masa</a:t>
            </a:r>
            <a:r>
              <a:rPr lang="en-US" sz="2800" dirty="0" smtClean="0">
                <a:solidFill>
                  <a:schemeClr val="tx1"/>
                </a:solidFill>
              </a:rPr>
              <a:t> </a:t>
            </a:r>
            <a:r>
              <a:rPr lang="en-US" sz="2800" dirty="0" err="1">
                <a:solidFill>
                  <a:schemeClr val="tx1"/>
                </a:solidFill>
              </a:rPr>
              <a:t>ke</a:t>
            </a:r>
            <a:r>
              <a:rPr lang="en-US" sz="2800" dirty="0">
                <a:solidFill>
                  <a:schemeClr val="tx1"/>
                </a:solidFill>
              </a:rPr>
              <a:t> </a:t>
            </a:r>
            <a:r>
              <a:rPr lang="en-US" sz="2800" dirty="0" err="1">
                <a:solidFill>
                  <a:schemeClr val="tx1"/>
                </a:solidFill>
              </a:rPr>
              <a:t>semasa</a:t>
            </a:r>
            <a:r>
              <a:rPr lang="en-US" sz="2800" dirty="0">
                <a:solidFill>
                  <a:schemeClr val="tx1"/>
                </a:solidFill>
              </a:rPr>
              <a:t>. </a:t>
            </a:r>
            <a:endParaRPr lang="en-US" sz="2800" dirty="0" smtClean="0">
              <a:solidFill>
                <a:schemeClr val="tx1"/>
              </a:solidFill>
            </a:endParaRPr>
          </a:p>
          <a:p>
            <a:pPr marL="533400" indent="-533400">
              <a:lnSpc>
                <a:spcPct val="90000"/>
              </a:lnSpc>
              <a:buClr>
                <a:srgbClr val="FF0000"/>
              </a:buClr>
              <a:buFontTx/>
              <a:buAutoNum type="arabicPeriod"/>
            </a:pPr>
            <a:r>
              <a:rPr lang="en-US" sz="2800" dirty="0" err="1" smtClean="0">
                <a:solidFill>
                  <a:schemeClr val="tx1"/>
                </a:solidFill>
              </a:rPr>
              <a:t>Berdasarkan</a:t>
            </a:r>
            <a:r>
              <a:rPr lang="en-US" sz="2800" dirty="0" smtClean="0">
                <a:solidFill>
                  <a:schemeClr val="tx1"/>
                </a:solidFill>
              </a:rPr>
              <a:t> </a:t>
            </a:r>
            <a:r>
              <a:rPr lang="en-US" sz="2800" dirty="0" err="1">
                <a:solidFill>
                  <a:schemeClr val="tx1"/>
                </a:solidFill>
              </a:rPr>
              <a:t>amalan</a:t>
            </a:r>
            <a:r>
              <a:rPr lang="en-US" sz="2800" dirty="0">
                <a:solidFill>
                  <a:schemeClr val="tx1"/>
                </a:solidFill>
              </a:rPr>
              <a:t> </a:t>
            </a:r>
            <a:r>
              <a:rPr lang="en-US" sz="2800" dirty="0" err="1">
                <a:solidFill>
                  <a:schemeClr val="tx1"/>
                </a:solidFill>
              </a:rPr>
              <a:t>dan</a:t>
            </a:r>
            <a:r>
              <a:rPr lang="en-US" sz="2800" dirty="0">
                <a:solidFill>
                  <a:schemeClr val="tx1"/>
                </a:solidFill>
              </a:rPr>
              <a:t> </a:t>
            </a:r>
            <a:r>
              <a:rPr lang="en-US" sz="2800" dirty="0" err="1">
                <a:solidFill>
                  <a:schemeClr val="tx1"/>
                </a:solidFill>
              </a:rPr>
              <a:t>keputusan-keputusan</a:t>
            </a:r>
            <a:r>
              <a:rPr lang="en-US" sz="2800" dirty="0">
                <a:solidFill>
                  <a:schemeClr val="tx1"/>
                </a:solidFill>
              </a:rPr>
              <a:t> </a:t>
            </a:r>
            <a:r>
              <a:rPr lang="en-US" sz="2800" dirty="0" err="1">
                <a:solidFill>
                  <a:schemeClr val="tx1"/>
                </a:solidFill>
              </a:rPr>
              <a:t>pentadbiran</a:t>
            </a:r>
            <a:r>
              <a:rPr lang="en-US" sz="2800" dirty="0">
                <a:solidFill>
                  <a:schemeClr val="tx1"/>
                </a:solidFill>
              </a:rPr>
              <a:t>; </a:t>
            </a:r>
            <a:r>
              <a:rPr lang="en-US" sz="2800" dirty="0" smtClean="0">
                <a:solidFill>
                  <a:schemeClr val="tx1"/>
                </a:solidFill>
              </a:rPr>
              <a:t>- </a:t>
            </a:r>
            <a:r>
              <a:rPr lang="en-US" sz="2800" dirty="0" err="1" smtClean="0">
                <a:solidFill>
                  <a:schemeClr val="tx1"/>
                </a:solidFill>
              </a:rPr>
              <a:t>masih</a:t>
            </a:r>
            <a:r>
              <a:rPr lang="en-US" sz="2800" dirty="0" smtClean="0">
                <a:solidFill>
                  <a:schemeClr val="tx1"/>
                </a:solidFill>
              </a:rPr>
              <a:t> </a:t>
            </a:r>
            <a:r>
              <a:rPr lang="en-US" sz="2800" dirty="0" err="1" smtClean="0">
                <a:solidFill>
                  <a:schemeClr val="tx1"/>
                </a:solidFill>
              </a:rPr>
              <a:t>belum</a:t>
            </a:r>
            <a:r>
              <a:rPr lang="en-US" sz="2800" dirty="0" smtClean="0">
                <a:solidFill>
                  <a:schemeClr val="tx1"/>
                </a:solidFill>
              </a:rPr>
              <a:t> </a:t>
            </a:r>
            <a:r>
              <a:rPr lang="en-US" sz="2800" dirty="0" err="1">
                <a:solidFill>
                  <a:schemeClr val="tx1"/>
                </a:solidFill>
              </a:rPr>
              <a:t>dikanunkan</a:t>
            </a:r>
            <a:r>
              <a:rPr lang="en-US" sz="2800" dirty="0">
                <a:solidFill>
                  <a:schemeClr val="tx1"/>
                </a:solidFill>
              </a:rPr>
              <a:t> </a:t>
            </a:r>
            <a:r>
              <a:rPr lang="en-US" sz="2800" dirty="0" err="1">
                <a:solidFill>
                  <a:schemeClr val="tx1"/>
                </a:solidFill>
              </a:rPr>
              <a:t>dalam</a:t>
            </a:r>
            <a:r>
              <a:rPr lang="en-US" sz="2800" dirty="0">
                <a:solidFill>
                  <a:schemeClr val="tx1"/>
                </a:solidFill>
              </a:rPr>
              <a:t> </a:t>
            </a:r>
            <a:r>
              <a:rPr lang="en-US" sz="2800" dirty="0" err="1">
                <a:solidFill>
                  <a:schemeClr val="tx1"/>
                </a:solidFill>
              </a:rPr>
              <a:t>undang-undang</a:t>
            </a:r>
            <a:r>
              <a:rPr lang="en-US" sz="2800" dirty="0">
                <a:solidFill>
                  <a:schemeClr val="tx1"/>
                </a:solidFill>
              </a:rPr>
              <a:t>. </a:t>
            </a:r>
            <a:endParaRPr lang="en-US" sz="2800" dirty="0" smtClean="0">
              <a:solidFill>
                <a:schemeClr val="tx1"/>
              </a:solidFill>
            </a:endParaRPr>
          </a:p>
          <a:p>
            <a:pPr marL="533400" indent="-533400">
              <a:lnSpc>
                <a:spcPct val="90000"/>
              </a:lnSpc>
              <a:buClr>
                <a:srgbClr val="FF0000"/>
              </a:buClr>
              <a:buFontTx/>
              <a:buAutoNum type="arabicPeriod"/>
            </a:pPr>
            <a:r>
              <a:rPr lang="en-US" sz="2800" dirty="0" err="1" smtClean="0">
                <a:solidFill>
                  <a:schemeClr val="tx1"/>
                </a:solidFill>
              </a:rPr>
              <a:t>Tanggungjawab</a:t>
            </a:r>
            <a:r>
              <a:rPr lang="en-US" sz="2800" dirty="0" smtClean="0">
                <a:solidFill>
                  <a:schemeClr val="tx1"/>
                </a:solidFill>
              </a:rPr>
              <a:t> </a:t>
            </a:r>
            <a:r>
              <a:rPr lang="en-US" sz="2800" dirty="0" err="1">
                <a:solidFill>
                  <a:schemeClr val="tx1"/>
                </a:solidFill>
              </a:rPr>
              <a:t>diagihkan</a:t>
            </a:r>
            <a:r>
              <a:rPr lang="en-US" sz="2800" dirty="0">
                <a:solidFill>
                  <a:schemeClr val="tx1"/>
                </a:solidFill>
              </a:rPr>
              <a:t> </a:t>
            </a:r>
            <a:r>
              <a:rPr lang="en-US" sz="2800" dirty="0" err="1">
                <a:solidFill>
                  <a:schemeClr val="tx1"/>
                </a:solidFill>
              </a:rPr>
              <a:t>kepada</a:t>
            </a:r>
            <a:r>
              <a:rPr lang="en-US" sz="2800" dirty="0">
                <a:solidFill>
                  <a:schemeClr val="tx1"/>
                </a:solidFill>
              </a:rPr>
              <a:t> </a:t>
            </a:r>
            <a:r>
              <a:rPr lang="en-US" sz="2800" dirty="0" err="1">
                <a:solidFill>
                  <a:schemeClr val="tx1"/>
                </a:solidFill>
              </a:rPr>
              <a:t>individu</a:t>
            </a:r>
            <a:r>
              <a:rPr lang="en-US" sz="2800" dirty="0">
                <a:solidFill>
                  <a:schemeClr val="tx1"/>
                </a:solidFill>
              </a:rPr>
              <a:t> </a:t>
            </a:r>
            <a:r>
              <a:rPr lang="en-US" sz="2800" dirty="0" err="1" smtClean="0">
                <a:solidFill>
                  <a:schemeClr val="tx1"/>
                </a:solidFill>
              </a:rPr>
              <a:t>Kementerian</a:t>
            </a:r>
            <a:r>
              <a:rPr lang="en-US" sz="2800" dirty="0" smtClean="0">
                <a:solidFill>
                  <a:schemeClr val="tx1"/>
                </a:solidFill>
              </a:rPr>
              <a:t> </a:t>
            </a:r>
            <a:r>
              <a:rPr lang="en-US" sz="2800" dirty="0" err="1" smtClean="0">
                <a:solidFill>
                  <a:schemeClr val="tx1"/>
                </a:solidFill>
              </a:rPr>
              <a:t>berkenaan</a:t>
            </a:r>
            <a:r>
              <a:rPr lang="en-US" sz="2800" dirty="0" smtClean="0">
                <a:solidFill>
                  <a:schemeClr val="tx1"/>
                </a:solidFill>
              </a:rPr>
              <a:t>. </a:t>
            </a:r>
          </a:p>
          <a:p>
            <a:pPr marL="533400" indent="-533400">
              <a:lnSpc>
                <a:spcPct val="90000"/>
              </a:lnSpc>
              <a:buClr>
                <a:srgbClr val="FF0000"/>
              </a:buClr>
              <a:buFontTx/>
              <a:buAutoNum type="arabicPeriod"/>
            </a:pPr>
            <a:r>
              <a:rPr lang="en-US" sz="2800" dirty="0" err="1" smtClean="0">
                <a:solidFill>
                  <a:schemeClr val="tx1"/>
                </a:solidFill>
              </a:rPr>
              <a:t>Sistem</a:t>
            </a:r>
            <a:r>
              <a:rPr lang="en-US" sz="2800" dirty="0" smtClean="0">
                <a:solidFill>
                  <a:schemeClr val="tx1"/>
                </a:solidFill>
              </a:rPr>
              <a:t> </a:t>
            </a:r>
            <a:r>
              <a:rPr lang="en-US" sz="2800" dirty="0" err="1">
                <a:solidFill>
                  <a:schemeClr val="tx1"/>
                </a:solidFill>
              </a:rPr>
              <a:t>untuk</a:t>
            </a:r>
            <a:r>
              <a:rPr lang="en-US" sz="2800" dirty="0">
                <a:solidFill>
                  <a:schemeClr val="tx1"/>
                </a:solidFill>
              </a:rPr>
              <a:t> </a:t>
            </a:r>
            <a:r>
              <a:rPr lang="en-US" sz="2800" dirty="0" err="1">
                <a:solidFill>
                  <a:schemeClr val="tx1"/>
                </a:solidFill>
              </a:rPr>
              <a:t>rundingan</a:t>
            </a:r>
            <a:r>
              <a:rPr lang="en-US" sz="2800" dirty="0">
                <a:solidFill>
                  <a:schemeClr val="tx1"/>
                </a:solidFill>
              </a:rPr>
              <a:t> </a:t>
            </a:r>
            <a:r>
              <a:rPr lang="en-US" sz="2800" dirty="0" err="1">
                <a:solidFill>
                  <a:schemeClr val="tx1"/>
                </a:solidFill>
              </a:rPr>
              <a:t>antara</a:t>
            </a:r>
            <a:r>
              <a:rPr lang="en-US" sz="2800" dirty="0">
                <a:solidFill>
                  <a:schemeClr val="tx1"/>
                </a:solidFill>
              </a:rPr>
              <a:t> </a:t>
            </a:r>
            <a:r>
              <a:rPr lang="en-US" sz="2800" dirty="0" err="1">
                <a:solidFill>
                  <a:schemeClr val="tx1"/>
                </a:solidFill>
              </a:rPr>
              <a:t>kerajaan</a:t>
            </a:r>
            <a:r>
              <a:rPr lang="en-US" sz="2800" dirty="0">
                <a:solidFill>
                  <a:schemeClr val="tx1"/>
                </a:solidFill>
              </a:rPr>
              <a:t>. </a:t>
            </a:r>
            <a:endParaRPr lang="en-US" sz="2800" dirty="0" smtClean="0">
              <a:solidFill>
                <a:schemeClr val="tx1"/>
              </a:solidFill>
            </a:endParaRPr>
          </a:p>
          <a:p>
            <a:pPr marL="533400" indent="-533400">
              <a:lnSpc>
                <a:spcPct val="90000"/>
              </a:lnSpc>
              <a:buClr>
                <a:srgbClr val="FF0000"/>
              </a:buClr>
              <a:buFontTx/>
              <a:buAutoNum type="arabicPeriod"/>
            </a:pPr>
            <a:r>
              <a:rPr lang="en-US" sz="2800" dirty="0" err="1" smtClean="0">
                <a:solidFill>
                  <a:schemeClr val="tx1"/>
                </a:solidFill>
              </a:rPr>
              <a:t>Kebiasaannya</a:t>
            </a:r>
            <a:r>
              <a:rPr lang="en-US" sz="2800" dirty="0" smtClean="0">
                <a:solidFill>
                  <a:schemeClr val="tx1"/>
                </a:solidFill>
              </a:rPr>
              <a:t> </a:t>
            </a:r>
            <a:r>
              <a:rPr lang="en-US" sz="2800" dirty="0" err="1" smtClean="0">
                <a:solidFill>
                  <a:schemeClr val="tx1"/>
                </a:solidFill>
              </a:rPr>
              <a:t>mendapat</a:t>
            </a:r>
            <a:r>
              <a:rPr lang="en-US" sz="2800" dirty="0" smtClean="0">
                <a:solidFill>
                  <a:schemeClr val="tx1"/>
                </a:solidFill>
              </a:rPr>
              <a:t> </a:t>
            </a:r>
            <a:r>
              <a:rPr lang="en-US" sz="2800" dirty="0" err="1" smtClean="0">
                <a:solidFill>
                  <a:schemeClr val="tx1"/>
                </a:solidFill>
              </a:rPr>
              <a:t>kelulusan</a:t>
            </a:r>
            <a:r>
              <a:rPr lang="en-US" sz="2800" dirty="0" smtClean="0">
                <a:solidFill>
                  <a:schemeClr val="tx1"/>
                </a:solidFill>
              </a:rPr>
              <a:t> </a:t>
            </a:r>
            <a:r>
              <a:rPr lang="en-US" sz="2800" dirty="0">
                <a:solidFill>
                  <a:schemeClr val="tx1"/>
                </a:solidFill>
              </a:rPr>
              <a:t>Jemaah </a:t>
            </a:r>
            <a:r>
              <a:rPr lang="en-US" sz="2800" dirty="0" err="1" smtClean="0">
                <a:solidFill>
                  <a:schemeClr val="tx1"/>
                </a:solidFill>
              </a:rPr>
              <a:t>Menteri</a:t>
            </a:r>
            <a:r>
              <a:rPr lang="en-US" sz="2800" dirty="0" smtClean="0">
                <a:solidFill>
                  <a:schemeClr val="tx1"/>
                </a:solidFill>
              </a:rPr>
              <a:t>, </a:t>
            </a:r>
            <a:r>
              <a:rPr lang="en-US" sz="2800" dirty="0" err="1">
                <a:solidFill>
                  <a:schemeClr val="tx1"/>
                </a:solidFill>
              </a:rPr>
              <a:t>walaupun</a:t>
            </a:r>
            <a:r>
              <a:rPr lang="en-US" sz="2800" dirty="0">
                <a:solidFill>
                  <a:schemeClr val="tx1"/>
                </a:solidFill>
              </a:rPr>
              <a:t> </a:t>
            </a:r>
            <a:r>
              <a:rPr lang="en-US" sz="2800" dirty="0" err="1" smtClean="0">
                <a:solidFill>
                  <a:schemeClr val="tx1"/>
                </a:solidFill>
              </a:rPr>
              <a:t>kuasa</a:t>
            </a:r>
            <a:r>
              <a:rPr lang="en-US" sz="2800" dirty="0" smtClean="0">
                <a:solidFill>
                  <a:schemeClr val="tx1"/>
                </a:solidFill>
              </a:rPr>
              <a:t> </a:t>
            </a:r>
            <a:r>
              <a:rPr lang="en-US" sz="2800" dirty="0" err="1" smtClean="0">
                <a:solidFill>
                  <a:schemeClr val="tx1"/>
                </a:solidFill>
              </a:rPr>
              <a:t>terletak</a:t>
            </a:r>
            <a:r>
              <a:rPr lang="en-US" sz="2800" dirty="0" smtClean="0">
                <a:solidFill>
                  <a:schemeClr val="tx1"/>
                </a:solidFill>
              </a:rPr>
              <a:t> </a:t>
            </a:r>
            <a:r>
              <a:rPr lang="en-US" sz="2800" dirty="0" err="1">
                <a:solidFill>
                  <a:schemeClr val="tx1"/>
                </a:solidFill>
              </a:rPr>
              <a:t>dengan</a:t>
            </a:r>
            <a:r>
              <a:rPr lang="en-US" sz="2800" dirty="0">
                <a:solidFill>
                  <a:schemeClr val="tx1"/>
                </a:solidFill>
              </a:rPr>
              <a:t> </a:t>
            </a:r>
            <a:r>
              <a:rPr lang="en-US" sz="2800" dirty="0" err="1">
                <a:solidFill>
                  <a:schemeClr val="tx1"/>
                </a:solidFill>
              </a:rPr>
              <a:t>Menteri-Menteri</a:t>
            </a:r>
            <a:r>
              <a:rPr lang="en-US" sz="2800" dirty="0">
                <a:solidFill>
                  <a:schemeClr val="tx1"/>
                </a:solidFill>
              </a:rPr>
              <a:t>. </a:t>
            </a:r>
            <a:endParaRPr lang="en-US" sz="2800" dirty="0" smtClean="0">
              <a:solidFill>
                <a:schemeClr val="tx1"/>
              </a:solidFill>
            </a:endParaRPr>
          </a:p>
          <a:p>
            <a:pPr marL="533400" indent="-533400">
              <a:lnSpc>
                <a:spcPct val="90000"/>
              </a:lnSpc>
              <a:buClr>
                <a:srgbClr val="FF0000"/>
              </a:buClr>
              <a:buFontTx/>
              <a:buAutoNum type="arabicPeriod"/>
            </a:pPr>
            <a:r>
              <a:rPr lang="en-US" sz="2800" dirty="0" smtClean="0">
                <a:solidFill>
                  <a:schemeClr val="tx1"/>
                </a:solidFill>
              </a:rPr>
              <a:t>Proses </a:t>
            </a:r>
            <a:r>
              <a:rPr lang="en-US" sz="2800" dirty="0" err="1">
                <a:solidFill>
                  <a:schemeClr val="tx1"/>
                </a:solidFill>
              </a:rPr>
              <a:t>rundingan</a:t>
            </a:r>
            <a:r>
              <a:rPr lang="en-US" sz="2800" dirty="0">
                <a:solidFill>
                  <a:schemeClr val="tx1"/>
                </a:solidFill>
              </a:rPr>
              <a:t> </a:t>
            </a:r>
            <a:r>
              <a:rPr lang="en-US" sz="2800" dirty="0" err="1" smtClean="0">
                <a:solidFill>
                  <a:schemeClr val="tx1"/>
                </a:solidFill>
              </a:rPr>
              <a:t>awam</a:t>
            </a:r>
            <a:r>
              <a:rPr lang="en-US" sz="2800" dirty="0" smtClean="0">
                <a:solidFill>
                  <a:schemeClr val="tx1"/>
                </a:solidFill>
              </a:rPr>
              <a:t>/</a:t>
            </a:r>
            <a:r>
              <a:rPr lang="en-US" sz="2800" dirty="0" err="1" smtClean="0">
                <a:solidFill>
                  <a:schemeClr val="tx1"/>
                </a:solidFill>
              </a:rPr>
              <a:t>pihak</a:t>
            </a:r>
            <a:r>
              <a:rPr lang="en-US" sz="2800" dirty="0" smtClean="0">
                <a:solidFill>
                  <a:schemeClr val="tx1"/>
                </a:solidFill>
              </a:rPr>
              <a:t> </a:t>
            </a:r>
            <a:r>
              <a:rPr lang="en-US" sz="2800" dirty="0" err="1" smtClean="0">
                <a:solidFill>
                  <a:schemeClr val="tx1"/>
                </a:solidFill>
              </a:rPr>
              <a:t>berkepentingan</a:t>
            </a:r>
            <a:r>
              <a:rPr lang="en-US" sz="2800" dirty="0" smtClean="0">
                <a:solidFill>
                  <a:schemeClr val="tx1"/>
                </a:solidFill>
              </a:rPr>
              <a:t> </a:t>
            </a:r>
            <a:r>
              <a:rPr lang="en-US" sz="2800" dirty="0" err="1">
                <a:solidFill>
                  <a:schemeClr val="tx1"/>
                </a:solidFill>
              </a:rPr>
              <a:t>ditentukan</a:t>
            </a:r>
            <a:r>
              <a:rPr lang="en-US" sz="2800" dirty="0">
                <a:solidFill>
                  <a:schemeClr val="tx1"/>
                </a:solidFill>
              </a:rPr>
              <a:t> </a:t>
            </a:r>
            <a:r>
              <a:rPr lang="en-US" sz="2800" dirty="0" err="1">
                <a:solidFill>
                  <a:schemeClr val="tx1"/>
                </a:solidFill>
              </a:rPr>
              <a:t>oleh</a:t>
            </a:r>
            <a:r>
              <a:rPr lang="en-US" sz="2800" dirty="0">
                <a:solidFill>
                  <a:schemeClr val="tx1"/>
                </a:solidFill>
              </a:rPr>
              <a:t> </a:t>
            </a:r>
            <a:r>
              <a:rPr lang="en-US" sz="2800" dirty="0" err="1">
                <a:solidFill>
                  <a:schemeClr val="tx1"/>
                </a:solidFill>
              </a:rPr>
              <a:t>agensi-agensi</a:t>
            </a:r>
            <a:r>
              <a:rPr lang="en-US" sz="2800" dirty="0">
                <a:solidFill>
                  <a:schemeClr val="tx1"/>
                </a:solidFill>
              </a:rPr>
              <a:t> yang </a:t>
            </a:r>
            <a:r>
              <a:rPr lang="en-US" sz="2800" dirty="0" err="1">
                <a:solidFill>
                  <a:schemeClr val="tx1"/>
                </a:solidFill>
              </a:rPr>
              <a:t>bertanggungjawab</a:t>
            </a:r>
            <a:r>
              <a:rPr lang="en-US" sz="2800" dirty="0">
                <a:solidFill>
                  <a:schemeClr val="tx1"/>
                </a:solidFill>
              </a:rPr>
              <a:t> </a:t>
            </a:r>
            <a:r>
              <a:rPr lang="en-US" sz="2800" dirty="0" err="1">
                <a:solidFill>
                  <a:schemeClr val="tx1"/>
                </a:solidFill>
              </a:rPr>
              <a:t>tetapi</a:t>
            </a:r>
            <a:r>
              <a:rPr lang="en-US" sz="2800" dirty="0">
                <a:solidFill>
                  <a:schemeClr val="tx1"/>
                </a:solidFill>
              </a:rPr>
              <a:t> </a:t>
            </a:r>
            <a:r>
              <a:rPr lang="en-US" sz="2800" dirty="0" err="1">
                <a:solidFill>
                  <a:schemeClr val="tx1"/>
                </a:solidFill>
              </a:rPr>
              <a:t>tidak</a:t>
            </a:r>
            <a:r>
              <a:rPr lang="en-US" sz="2800" dirty="0">
                <a:solidFill>
                  <a:schemeClr val="tx1"/>
                </a:solidFill>
              </a:rPr>
              <a:t> </a:t>
            </a:r>
            <a:r>
              <a:rPr lang="en-US" sz="2800" dirty="0" err="1">
                <a:solidFill>
                  <a:schemeClr val="tx1"/>
                </a:solidFill>
              </a:rPr>
              <a:t>diberi</a:t>
            </a:r>
            <a:r>
              <a:rPr lang="en-US" sz="2800" dirty="0">
                <a:solidFill>
                  <a:schemeClr val="tx1"/>
                </a:solidFill>
              </a:rPr>
              <a:t> </a:t>
            </a:r>
            <a:r>
              <a:rPr lang="en-US" sz="2800" dirty="0" err="1">
                <a:solidFill>
                  <a:schemeClr val="tx1"/>
                </a:solidFill>
              </a:rPr>
              <a:t>mandat</a:t>
            </a:r>
            <a:r>
              <a:rPr lang="en-US" sz="2800" dirty="0">
                <a:solidFill>
                  <a:schemeClr val="tx1"/>
                </a:solidFill>
              </a:rPr>
              <a:t> </a:t>
            </a:r>
            <a:r>
              <a:rPr lang="en-US" sz="2800" dirty="0" err="1">
                <a:solidFill>
                  <a:schemeClr val="tx1"/>
                </a:solidFill>
              </a:rPr>
              <a:t>oleh</a:t>
            </a:r>
            <a:r>
              <a:rPr lang="en-US" sz="2800" dirty="0">
                <a:solidFill>
                  <a:schemeClr val="tx1"/>
                </a:solidFill>
              </a:rPr>
              <a:t> </a:t>
            </a:r>
            <a:r>
              <a:rPr lang="en-US" sz="2800" dirty="0" err="1">
                <a:solidFill>
                  <a:schemeClr val="tx1"/>
                </a:solidFill>
              </a:rPr>
              <a:t>undang-undang</a:t>
            </a:r>
            <a:r>
              <a:rPr lang="en-US" sz="2800" dirty="0" smtClean="0">
                <a:solidFill>
                  <a:schemeClr val="tx1"/>
                </a:solidFill>
              </a:rPr>
              <a:t>.</a:t>
            </a:r>
          </a:p>
        </p:txBody>
      </p:sp>
      <p:sp>
        <p:nvSpPr>
          <p:cNvPr id="4100" name="Slide Number Placeholder 5"/>
          <p:cNvSpPr>
            <a:spLocks noGrp="1"/>
          </p:cNvSpPr>
          <p:nvPr>
            <p:ph type="sldNum" sz="quarter" idx="12"/>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FF41D0CC-35D9-4739-9E00-9A73AFEED1AD}" type="slidenum">
              <a:rPr lang="en-GB" altLang="en-US" sz="1400"/>
              <a:pPr eaLnBrk="1" hangingPunct="1"/>
              <a:t>3</a:t>
            </a:fld>
            <a:endParaRPr lang="en-GB" altLang="en-US" sz="1400"/>
          </a:p>
        </p:txBody>
      </p:sp>
    </p:spTree>
    <p:extLst>
      <p:ext uri="{BB962C8B-B14F-4D97-AF65-F5344CB8AC3E}">
        <p14:creationId xmlns:p14="http://schemas.microsoft.com/office/powerpoint/2010/main" val="39648614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457200" y="274638"/>
            <a:ext cx="3581400" cy="1143000"/>
          </a:xfrm>
        </p:spPr>
        <p:txBody>
          <a:bodyPr/>
          <a:lstStyle/>
          <a:p>
            <a:pPr algn="l" eaLnBrk="1" hangingPunct="1">
              <a:defRPr/>
            </a:pPr>
            <a:r>
              <a:rPr lang="en-US" altLang="en-US" sz="3200" b="1" u="sng" dirty="0" err="1" smtClean="0">
                <a:solidFill>
                  <a:srgbClr val="FF0000"/>
                </a:solidFill>
                <a:latin typeface="Candara" pitchFamily="34" charset="0"/>
              </a:rPr>
              <a:t>Kebaikan</a:t>
            </a:r>
            <a:endParaRPr lang="en-US" altLang="en-US" sz="3200" b="1" u="sng" dirty="0" smtClean="0">
              <a:solidFill>
                <a:srgbClr val="FF0000"/>
              </a:solidFill>
              <a:latin typeface="Candara" pitchFamily="34" charset="0"/>
            </a:endParaRPr>
          </a:p>
        </p:txBody>
      </p:sp>
      <p:sp>
        <p:nvSpPr>
          <p:cNvPr id="66563" name="Rectangle 3"/>
          <p:cNvSpPr>
            <a:spLocks noGrp="1" noChangeArrowheads="1"/>
          </p:cNvSpPr>
          <p:nvPr>
            <p:ph idx="1"/>
          </p:nvPr>
        </p:nvSpPr>
        <p:spPr/>
        <p:txBody>
          <a:bodyPr/>
          <a:lstStyle/>
          <a:p>
            <a:pPr eaLnBrk="1" hangingPunct="1">
              <a:defRPr/>
            </a:pPr>
            <a:r>
              <a:rPr lang="en-US" altLang="en-US" dirty="0" err="1" smtClean="0">
                <a:latin typeface="Candara" pitchFamily="34" charset="0"/>
              </a:rPr>
              <a:t>Setiap</a:t>
            </a:r>
            <a:r>
              <a:rPr lang="en-US" altLang="en-US" dirty="0" smtClean="0">
                <a:latin typeface="Candara" pitchFamily="34" charset="0"/>
              </a:rPr>
              <a:t> orang yang </a:t>
            </a:r>
            <a:r>
              <a:rPr lang="en-US" altLang="en-US" dirty="0" err="1" smtClean="0">
                <a:solidFill>
                  <a:srgbClr val="FF0000"/>
                </a:solidFill>
                <a:latin typeface="Candara" pitchFamily="34" charset="0"/>
              </a:rPr>
              <a:t>memiliki</a:t>
            </a:r>
            <a:r>
              <a:rPr lang="en-US" altLang="en-US" dirty="0" smtClean="0">
                <a:solidFill>
                  <a:srgbClr val="FF0000"/>
                </a:solidFill>
                <a:latin typeface="Candara" pitchFamily="34" charset="0"/>
              </a:rPr>
              <a:t> </a:t>
            </a:r>
            <a:r>
              <a:rPr lang="en-US" altLang="en-US" dirty="0" err="1" smtClean="0">
                <a:solidFill>
                  <a:srgbClr val="FF0000"/>
                </a:solidFill>
                <a:latin typeface="Candara" pitchFamily="34" charset="0"/>
              </a:rPr>
              <a:t>tanah</a:t>
            </a:r>
            <a:r>
              <a:rPr lang="en-US" altLang="en-US" dirty="0" smtClean="0">
                <a:solidFill>
                  <a:srgbClr val="FF0000"/>
                </a:solidFill>
                <a:latin typeface="Candara" pitchFamily="34" charset="0"/>
              </a:rPr>
              <a:t> </a:t>
            </a:r>
            <a:r>
              <a:rPr lang="en-US" altLang="en-US" dirty="0" err="1" smtClean="0">
                <a:solidFill>
                  <a:srgbClr val="FF0000"/>
                </a:solidFill>
                <a:latin typeface="Candara" pitchFamily="34" charset="0"/>
              </a:rPr>
              <a:t>akan</a:t>
            </a:r>
            <a:r>
              <a:rPr lang="en-US" altLang="en-US" dirty="0" smtClean="0">
                <a:solidFill>
                  <a:srgbClr val="FF0000"/>
                </a:solidFill>
                <a:latin typeface="Candara" pitchFamily="34" charset="0"/>
              </a:rPr>
              <a:t> </a:t>
            </a:r>
            <a:r>
              <a:rPr lang="en-US" altLang="en-US" dirty="0" err="1" smtClean="0">
                <a:solidFill>
                  <a:srgbClr val="FF0000"/>
                </a:solidFill>
                <a:latin typeface="Candara" pitchFamily="34" charset="0"/>
              </a:rPr>
              <a:t>memegang</a:t>
            </a:r>
            <a:r>
              <a:rPr lang="en-US" altLang="en-US" dirty="0" smtClean="0">
                <a:solidFill>
                  <a:srgbClr val="FF0000"/>
                </a:solidFill>
                <a:latin typeface="Candara" pitchFamily="34" charset="0"/>
              </a:rPr>
              <a:t> </a:t>
            </a:r>
            <a:r>
              <a:rPr lang="en-US" altLang="en-US" dirty="0" err="1" smtClean="0">
                <a:solidFill>
                  <a:srgbClr val="FF0000"/>
                </a:solidFill>
                <a:latin typeface="Candara" pitchFamily="34" charset="0"/>
              </a:rPr>
              <a:t>satu</a:t>
            </a:r>
            <a:r>
              <a:rPr lang="en-US" altLang="en-US" dirty="0" smtClean="0">
                <a:solidFill>
                  <a:srgbClr val="FF0000"/>
                </a:solidFill>
                <a:latin typeface="Candara" pitchFamily="34" charset="0"/>
              </a:rPr>
              <a:t> </a:t>
            </a:r>
            <a:r>
              <a:rPr lang="en-US" altLang="en-US" dirty="0" err="1" smtClean="0">
                <a:solidFill>
                  <a:srgbClr val="FF0000"/>
                </a:solidFill>
                <a:latin typeface="Candara" pitchFamily="34" charset="0"/>
              </a:rPr>
              <a:t>dokumen</a:t>
            </a:r>
            <a:r>
              <a:rPr lang="en-US" altLang="en-US" dirty="0" smtClean="0">
                <a:solidFill>
                  <a:srgbClr val="FF0000"/>
                </a:solidFill>
                <a:latin typeface="Candara" pitchFamily="34" charset="0"/>
              </a:rPr>
              <a:t> h/</a:t>
            </a:r>
            <a:r>
              <a:rPr lang="en-US" altLang="en-US" dirty="0" err="1" smtClean="0">
                <a:solidFill>
                  <a:srgbClr val="FF0000"/>
                </a:solidFill>
                <a:latin typeface="Candara" pitchFamily="34" charset="0"/>
              </a:rPr>
              <a:t>milik</a:t>
            </a:r>
            <a:r>
              <a:rPr lang="en-US" altLang="en-US" dirty="0" smtClean="0">
                <a:solidFill>
                  <a:srgbClr val="FF0000"/>
                </a:solidFill>
                <a:latin typeface="Candara" pitchFamily="34" charset="0"/>
              </a:rPr>
              <a:t> </a:t>
            </a:r>
            <a:r>
              <a:rPr lang="en-US" altLang="en-US" dirty="0" err="1" smtClean="0">
                <a:solidFill>
                  <a:srgbClr val="FF0000"/>
                </a:solidFill>
                <a:latin typeface="Candara" pitchFamily="34" charset="0"/>
              </a:rPr>
              <a:t>yg</a:t>
            </a:r>
            <a:r>
              <a:rPr lang="en-US" altLang="en-US" dirty="0" smtClean="0">
                <a:solidFill>
                  <a:srgbClr val="FF0000"/>
                </a:solidFill>
                <a:latin typeface="Candara" pitchFamily="34" charset="0"/>
              </a:rPr>
              <a:t> </a:t>
            </a:r>
            <a:r>
              <a:rPr lang="en-US" altLang="en-US" dirty="0" err="1" smtClean="0">
                <a:solidFill>
                  <a:srgbClr val="FF0000"/>
                </a:solidFill>
                <a:latin typeface="Candara" pitchFamily="34" charset="0"/>
              </a:rPr>
              <a:t>jelas</a:t>
            </a:r>
            <a:r>
              <a:rPr lang="en-US" altLang="en-US" dirty="0" smtClean="0">
                <a:solidFill>
                  <a:srgbClr val="FF0000"/>
                </a:solidFill>
                <a:latin typeface="Candara" pitchFamily="34" charset="0"/>
              </a:rPr>
              <a:t>, </a:t>
            </a:r>
            <a:r>
              <a:rPr lang="en-US" altLang="en-US" dirty="0" err="1" smtClean="0">
                <a:solidFill>
                  <a:srgbClr val="FF0000"/>
                </a:solidFill>
                <a:latin typeface="Candara" pitchFamily="34" charset="0"/>
              </a:rPr>
              <a:t>dijamin</a:t>
            </a:r>
            <a:r>
              <a:rPr lang="en-US" altLang="en-US" dirty="0" smtClean="0">
                <a:solidFill>
                  <a:srgbClr val="FF0000"/>
                </a:solidFill>
                <a:latin typeface="Candara" pitchFamily="34" charset="0"/>
              </a:rPr>
              <a:t> </a:t>
            </a:r>
            <a:r>
              <a:rPr lang="en-US" altLang="en-US" dirty="0" err="1" smtClean="0">
                <a:latin typeface="Candara" pitchFamily="34" charset="0"/>
              </a:rPr>
              <a:t>oleh</a:t>
            </a:r>
            <a:r>
              <a:rPr lang="en-US" altLang="en-US" dirty="0" smtClean="0">
                <a:latin typeface="Candara" pitchFamily="34" charset="0"/>
              </a:rPr>
              <a:t> </a:t>
            </a:r>
            <a:r>
              <a:rPr lang="en-US" altLang="en-US" dirty="0" err="1" smtClean="0">
                <a:latin typeface="Candara" pitchFamily="34" charset="0"/>
              </a:rPr>
              <a:t>kerajaan</a:t>
            </a:r>
            <a:r>
              <a:rPr lang="en-US" altLang="en-US" dirty="0" smtClean="0">
                <a:latin typeface="Candara" pitchFamily="34" charset="0"/>
              </a:rPr>
              <a:t> (</a:t>
            </a:r>
            <a:r>
              <a:rPr lang="en-US" altLang="en-US" dirty="0" err="1" smtClean="0">
                <a:latin typeface="Candara" pitchFamily="34" charset="0"/>
              </a:rPr>
              <a:t>dokumen</a:t>
            </a:r>
            <a:r>
              <a:rPr lang="en-US" altLang="en-US" dirty="0" smtClean="0">
                <a:latin typeface="Candara" pitchFamily="34" charset="0"/>
              </a:rPr>
              <a:t> </a:t>
            </a:r>
            <a:r>
              <a:rPr lang="en-US" altLang="en-US" dirty="0" err="1" smtClean="0">
                <a:latin typeface="Candara" pitchFamily="34" charset="0"/>
              </a:rPr>
              <a:t>ini</a:t>
            </a:r>
            <a:r>
              <a:rPr lang="en-US" altLang="en-US" dirty="0" smtClean="0">
                <a:latin typeface="Candara" pitchFamily="34" charset="0"/>
              </a:rPr>
              <a:t> </a:t>
            </a:r>
            <a:r>
              <a:rPr lang="en-US" altLang="en-US" dirty="0" err="1" smtClean="0">
                <a:latin typeface="Candara" pitchFamily="34" charset="0"/>
              </a:rPr>
              <a:t>mengandungi</a:t>
            </a:r>
            <a:r>
              <a:rPr lang="en-US" altLang="en-US" dirty="0" smtClean="0">
                <a:latin typeface="Candara" pitchFamily="34" charset="0"/>
              </a:rPr>
              <a:t> </a:t>
            </a:r>
            <a:r>
              <a:rPr lang="en-US" altLang="en-US" dirty="0" err="1" smtClean="0">
                <a:latin typeface="Candara" pitchFamily="34" charset="0"/>
              </a:rPr>
              <a:t>syarat</a:t>
            </a:r>
            <a:r>
              <a:rPr lang="en-US" altLang="en-US" dirty="0" smtClean="0">
                <a:latin typeface="Candara" pitchFamily="34" charset="0"/>
              </a:rPr>
              <a:t> &amp; </a:t>
            </a:r>
            <a:r>
              <a:rPr lang="en-US" altLang="en-US" dirty="0" err="1" smtClean="0">
                <a:latin typeface="Candara" pitchFamily="34" charset="0"/>
              </a:rPr>
              <a:t>kepentingan</a:t>
            </a:r>
            <a:r>
              <a:rPr lang="en-US" altLang="en-US" dirty="0" smtClean="0">
                <a:latin typeface="Candara" pitchFamily="34" charset="0"/>
              </a:rPr>
              <a:t> lain)</a:t>
            </a:r>
          </a:p>
          <a:p>
            <a:pPr eaLnBrk="1" hangingPunct="1">
              <a:defRPr/>
            </a:pPr>
            <a:r>
              <a:rPr lang="en-US" altLang="en-US" dirty="0" err="1" smtClean="0">
                <a:latin typeface="Candara" pitchFamily="34" charset="0"/>
              </a:rPr>
              <a:t>Boleh</a:t>
            </a:r>
            <a:r>
              <a:rPr lang="en-US" altLang="en-US" dirty="0" smtClean="0">
                <a:latin typeface="Candara" pitchFamily="34" charset="0"/>
              </a:rPr>
              <a:t> </a:t>
            </a:r>
            <a:r>
              <a:rPr lang="en-US" altLang="en-US" dirty="0" err="1" smtClean="0">
                <a:latin typeface="Candara" pitchFamily="34" charset="0"/>
              </a:rPr>
              <a:t>memperniagakan</a:t>
            </a:r>
            <a:r>
              <a:rPr lang="en-US" altLang="en-US" dirty="0" smtClean="0">
                <a:latin typeface="Candara" pitchFamily="34" charset="0"/>
              </a:rPr>
              <a:t> </a:t>
            </a:r>
            <a:r>
              <a:rPr lang="en-US" altLang="en-US" dirty="0" err="1" smtClean="0">
                <a:latin typeface="Candara" pitchFamily="34" charset="0"/>
              </a:rPr>
              <a:t>tanah</a:t>
            </a:r>
            <a:r>
              <a:rPr lang="en-US" altLang="en-US" dirty="0" smtClean="0">
                <a:latin typeface="Candara" pitchFamily="34" charset="0"/>
              </a:rPr>
              <a:t> </a:t>
            </a:r>
            <a:r>
              <a:rPr lang="en-US" altLang="en-US" dirty="0" err="1" smtClean="0">
                <a:latin typeface="Candara" pitchFamily="34" charset="0"/>
              </a:rPr>
              <a:t>secara</a:t>
            </a:r>
            <a:r>
              <a:rPr lang="en-US" altLang="en-US" dirty="0" smtClean="0">
                <a:latin typeface="Candara" pitchFamily="34" charset="0"/>
              </a:rPr>
              <a:t> </a:t>
            </a:r>
            <a:r>
              <a:rPr lang="en-US" altLang="en-US" dirty="0" err="1" smtClean="0">
                <a:latin typeface="Candara" pitchFamily="34" charset="0"/>
              </a:rPr>
              <a:t>pendaftaran</a:t>
            </a:r>
            <a:r>
              <a:rPr lang="en-US" altLang="en-US" dirty="0" smtClean="0">
                <a:latin typeface="Candara" pitchFamily="34" charset="0"/>
              </a:rPr>
              <a:t>  </a:t>
            </a:r>
          </a:p>
          <a:p>
            <a:pPr eaLnBrk="1" hangingPunct="1">
              <a:defRPr/>
            </a:pPr>
            <a:r>
              <a:rPr lang="en-US" altLang="en-US" dirty="0" smtClean="0">
                <a:latin typeface="Candara" pitchFamily="34" charset="0"/>
              </a:rPr>
              <a:t>H/</a:t>
            </a:r>
            <a:r>
              <a:rPr lang="en-US" altLang="en-US" dirty="0" err="1" smtClean="0">
                <a:latin typeface="Candara" pitchFamily="34" charset="0"/>
              </a:rPr>
              <a:t>milik</a:t>
            </a:r>
            <a:r>
              <a:rPr lang="en-US" altLang="en-US" dirty="0" smtClean="0">
                <a:latin typeface="Candara" pitchFamily="34" charset="0"/>
              </a:rPr>
              <a:t> </a:t>
            </a:r>
            <a:r>
              <a:rPr lang="en-US" altLang="en-US" dirty="0" err="1" smtClean="0">
                <a:latin typeface="Candara" pitchFamily="34" charset="0"/>
              </a:rPr>
              <a:t>tanah</a:t>
            </a:r>
            <a:r>
              <a:rPr lang="en-US" altLang="en-US" dirty="0" smtClean="0">
                <a:latin typeface="Candara" pitchFamily="34" charset="0"/>
              </a:rPr>
              <a:t> </a:t>
            </a:r>
            <a:r>
              <a:rPr lang="en-US" altLang="en-US" dirty="0" err="1" smtClean="0">
                <a:latin typeface="Candara" pitchFamily="34" charset="0"/>
              </a:rPr>
              <a:t>tidak</a:t>
            </a:r>
            <a:r>
              <a:rPr lang="en-US" altLang="en-US" dirty="0" smtClean="0">
                <a:latin typeface="Candara" pitchFamily="34" charset="0"/>
              </a:rPr>
              <a:t> </a:t>
            </a:r>
            <a:r>
              <a:rPr lang="en-US" altLang="en-US" dirty="0" err="1" smtClean="0">
                <a:latin typeface="Candara" pitchFamily="34" charset="0"/>
              </a:rPr>
              <a:t>boleh</a:t>
            </a:r>
            <a:r>
              <a:rPr lang="en-US" altLang="en-US" dirty="0" smtClean="0">
                <a:latin typeface="Candara" pitchFamily="34" charset="0"/>
              </a:rPr>
              <a:t> </a:t>
            </a:r>
            <a:r>
              <a:rPr lang="en-US" altLang="en-US" dirty="0" err="1" smtClean="0">
                <a:latin typeface="Candara" pitchFamily="34" charset="0"/>
              </a:rPr>
              <a:t>disangkal</a:t>
            </a:r>
            <a:endParaRPr lang="en-US" altLang="en-US" dirty="0" smtClean="0">
              <a:latin typeface="Candara" pitchFamily="34" charset="0"/>
            </a:endParaRPr>
          </a:p>
        </p:txBody>
      </p:sp>
    </p:spTree>
    <p:extLst>
      <p:ext uri="{BB962C8B-B14F-4D97-AF65-F5344CB8AC3E}">
        <p14:creationId xmlns:p14="http://schemas.microsoft.com/office/powerpoint/2010/main" val="24276782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457200" y="152400"/>
            <a:ext cx="8229600" cy="811213"/>
          </a:xfrm>
        </p:spPr>
        <p:txBody>
          <a:bodyPr/>
          <a:lstStyle/>
          <a:p>
            <a:pPr algn="l" eaLnBrk="1" hangingPunct="1">
              <a:defRPr/>
            </a:pPr>
            <a:r>
              <a:rPr lang="en-US" altLang="en-US" sz="3200" b="1" dirty="0" smtClean="0">
                <a:solidFill>
                  <a:srgbClr val="000099"/>
                </a:solidFill>
                <a:latin typeface="Candara" pitchFamily="34" charset="0"/>
              </a:rPr>
              <a:t>2.0 PENTADBIRAN TANAH</a:t>
            </a:r>
          </a:p>
        </p:txBody>
      </p:sp>
      <p:sp>
        <p:nvSpPr>
          <p:cNvPr id="67587" name="Rectangle 3"/>
          <p:cNvSpPr>
            <a:spLocks noGrp="1" noChangeArrowheads="1"/>
          </p:cNvSpPr>
          <p:nvPr>
            <p:ph idx="1"/>
          </p:nvPr>
        </p:nvSpPr>
        <p:spPr>
          <a:xfrm>
            <a:off x="457200" y="1295400"/>
            <a:ext cx="8229600" cy="5181600"/>
          </a:xfrm>
        </p:spPr>
        <p:txBody>
          <a:bodyPr>
            <a:normAutofit fontScale="92500" lnSpcReduction="20000"/>
          </a:bodyPr>
          <a:lstStyle/>
          <a:p>
            <a:pPr eaLnBrk="1" hangingPunct="1">
              <a:lnSpc>
                <a:spcPct val="80000"/>
              </a:lnSpc>
              <a:buFont typeface="Wingdings" pitchFamily="2" charset="2"/>
              <a:buNone/>
              <a:defRPr/>
            </a:pPr>
            <a:r>
              <a:rPr lang="en-US" altLang="en-US" sz="3000" dirty="0" smtClean="0">
                <a:solidFill>
                  <a:srgbClr val="FF0000"/>
                </a:solidFill>
                <a:latin typeface="Candara" pitchFamily="34" charset="0"/>
              </a:rPr>
              <a:t>2.1 </a:t>
            </a:r>
            <a:r>
              <a:rPr lang="en-US" altLang="en-US" sz="3000" u="sng" dirty="0" err="1" smtClean="0">
                <a:solidFill>
                  <a:srgbClr val="FF0000"/>
                </a:solidFill>
                <a:latin typeface="Candara" pitchFamily="34" charset="0"/>
              </a:rPr>
              <a:t>Definisi</a:t>
            </a:r>
            <a:r>
              <a:rPr lang="en-US" altLang="en-US" sz="3000" u="sng" dirty="0" smtClean="0">
                <a:solidFill>
                  <a:srgbClr val="FF0000"/>
                </a:solidFill>
                <a:latin typeface="Candara" pitchFamily="34" charset="0"/>
              </a:rPr>
              <a:t> Tanah</a:t>
            </a:r>
          </a:p>
          <a:p>
            <a:pPr eaLnBrk="1" hangingPunct="1">
              <a:lnSpc>
                <a:spcPct val="80000"/>
              </a:lnSpc>
              <a:buFontTx/>
              <a:buChar char="-"/>
              <a:defRPr/>
            </a:pPr>
            <a:r>
              <a:rPr lang="en-US" altLang="en-US" sz="3000" dirty="0" smtClean="0">
                <a:latin typeface="Candara" pitchFamily="34" charset="0"/>
              </a:rPr>
              <a:t>Tanah </a:t>
            </a:r>
            <a:r>
              <a:rPr lang="en-US" altLang="en-US" sz="3000" dirty="0" err="1" smtClean="0">
                <a:latin typeface="Candara" pitchFamily="34" charset="0"/>
              </a:rPr>
              <a:t>mukabumi</a:t>
            </a:r>
            <a:r>
              <a:rPr lang="en-US" altLang="en-US" sz="3000" dirty="0" smtClean="0">
                <a:latin typeface="Candara" pitchFamily="34" charset="0"/>
              </a:rPr>
              <a:t> &amp; </a:t>
            </a:r>
            <a:r>
              <a:rPr lang="en-US" altLang="en-US" sz="3000" dirty="0" err="1" smtClean="0">
                <a:latin typeface="Candara" pitchFamily="34" charset="0"/>
              </a:rPr>
              <a:t>semua</a:t>
            </a:r>
            <a:r>
              <a:rPr lang="en-US" altLang="en-US" sz="3000" dirty="0" smtClean="0">
                <a:latin typeface="Candara" pitchFamily="34" charset="0"/>
              </a:rPr>
              <a:t> </a:t>
            </a:r>
            <a:r>
              <a:rPr lang="en-US" altLang="en-US" sz="3000" dirty="0" err="1" smtClean="0">
                <a:latin typeface="Candara" pitchFamily="34" charset="0"/>
              </a:rPr>
              <a:t>benda</a:t>
            </a:r>
            <a:r>
              <a:rPr lang="en-US" altLang="en-US" sz="3000" dirty="0" smtClean="0">
                <a:latin typeface="Candara" pitchFamily="34" charset="0"/>
              </a:rPr>
              <a:t> yang </a:t>
            </a:r>
            <a:r>
              <a:rPr lang="en-US" altLang="en-US" sz="3000" dirty="0" err="1" smtClean="0">
                <a:latin typeface="Candara" pitchFamily="34" charset="0"/>
              </a:rPr>
              <a:t>menjadikan</a:t>
            </a:r>
            <a:r>
              <a:rPr lang="en-US" altLang="en-US" sz="3000" dirty="0" smtClean="0">
                <a:latin typeface="Candara" pitchFamily="34" charset="0"/>
              </a:rPr>
              <a:t> </a:t>
            </a:r>
            <a:r>
              <a:rPr lang="en-US" altLang="en-US" sz="3000" dirty="0" err="1" smtClean="0">
                <a:latin typeface="Candara" pitchFamily="34" charset="0"/>
              </a:rPr>
              <a:t>mukabumi</a:t>
            </a:r>
            <a:r>
              <a:rPr lang="en-US" altLang="en-US" sz="3000" dirty="0" smtClean="0">
                <a:latin typeface="Candara" pitchFamily="34" charset="0"/>
              </a:rPr>
              <a:t> </a:t>
            </a:r>
            <a:r>
              <a:rPr lang="en-US" altLang="en-US" sz="3000" dirty="0" err="1" smtClean="0">
                <a:latin typeface="Candara" pitchFamily="34" charset="0"/>
              </a:rPr>
              <a:t>itu</a:t>
            </a:r>
            <a:endParaRPr lang="en-US" altLang="en-US" sz="3000" dirty="0" smtClean="0">
              <a:latin typeface="Candara" pitchFamily="34" charset="0"/>
            </a:endParaRPr>
          </a:p>
          <a:p>
            <a:pPr eaLnBrk="1" hangingPunct="1">
              <a:lnSpc>
                <a:spcPct val="80000"/>
              </a:lnSpc>
              <a:buFontTx/>
              <a:buChar char="-"/>
              <a:defRPr/>
            </a:pPr>
            <a:r>
              <a:rPr lang="en-US" altLang="en-US" sz="3000" dirty="0" smtClean="0">
                <a:latin typeface="Candara" pitchFamily="34" charset="0"/>
              </a:rPr>
              <a:t>Tanah di </a:t>
            </a:r>
            <a:r>
              <a:rPr lang="en-US" altLang="en-US" sz="3000" dirty="0" err="1" smtClean="0">
                <a:latin typeface="Candara" pitchFamily="34" charset="0"/>
              </a:rPr>
              <a:t>bawah</a:t>
            </a:r>
            <a:r>
              <a:rPr lang="en-US" altLang="en-US" sz="3000" dirty="0" smtClean="0">
                <a:latin typeface="Candara" pitchFamily="34" charset="0"/>
              </a:rPr>
              <a:t> </a:t>
            </a:r>
            <a:r>
              <a:rPr lang="en-US" altLang="en-US" sz="3000" dirty="0" err="1" smtClean="0">
                <a:latin typeface="Candara" pitchFamily="34" charset="0"/>
              </a:rPr>
              <a:t>mukabumi</a:t>
            </a:r>
            <a:r>
              <a:rPr lang="en-US" altLang="en-US" sz="3000" dirty="0" smtClean="0">
                <a:latin typeface="Candara" pitchFamily="34" charset="0"/>
              </a:rPr>
              <a:t> &amp; </a:t>
            </a:r>
            <a:r>
              <a:rPr lang="en-US" altLang="en-US" sz="3000" dirty="0" err="1" smtClean="0">
                <a:latin typeface="Candara" pitchFamily="34" charset="0"/>
              </a:rPr>
              <a:t>semua</a:t>
            </a:r>
            <a:r>
              <a:rPr lang="en-US" altLang="en-US" sz="3000" dirty="0" smtClean="0">
                <a:latin typeface="Candara" pitchFamily="34" charset="0"/>
              </a:rPr>
              <a:t> </a:t>
            </a:r>
            <a:r>
              <a:rPr lang="en-US" altLang="en-US" sz="3000" dirty="0" err="1" smtClean="0">
                <a:latin typeface="Candara" pitchFamily="34" charset="0"/>
              </a:rPr>
              <a:t>benda</a:t>
            </a:r>
            <a:r>
              <a:rPr lang="en-US" altLang="en-US" sz="3000" dirty="0" smtClean="0">
                <a:latin typeface="Candara" pitchFamily="34" charset="0"/>
              </a:rPr>
              <a:t> yang </a:t>
            </a:r>
            <a:r>
              <a:rPr lang="en-US" altLang="en-US" sz="3000" dirty="0" err="1" smtClean="0">
                <a:latin typeface="Candara" pitchFamily="34" charset="0"/>
              </a:rPr>
              <a:t>terkandung</a:t>
            </a:r>
            <a:r>
              <a:rPr lang="en-US" altLang="en-US" sz="3000" dirty="0" smtClean="0">
                <a:latin typeface="Candara" pitchFamily="34" charset="0"/>
              </a:rPr>
              <a:t> di </a:t>
            </a:r>
            <a:r>
              <a:rPr lang="en-US" altLang="en-US" sz="3000" dirty="0" err="1" smtClean="0">
                <a:latin typeface="Candara" pitchFamily="34" charset="0"/>
              </a:rPr>
              <a:t>dalamnya</a:t>
            </a:r>
            <a:endParaRPr lang="en-US" altLang="en-US" sz="3000" dirty="0" smtClean="0">
              <a:latin typeface="Candara" pitchFamily="34" charset="0"/>
            </a:endParaRPr>
          </a:p>
          <a:p>
            <a:pPr eaLnBrk="1" hangingPunct="1">
              <a:lnSpc>
                <a:spcPct val="80000"/>
              </a:lnSpc>
              <a:buFontTx/>
              <a:buChar char="-"/>
              <a:defRPr/>
            </a:pPr>
            <a:r>
              <a:rPr lang="en-US" altLang="en-US" sz="3000" dirty="0" err="1" smtClean="0">
                <a:latin typeface="Candara" pitchFamily="34" charset="0"/>
              </a:rPr>
              <a:t>Semua</a:t>
            </a:r>
            <a:r>
              <a:rPr lang="en-US" altLang="en-US" sz="3000" dirty="0" smtClean="0">
                <a:latin typeface="Candara" pitchFamily="34" charset="0"/>
              </a:rPr>
              <a:t> </a:t>
            </a:r>
            <a:r>
              <a:rPr lang="en-US" altLang="en-US" sz="3000" dirty="0" err="1" smtClean="0">
                <a:latin typeface="Candara" pitchFamily="34" charset="0"/>
              </a:rPr>
              <a:t>tumbuhan</a:t>
            </a:r>
            <a:r>
              <a:rPr lang="en-US" altLang="en-US" sz="3000" dirty="0" smtClean="0">
                <a:latin typeface="Candara" pitchFamily="34" charset="0"/>
              </a:rPr>
              <a:t> &amp; lain</a:t>
            </a:r>
            <a:r>
              <a:rPr lang="en-US" altLang="en-US" sz="3000" baseline="30000" dirty="0" smtClean="0">
                <a:latin typeface="Candara" pitchFamily="34" charset="0"/>
              </a:rPr>
              <a:t>2</a:t>
            </a:r>
            <a:r>
              <a:rPr lang="en-US" altLang="en-US" sz="3000" dirty="0" smtClean="0">
                <a:latin typeface="Candara" pitchFamily="34" charset="0"/>
              </a:rPr>
              <a:t> </a:t>
            </a:r>
            <a:r>
              <a:rPr lang="en-US" altLang="en-US" sz="3000" dirty="0" err="1" smtClean="0">
                <a:latin typeface="Candara" pitchFamily="34" charset="0"/>
              </a:rPr>
              <a:t>keluaran</a:t>
            </a:r>
            <a:r>
              <a:rPr lang="en-US" altLang="en-US" sz="3000" dirty="0" smtClean="0">
                <a:latin typeface="Candara" pitchFamily="34" charset="0"/>
              </a:rPr>
              <a:t> </a:t>
            </a:r>
            <a:r>
              <a:rPr lang="en-US" altLang="en-US" sz="3000" dirty="0" err="1" smtClean="0">
                <a:latin typeface="Candara" pitchFamily="34" charset="0"/>
              </a:rPr>
              <a:t>semulajadi</a:t>
            </a:r>
            <a:r>
              <a:rPr lang="en-US" altLang="en-US" sz="3000" dirty="0" smtClean="0">
                <a:latin typeface="Candara" pitchFamily="34" charset="0"/>
              </a:rPr>
              <a:t> </a:t>
            </a:r>
            <a:r>
              <a:rPr lang="en-US" altLang="en-US" sz="3000" dirty="0" err="1" smtClean="0">
                <a:latin typeface="Candara" pitchFamily="34" charset="0"/>
              </a:rPr>
              <a:t>samada</a:t>
            </a:r>
            <a:r>
              <a:rPr lang="en-US" altLang="en-US" sz="3000" dirty="0" smtClean="0">
                <a:latin typeface="Candara" pitchFamily="34" charset="0"/>
              </a:rPr>
              <a:t> yang </a:t>
            </a:r>
            <a:r>
              <a:rPr lang="en-US" altLang="en-US" sz="3000" dirty="0" err="1" smtClean="0">
                <a:latin typeface="Candara" pitchFamily="34" charset="0"/>
              </a:rPr>
              <a:t>diusahakan</a:t>
            </a:r>
            <a:r>
              <a:rPr lang="en-US" altLang="en-US" sz="3000" dirty="0" smtClean="0">
                <a:latin typeface="Candara" pitchFamily="34" charset="0"/>
              </a:rPr>
              <a:t> </a:t>
            </a:r>
            <a:r>
              <a:rPr lang="en-US" altLang="en-US" sz="3000" dirty="0" err="1" smtClean="0">
                <a:latin typeface="Candara" pitchFamily="34" charset="0"/>
              </a:rPr>
              <a:t>untuk</a:t>
            </a:r>
            <a:r>
              <a:rPr lang="en-US" altLang="en-US" sz="3000" dirty="0" smtClean="0">
                <a:latin typeface="Candara" pitchFamily="34" charset="0"/>
              </a:rPr>
              <a:t> </a:t>
            </a:r>
            <a:r>
              <a:rPr lang="en-US" altLang="en-US" sz="3000" dirty="0" err="1" smtClean="0">
                <a:latin typeface="Candara" pitchFamily="34" charset="0"/>
              </a:rPr>
              <a:t>pengeluarannya</a:t>
            </a:r>
            <a:r>
              <a:rPr lang="en-US" altLang="en-US" sz="3000" dirty="0" smtClean="0">
                <a:latin typeface="Candara" pitchFamily="34" charset="0"/>
              </a:rPr>
              <a:t>/ </a:t>
            </a:r>
            <a:r>
              <a:rPr lang="en-US" altLang="en-US" sz="3000" dirty="0" err="1" smtClean="0">
                <a:latin typeface="Candara" pitchFamily="34" charset="0"/>
              </a:rPr>
              <a:t>tidak</a:t>
            </a:r>
            <a:r>
              <a:rPr lang="en-US" altLang="en-US" sz="3000" dirty="0" smtClean="0">
                <a:latin typeface="Candara" pitchFamily="34" charset="0"/>
              </a:rPr>
              <a:t> &amp; </a:t>
            </a:r>
            <a:r>
              <a:rPr lang="en-US" altLang="en-US" sz="3000" dirty="0" err="1" smtClean="0">
                <a:latin typeface="Candara" pitchFamily="34" charset="0"/>
              </a:rPr>
              <a:t>samada</a:t>
            </a:r>
            <a:r>
              <a:rPr lang="en-US" altLang="en-US" sz="3000" dirty="0" smtClean="0">
                <a:latin typeface="Candara" pitchFamily="34" charset="0"/>
              </a:rPr>
              <a:t> di </a:t>
            </a:r>
            <a:r>
              <a:rPr lang="en-US" altLang="en-US" sz="3000" dirty="0" err="1" smtClean="0">
                <a:latin typeface="Candara" pitchFamily="34" charset="0"/>
              </a:rPr>
              <a:t>atas</a:t>
            </a:r>
            <a:r>
              <a:rPr lang="en-US" altLang="en-US" sz="3000" dirty="0" smtClean="0">
                <a:latin typeface="Candara" pitchFamily="34" charset="0"/>
              </a:rPr>
              <a:t> </a:t>
            </a:r>
            <a:r>
              <a:rPr lang="en-US" altLang="en-US" sz="3000" dirty="0" err="1" smtClean="0">
                <a:latin typeface="Candara" pitchFamily="34" charset="0"/>
              </a:rPr>
              <a:t>ataupun</a:t>
            </a:r>
            <a:r>
              <a:rPr lang="en-US" altLang="en-US" sz="3000" dirty="0" smtClean="0">
                <a:latin typeface="Candara" pitchFamily="34" charset="0"/>
              </a:rPr>
              <a:t> di </a:t>
            </a:r>
            <a:r>
              <a:rPr lang="en-US" altLang="en-US" sz="3000" dirty="0" err="1" smtClean="0">
                <a:latin typeface="Candara" pitchFamily="34" charset="0"/>
              </a:rPr>
              <a:t>bawah</a:t>
            </a:r>
            <a:r>
              <a:rPr lang="en-US" altLang="en-US" sz="3000" dirty="0" smtClean="0">
                <a:latin typeface="Candara" pitchFamily="34" charset="0"/>
              </a:rPr>
              <a:t> </a:t>
            </a:r>
            <a:r>
              <a:rPr lang="en-US" altLang="en-US" sz="3000" dirty="0" err="1" smtClean="0">
                <a:latin typeface="Candara" pitchFamily="34" charset="0"/>
              </a:rPr>
              <a:t>mukabumi</a:t>
            </a:r>
            <a:r>
              <a:rPr lang="en-US" altLang="en-US" sz="3000" dirty="0" smtClean="0">
                <a:latin typeface="Candara" pitchFamily="34" charset="0"/>
              </a:rPr>
              <a:t> </a:t>
            </a:r>
            <a:r>
              <a:rPr lang="en-US" altLang="en-US" sz="3000" dirty="0" err="1" smtClean="0">
                <a:latin typeface="Candara" pitchFamily="34" charset="0"/>
              </a:rPr>
              <a:t>itu</a:t>
            </a:r>
            <a:endParaRPr lang="en-US" altLang="en-US" sz="3000" dirty="0" smtClean="0">
              <a:latin typeface="Candara" pitchFamily="34" charset="0"/>
            </a:endParaRPr>
          </a:p>
          <a:p>
            <a:pPr eaLnBrk="1" hangingPunct="1">
              <a:lnSpc>
                <a:spcPct val="80000"/>
              </a:lnSpc>
              <a:buFontTx/>
              <a:buChar char="-"/>
              <a:defRPr/>
            </a:pPr>
            <a:r>
              <a:rPr lang="en-US" altLang="en-US" sz="3000" dirty="0" err="1" smtClean="0">
                <a:latin typeface="Candara" pitchFamily="34" charset="0"/>
              </a:rPr>
              <a:t>Semua</a:t>
            </a:r>
            <a:r>
              <a:rPr lang="en-US" altLang="en-US" sz="3000" dirty="0" smtClean="0">
                <a:latin typeface="Candara" pitchFamily="34" charset="0"/>
              </a:rPr>
              <a:t> </a:t>
            </a:r>
            <a:r>
              <a:rPr lang="en-US" altLang="en-US" sz="3000" dirty="0" err="1" smtClean="0">
                <a:latin typeface="Candara" pitchFamily="34" charset="0"/>
              </a:rPr>
              <a:t>benda</a:t>
            </a:r>
            <a:r>
              <a:rPr lang="en-US" altLang="en-US" sz="3000" dirty="0" smtClean="0">
                <a:latin typeface="Candara" pitchFamily="34" charset="0"/>
              </a:rPr>
              <a:t> yang </a:t>
            </a:r>
            <a:r>
              <a:rPr lang="en-US" altLang="en-US" sz="3000" dirty="0" err="1" smtClean="0">
                <a:latin typeface="Candara" pitchFamily="34" charset="0"/>
              </a:rPr>
              <a:t>terlekat</a:t>
            </a:r>
            <a:r>
              <a:rPr lang="en-US" altLang="en-US" sz="3000" dirty="0" smtClean="0">
                <a:latin typeface="Candara" pitchFamily="34" charset="0"/>
              </a:rPr>
              <a:t> </a:t>
            </a:r>
            <a:r>
              <a:rPr lang="en-US" altLang="en-US" sz="3000" dirty="0" err="1" smtClean="0">
                <a:latin typeface="Candara" pitchFamily="34" charset="0"/>
              </a:rPr>
              <a:t>pada</a:t>
            </a:r>
            <a:r>
              <a:rPr lang="en-US" altLang="en-US" sz="3000" dirty="0" smtClean="0">
                <a:latin typeface="Candara" pitchFamily="34" charset="0"/>
              </a:rPr>
              <a:t> </a:t>
            </a:r>
            <a:r>
              <a:rPr lang="en-US" altLang="en-US" sz="3000" dirty="0" err="1" smtClean="0">
                <a:latin typeface="Candara" pitchFamily="34" charset="0"/>
              </a:rPr>
              <a:t>bumi</a:t>
            </a:r>
            <a:r>
              <a:rPr lang="en-US" altLang="en-US" sz="3000" dirty="0" smtClean="0">
                <a:latin typeface="Candara" pitchFamily="34" charset="0"/>
              </a:rPr>
              <a:t>/yang </a:t>
            </a:r>
            <a:r>
              <a:rPr lang="en-US" altLang="en-US" sz="3000" dirty="0" err="1" smtClean="0">
                <a:latin typeface="Candara" pitchFamily="34" charset="0"/>
              </a:rPr>
              <a:t>dilekatkan</a:t>
            </a:r>
            <a:r>
              <a:rPr lang="en-US" altLang="en-US" sz="3000" dirty="0" smtClean="0">
                <a:latin typeface="Candara" pitchFamily="34" charset="0"/>
              </a:rPr>
              <a:t> </a:t>
            </a:r>
            <a:r>
              <a:rPr lang="en-US" altLang="en-US" sz="3000" dirty="0" err="1" smtClean="0">
                <a:latin typeface="Candara" pitchFamily="34" charset="0"/>
              </a:rPr>
              <a:t>selama-lamanya</a:t>
            </a:r>
            <a:r>
              <a:rPr lang="en-US" altLang="en-US" sz="3000" dirty="0" smtClean="0">
                <a:latin typeface="Candara" pitchFamily="34" charset="0"/>
              </a:rPr>
              <a:t> </a:t>
            </a:r>
            <a:r>
              <a:rPr lang="en-US" altLang="en-US" sz="3000" dirty="0" err="1" smtClean="0">
                <a:latin typeface="Candara" pitchFamily="34" charset="0"/>
              </a:rPr>
              <a:t>pada</a:t>
            </a:r>
            <a:r>
              <a:rPr lang="en-US" altLang="en-US" sz="3000" dirty="0" smtClean="0">
                <a:latin typeface="Candara" pitchFamily="34" charset="0"/>
              </a:rPr>
              <a:t> apa</a:t>
            </a:r>
            <a:r>
              <a:rPr lang="en-US" altLang="en-US" sz="3000" baseline="30000" dirty="0" smtClean="0">
                <a:latin typeface="Candara" pitchFamily="34" charset="0"/>
              </a:rPr>
              <a:t>2</a:t>
            </a:r>
            <a:r>
              <a:rPr lang="en-US" altLang="en-US" sz="3000" dirty="0" smtClean="0">
                <a:latin typeface="Candara" pitchFamily="34" charset="0"/>
              </a:rPr>
              <a:t> </a:t>
            </a:r>
            <a:r>
              <a:rPr lang="en-US" altLang="en-US" sz="3000" dirty="0" err="1" smtClean="0">
                <a:latin typeface="Candara" pitchFamily="34" charset="0"/>
              </a:rPr>
              <a:t>benda</a:t>
            </a:r>
            <a:r>
              <a:rPr lang="en-US" altLang="en-US" sz="3000" dirty="0" smtClean="0">
                <a:latin typeface="Candara" pitchFamily="34" charset="0"/>
              </a:rPr>
              <a:t> yang </a:t>
            </a:r>
            <a:r>
              <a:rPr lang="en-US" altLang="en-US" sz="3000" dirty="0" err="1" smtClean="0">
                <a:latin typeface="Candara" pitchFamily="34" charset="0"/>
              </a:rPr>
              <a:t>terlekat</a:t>
            </a:r>
            <a:r>
              <a:rPr lang="en-US" altLang="en-US" sz="3000" dirty="0" smtClean="0">
                <a:latin typeface="Candara" pitchFamily="34" charset="0"/>
              </a:rPr>
              <a:t> </a:t>
            </a:r>
            <a:r>
              <a:rPr lang="en-US" altLang="en-US" sz="3000" dirty="0" err="1" smtClean="0">
                <a:latin typeface="Candara" pitchFamily="34" charset="0"/>
              </a:rPr>
              <a:t>pada</a:t>
            </a:r>
            <a:r>
              <a:rPr lang="en-US" altLang="en-US" sz="3000" dirty="0" smtClean="0">
                <a:latin typeface="Candara" pitchFamily="34" charset="0"/>
              </a:rPr>
              <a:t> </a:t>
            </a:r>
            <a:r>
              <a:rPr lang="en-US" altLang="en-US" sz="3000" dirty="0" err="1" smtClean="0">
                <a:latin typeface="Candara" pitchFamily="34" charset="0"/>
              </a:rPr>
              <a:t>bumi</a:t>
            </a:r>
            <a:r>
              <a:rPr lang="en-US" altLang="en-US" sz="3000" dirty="0" smtClean="0">
                <a:latin typeface="Candara" pitchFamily="34" charset="0"/>
              </a:rPr>
              <a:t>, </a:t>
            </a:r>
            <a:r>
              <a:rPr lang="en-US" altLang="en-US" sz="3000" dirty="0" err="1" smtClean="0">
                <a:latin typeface="Candara" pitchFamily="34" charset="0"/>
              </a:rPr>
              <a:t>samada</a:t>
            </a:r>
            <a:r>
              <a:rPr lang="en-US" altLang="en-US" sz="3000" dirty="0" smtClean="0">
                <a:latin typeface="Candara" pitchFamily="34" charset="0"/>
              </a:rPr>
              <a:t> di </a:t>
            </a:r>
            <a:r>
              <a:rPr lang="en-US" altLang="en-US" sz="3000" dirty="0" err="1" smtClean="0">
                <a:latin typeface="Candara" pitchFamily="34" charset="0"/>
              </a:rPr>
              <a:t>atas</a:t>
            </a:r>
            <a:r>
              <a:rPr lang="en-US" altLang="en-US" sz="3000" dirty="0" smtClean="0">
                <a:latin typeface="Candara" pitchFamily="34" charset="0"/>
              </a:rPr>
              <a:t> / di </a:t>
            </a:r>
            <a:r>
              <a:rPr lang="en-US" altLang="en-US" sz="3000" dirty="0" err="1" smtClean="0">
                <a:latin typeface="Candara" pitchFamily="34" charset="0"/>
              </a:rPr>
              <a:t>bawah</a:t>
            </a:r>
            <a:r>
              <a:rPr lang="en-US" altLang="en-US" sz="3000" dirty="0" smtClean="0">
                <a:latin typeface="Candara" pitchFamily="34" charset="0"/>
              </a:rPr>
              <a:t> </a:t>
            </a:r>
            <a:r>
              <a:rPr lang="en-US" altLang="en-US" sz="3000" dirty="0" err="1" smtClean="0">
                <a:latin typeface="Candara" pitchFamily="34" charset="0"/>
              </a:rPr>
              <a:t>mukabumi</a:t>
            </a:r>
            <a:r>
              <a:rPr lang="en-US" altLang="en-US" sz="3000" dirty="0" smtClean="0">
                <a:latin typeface="Candara" pitchFamily="34" charset="0"/>
              </a:rPr>
              <a:t> </a:t>
            </a:r>
            <a:r>
              <a:rPr lang="en-US" altLang="en-US" sz="3000" dirty="0" err="1" smtClean="0">
                <a:latin typeface="Candara" pitchFamily="34" charset="0"/>
              </a:rPr>
              <a:t>itu</a:t>
            </a:r>
            <a:endParaRPr lang="en-US" altLang="en-US" sz="3000" dirty="0" smtClean="0">
              <a:latin typeface="Candara" pitchFamily="34" charset="0"/>
            </a:endParaRPr>
          </a:p>
          <a:p>
            <a:pPr eaLnBrk="1" hangingPunct="1">
              <a:lnSpc>
                <a:spcPct val="80000"/>
              </a:lnSpc>
              <a:buFontTx/>
              <a:buChar char="-"/>
              <a:defRPr/>
            </a:pPr>
            <a:r>
              <a:rPr lang="en-US" altLang="en-US" sz="3000" dirty="0" smtClean="0">
                <a:latin typeface="Candara" pitchFamily="34" charset="0"/>
              </a:rPr>
              <a:t>Tanah di </a:t>
            </a:r>
            <a:r>
              <a:rPr lang="en-US" altLang="en-US" sz="3000" dirty="0" err="1" smtClean="0">
                <a:latin typeface="Candara" pitchFamily="34" charset="0"/>
              </a:rPr>
              <a:t>bawah</a:t>
            </a:r>
            <a:r>
              <a:rPr lang="en-US" altLang="en-US" sz="3000" dirty="0" smtClean="0">
                <a:latin typeface="Candara" pitchFamily="34" charset="0"/>
              </a:rPr>
              <a:t> </a:t>
            </a:r>
            <a:r>
              <a:rPr lang="en-US" altLang="en-US" sz="3000" dirty="0" err="1" smtClean="0">
                <a:latin typeface="Candara" pitchFamily="34" charset="0"/>
              </a:rPr>
              <a:t>permukaan</a:t>
            </a:r>
            <a:r>
              <a:rPr lang="en-US" altLang="en-US" sz="3000" dirty="0" smtClean="0">
                <a:latin typeface="Candara" pitchFamily="34" charset="0"/>
              </a:rPr>
              <a:t> air</a:t>
            </a:r>
          </a:p>
          <a:p>
            <a:pPr eaLnBrk="1" hangingPunct="1">
              <a:lnSpc>
                <a:spcPct val="80000"/>
              </a:lnSpc>
              <a:buFontTx/>
              <a:buNone/>
              <a:defRPr/>
            </a:pPr>
            <a:r>
              <a:rPr lang="en-US" altLang="en-US" sz="2800" dirty="0" smtClean="0"/>
              <a:t>                                                                             </a:t>
            </a:r>
            <a:r>
              <a:rPr lang="en-US" altLang="en-US" sz="2800" i="1" dirty="0" err="1" smtClean="0">
                <a:solidFill>
                  <a:srgbClr val="000000"/>
                </a:solidFill>
                <a:effectLst>
                  <a:outerShdw blurRad="38100" dist="38100" dir="2700000" algn="tl">
                    <a:srgbClr val="FFFFFF"/>
                  </a:outerShdw>
                </a:effectLst>
                <a:latin typeface="Candara" pitchFamily="34" charset="0"/>
              </a:rPr>
              <a:t>sek</a:t>
            </a:r>
            <a:r>
              <a:rPr lang="en-US" altLang="en-US" sz="2800" i="1" dirty="0" smtClean="0">
                <a:solidFill>
                  <a:srgbClr val="000000"/>
                </a:solidFill>
                <a:effectLst>
                  <a:outerShdw blurRad="38100" dist="38100" dir="2700000" algn="tl">
                    <a:srgbClr val="FFFFFF"/>
                  </a:outerShdw>
                </a:effectLst>
                <a:latin typeface="Candara" pitchFamily="34" charset="0"/>
              </a:rPr>
              <a:t> 5</a:t>
            </a:r>
          </a:p>
        </p:txBody>
      </p:sp>
    </p:spTree>
    <p:extLst>
      <p:ext uri="{BB962C8B-B14F-4D97-AF65-F5344CB8AC3E}">
        <p14:creationId xmlns:p14="http://schemas.microsoft.com/office/powerpoint/2010/main" val="408836612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3"/>
          <p:cNvSpPr>
            <a:spLocks noGrp="1" noChangeArrowheads="1"/>
          </p:cNvSpPr>
          <p:nvPr>
            <p:ph idx="1"/>
          </p:nvPr>
        </p:nvSpPr>
        <p:spPr>
          <a:xfrm>
            <a:off x="457200" y="1066800"/>
            <a:ext cx="8229600" cy="5334000"/>
          </a:xfrm>
        </p:spPr>
        <p:txBody>
          <a:bodyPr>
            <a:normAutofit fontScale="92500" lnSpcReduction="20000"/>
          </a:bodyPr>
          <a:lstStyle/>
          <a:p>
            <a:pPr>
              <a:buNone/>
              <a:defRPr/>
            </a:pPr>
            <a:r>
              <a:rPr lang="en-US" altLang="en-US" dirty="0" smtClean="0">
                <a:solidFill>
                  <a:srgbClr val="FF0000"/>
                </a:solidFill>
                <a:latin typeface="Candara" pitchFamily="34" charset="0"/>
              </a:rPr>
              <a:t>2.2 </a:t>
            </a:r>
            <a:r>
              <a:rPr lang="en-US" altLang="en-US" u="sng" dirty="0" err="1" smtClean="0">
                <a:solidFill>
                  <a:srgbClr val="FF0000"/>
                </a:solidFill>
                <a:latin typeface="Candara" pitchFamily="34" charset="0"/>
              </a:rPr>
              <a:t>Jenis</a:t>
            </a:r>
            <a:r>
              <a:rPr lang="en-US" altLang="en-US" u="sng" dirty="0" smtClean="0">
                <a:solidFill>
                  <a:srgbClr val="FF0000"/>
                </a:solidFill>
                <a:latin typeface="Candara" pitchFamily="34" charset="0"/>
              </a:rPr>
              <a:t> </a:t>
            </a:r>
            <a:r>
              <a:rPr lang="en-US" altLang="en-US" u="sng" dirty="0">
                <a:solidFill>
                  <a:srgbClr val="FF0000"/>
                </a:solidFill>
                <a:latin typeface="Candara" pitchFamily="34" charset="0"/>
              </a:rPr>
              <a:t>Tanah</a:t>
            </a:r>
          </a:p>
          <a:p>
            <a:pPr marL="857250" lvl="1" indent="-457200">
              <a:buFont typeface="+mj-lt"/>
              <a:buAutoNum type="arabicPeriod"/>
              <a:defRPr/>
            </a:pPr>
            <a:endParaRPr lang="en-US" altLang="en-US" sz="2600" dirty="0" smtClean="0">
              <a:latin typeface="Candara" pitchFamily="34" charset="0"/>
            </a:endParaRPr>
          </a:p>
          <a:p>
            <a:pPr marL="857250" lvl="1" indent="-457200">
              <a:buFont typeface="+mj-lt"/>
              <a:buAutoNum type="arabicPeriod"/>
              <a:defRPr/>
            </a:pPr>
            <a:r>
              <a:rPr lang="en-US" altLang="en-US" sz="2600" dirty="0" smtClean="0">
                <a:latin typeface="Candara" pitchFamily="34" charset="0"/>
              </a:rPr>
              <a:t>Tanah yang </a:t>
            </a:r>
            <a:r>
              <a:rPr lang="en-US" altLang="en-US" sz="2600" dirty="0" err="1" smtClean="0">
                <a:latin typeface="Candara" pitchFamily="34" charset="0"/>
              </a:rPr>
              <a:t>lebih</a:t>
            </a:r>
            <a:r>
              <a:rPr lang="en-US" altLang="en-US" sz="2600" dirty="0" smtClean="0">
                <a:latin typeface="Candara" pitchFamily="34" charset="0"/>
              </a:rPr>
              <a:t> </a:t>
            </a:r>
            <a:r>
              <a:rPr lang="en-US" altLang="en-US" sz="2600" dirty="0" err="1" smtClean="0">
                <a:latin typeface="Candara" pitchFamily="34" charset="0"/>
              </a:rPr>
              <a:t>tinggi</a:t>
            </a:r>
            <a:r>
              <a:rPr lang="en-US" altLang="en-US" sz="2600" dirty="0" smtClean="0">
                <a:latin typeface="Candara" pitchFamily="34" charset="0"/>
              </a:rPr>
              <a:t> </a:t>
            </a:r>
            <a:r>
              <a:rPr lang="en-US" altLang="en-US" sz="2600" dirty="0" err="1" smtClean="0">
                <a:latin typeface="Candara" pitchFamily="34" charset="0"/>
              </a:rPr>
              <a:t>daripada</a:t>
            </a:r>
            <a:r>
              <a:rPr lang="en-US" altLang="en-US" sz="2600" dirty="0" smtClean="0">
                <a:latin typeface="Candara" pitchFamily="34" charset="0"/>
              </a:rPr>
              <a:t> </a:t>
            </a:r>
            <a:r>
              <a:rPr lang="en-US" altLang="en-US" sz="2600" dirty="0" err="1" smtClean="0">
                <a:latin typeface="Candara" pitchFamily="34" charset="0"/>
              </a:rPr>
              <a:t>pinggir</a:t>
            </a:r>
            <a:r>
              <a:rPr lang="en-US" altLang="en-US" sz="2600" dirty="0" smtClean="0">
                <a:latin typeface="Candara" pitchFamily="34" charset="0"/>
              </a:rPr>
              <a:t> </a:t>
            </a:r>
            <a:r>
              <a:rPr lang="en-US" altLang="en-US" sz="2600" dirty="0" err="1" smtClean="0">
                <a:latin typeface="Candara" pitchFamily="34" charset="0"/>
              </a:rPr>
              <a:t>laut</a:t>
            </a:r>
            <a:r>
              <a:rPr lang="en-US" altLang="en-US" sz="2600" dirty="0" smtClean="0">
                <a:latin typeface="Candara" pitchFamily="34" charset="0"/>
              </a:rPr>
              <a:t>, </a:t>
            </a:r>
            <a:r>
              <a:rPr lang="en-US" altLang="en-US" sz="2600" dirty="0" err="1" smtClean="0">
                <a:latin typeface="Candara" pitchFamily="34" charset="0"/>
              </a:rPr>
              <a:t>iaitu</a:t>
            </a:r>
            <a:r>
              <a:rPr lang="en-US" altLang="en-US" sz="2600" dirty="0" smtClean="0">
                <a:latin typeface="Candara" pitchFamily="34" charset="0"/>
              </a:rPr>
              <a:t> </a:t>
            </a:r>
            <a:r>
              <a:rPr lang="en-US" altLang="en-US" sz="2600" dirty="0" err="1" smtClean="0">
                <a:latin typeface="Candara" pitchFamily="34" charset="0"/>
              </a:rPr>
              <a:t>tanah</a:t>
            </a:r>
            <a:r>
              <a:rPr lang="en-US" altLang="en-US" sz="2600" dirty="0" smtClean="0">
                <a:latin typeface="Candara" pitchFamily="34" charset="0"/>
              </a:rPr>
              <a:t> </a:t>
            </a:r>
            <a:r>
              <a:rPr lang="en-US" altLang="en-US" sz="2600" dirty="0" err="1" smtClean="0">
                <a:latin typeface="Candara" pitchFamily="34" charset="0"/>
              </a:rPr>
              <a:t>bandar</a:t>
            </a:r>
            <a:r>
              <a:rPr lang="en-US" altLang="en-US" sz="2600" dirty="0" smtClean="0">
                <a:latin typeface="Candara" pitchFamily="34" charset="0"/>
              </a:rPr>
              <a:t>, </a:t>
            </a:r>
            <a:r>
              <a:rPr lang="en-US" altLang="en-US" sz="2600" dirty="0" err="1" smtClean="0">
                <a:latin typeface="Candara" pitchFamily="34" charset="0"/>
              </a:rPr>
              <a:t>tanah</a:t>
            </a:r>
            <a:r>
              <a:rPr lang="en-US" altLang="en-US" sz="2600" dirty="0" smtClean="0">
                <a:latin typeface="Candara" pitchFamily="34" charset="0"/>
              </a:rPr>
              <a:t> </a:t>
            </a:r>
            <a:r>
              <a:rPr lang="en-US" altLang="en-US" sz="2600" dirty="0" err="1" smtClean="0">
                <a:latin typeface="Candara" pitchFamily="34" charset="0"/>
              </a:rPr>
              <a:t>pekan</a:t>
            </a:r>
            <a:r>
              <a:rPr lang="en-US" altLang="en-US" sz="2600" dirty="0" smtClean="0">
                <a:latin typeface="Candara" pitchFamily="34" charset="0"/>
              </a:rPr>
              <a:t> </a:t>
            </a:r>
            <a:r>
              <a:rPr lang="en-US" altLang="en-US" sz="2600" dirty="0" err="1" smtClean="0">
                <a:latin typeface="Candara" pitchFamily="34" charset="0"/>
              </a:rPr>
              <a:t>dan</a:t>
            </a:r>
            <a:r>
              <a:rPr lang="en-US" altLang="en-US" sz="2600" dirty="0" smtClean="0">
                <a:latin typeface="Candara" pitchFamily="34" charset="0"/>
              </a:rPr>
              <a:t> </a:t>
            </a:r>
            <a:r>
              <a:rPr lang="en-US" altLang="en-US" sz="2600" dirty="0" err="1" smtClean="0">
                <a:latin typeface="Candara" pitchFamily="34" charset="0"/>
              </a:rPr>
              <a:t>tanah</a:t>
            </a:r>
            <a:r>
              <a:rPr lang="en-US" altLang="en-US" sz="2600" dirty="0" smtClean="0">
                <a:latin typeface="Candara" pitchFamily="34" charset="0"/>
              </a:rPr>
              <a:t> </a:t>
            </a:r>
            <a:r>
              <a:rPr lang="en-US" altLang="en-US" sz="2600" dirty="0" err="1" smtClean="0">
                <a:latin typeface="Candara" pitchFamily="34" charset="0"/>
              </a:rPr>
              <a:t>desa</a:t>
            </a:r>
            <a:r>
              <a:rPr lang="en-US" altLang="en-US" sz="2600" dirty="0" smtClean="0">
                <a:latin typeface="Candara" pitchFamily="34" charset="0"/>
              </a:rPr>
              <a:t>.</a:t>
            </a:r>
          </a:p>
          <a:p>
            <a:pPr marL="1314450" lvl="2" indent="-514350">
              <a:buFont typeface="+mj-lt"/>
              <a:buAutoNum type="romanLcPeriod"/>
              <a:defRPr/>
            </a:pPr>
            <a:r>
              <a:rPr lang="en-US" altLang="en-US" sz="2200" dirty="0">
                <a:latin typeface="Candara" pitchFamily="34" charset="0"/>
              </a:rPr>
              <a:t>Tanah Bandar </a:t>
            </a:r>
            <a:r>
              <a:rPr lang="en-US" altLang="en-US" sz="2200" dirty="0" err="1">
                <a:latin typeface="Candara" pitchFamily="34" charset="0"/>
              </a:rPr>
              <a:t>dan</a:t>
            </a:r>
            <a:r>
              <a:rPr lang="en-US" altLang="en-US" sz="2200" dirty="0">
                <a:latin typeface="Candara" pitchFamily="34" charset="0"/>
              </a:rPr>
              <a:t> Tanah </a:t>
            </a:r>
            <a:r>
              <a:rPr lang="en-US" altLang="en-US" sz="2200" dirty="0" err="1">
                <a:latin typeface="Candara" pitchFamily="34" charset="0"/>
              </a:rPr>
              <a:t>Pekan</a:t>
            </a:r>
            <a:r>
              <a:rPr lang="en-US" altLang="en-US" sz="2200" dirty="0">
                <a:latin typeface="Candara" pitchFamily="34" charset="0"/>
              </a:rPr>
              <a:t/>
            </a:r>
            <a:br>
              <a:rPr lang="en-US" altLang="en-US" sz="2200" dirty="0">
                <a:latin typeface="Candara" pitchFamily="34" charset="0"/>
              </a:rPr>
            </a:br>
            <a:r>
              <a:rPr lang="en-US" altLang="en-US" sz="2200" dirty="0" smtClean="0">
                <a:latin typeface="Candara" pitchFamily="34" charset="0"/>
              </a:rPr>
              <a:t>- Tanah </a:t>
            </a:r>
            <a:r>
              <a:rPr lang="en-US" altLang="en-US" sz="2200" dirty="0">
                <a:latin typeface="Candara" pitchFamily="34" charset="0"/>
              </a:rPr>
              <a:t>yang </a:t>
            </a:r>
            <a:r>
              <a:rPr lang="en-US" altLang="en-US" sz="2200" dirty="0" err="1">
                <a:latin typeface="Candara" pitchFamily="34" charset="0"/>
              </a:rPr>
              <a:t>diisytiharkan</a:t>
            </a:r>
            <a:r>
              <a:rPr lang="en-US" altLang="en-US" sz="2200" dirty="0">
                <a:latin typeface="Candara" pitchFamily="34" charset="0"/>
              </a:rPr>
              <a:t> </a:t>
            </a:r>
            <a:r>
              <a:rPr lang="en-US" altLang="en-US" sz="2200" dirty="0" err="1">
                <a:latin typeface="Candara" pitchFamily="34" charset="0"/>
              </a:rPr>
              <a:t>sebagai</a:t>
            </a:r>
            <a:r>
              <a:rPr lang="en-US" altLang="en-US" sz="2200" dirty="0">
                <a:latin typeface="Candara" pitchFamily="34" charset="0"/>
              </a:rPr>
              <a:t> Bandar </a:t>
            </a:r>
            <a:r>
              <a:rPr lang="en-US" altLang="en-US" sz="2200" dirty="0" err="1">
                <a:latin typeface="Candara" pitchFamily="34" charset="0"/>
              </a:rPr>
              <a:t>atau</a:t>
            </a:r>
            <a:r>
              <a:rPr lang="en-US" altLang="en-US" sz="2200" dirty="0">
                <a:latin typeface="Candara" pitchFamily="34" charset="0"/>
              </a:rPr>
              <a:t> </a:t>
            </a:r>
            <a:r>
              <a:rPr lang="en-US" altLang="en-US" sz="2200" dirty="0" err="1">
                <a:latin typeface="Candara" pitchFamily="34" charset="0"/>
              </a:rPr>
              <a:t>Pekan</a:t>
            </a:r>
            <a:r>
              <a:rPr lang="en-US" altLang="en-US" sz="2200" dirty="0">
                <a:latin typeface="Candara" pitchFamily="34" charset="0"/>
              </a:rPr>
              <a:t> </a:t>
            </a:r>
            <a:r>
              <a:rPr lang="en-US" altLang="en-US" sz="2200" dirty="0" err="1">
                <a:latin typeface="Candara" pitchFamily="34" charset="0"/>
              </a:rPr>
              <a:t>menurut</a:t>
            </a:r>
            <a:r>
              <a:rPr lang="en-US" altLang="en-US" sz="2200" dirty="0">
                <a:latin typeface="Candara" pitchFamily="34" charset="0"/>
              </a:rPr>
              <a:t> </a:t>
            </a:r>
            <a:r>
              <a:rPr lang="en-US" altLang="en-US" sz="2200" dirty="0" err="1">
                <a:latin typeface="Candara" pitchFamily="34" charset="0"/>
              </a:rPr>
              <a:t>seksyen</a:t>
            </a:r>
            <a:r>
              <a:rPr lang="en-US" altLang="en-US" sz="2200" dirty="0">
                <a:latin typeface="Candara" pitchFamily="34" charset="0"/>
              </a:rPr>
              <a:t> 11</a:t>
            </a:r>
          </a:p>
          <a:p>
            <a:pPr marL="1314450" lvl="2" indent="-514350">
              <a:buFont typeface="+mj-lt"/>
              <a:buAutoNum type="romanLcPeriod"/>
              <a:defRPr/>
            </a:pPr>
            <a:r>
              <a:rPr lang="en-US" altLang="en-US" sz="2200" dirty="0">
                <a:latin typeface="Candara" pitchFamily="34" charset="0"/>
              </a:rPr>
              <a:t>Tanah </a:t>
            </a:r>
            <a:r>
              <a:rPr lang="en-US" altLang="en-US" sz="2200" dirty="0" err="1">
                <a:latin typeface="Candara" pitchFamily="34" charset="0"/>
              </a:rPr>
              <a:t>Desa</a:t>
            </a:r>
            <a:r>
              <a:rPr lang="en-US" altLang="en-US" sz="2200" dirty="0">
                <a:latin typeface="Candara" pitchFamily="34" charset="0"/>
              </a:rPr>
              <a:t/>
            </a:r>
            <a:br>
              <a:rPr lang="en-US" altLang="en-US" sz="2200" dirty="0">
                <a:latin typeface="Candara" pitchFamily="34" charset="0"/>
              </a:rPr>
            </a:br>
            <a:r>
              <a:rPr lang="en-US" altLang="en-US" sz="2200" dirty="0" smtClean="0">
                <a:latin typeface="Candara" pitchFamily="34" charset="0"/>
              </a:rPr>
              <a:t>- </a:t>
            </a:r>
            <a:r>
              <a:rPr lang="en-US" altLang="en-US" sz="2200" dirty="0" err="1" smtClean="0">
                <a:latin typeface="Candara" pitchFamily="34" charset="0"/>
              </a:rPr>
              <a:t>Semua</a:t>
            </a:r>
            <a:r>
              <a:rPr lang="en-US" altLang="en-US" sz="2200" dirty="0" smtClean="0">
                <a:latin typeface="Candara" pitchFamily="34" charset="0"/>
              </a:rPr>
              <a:t> </a:t>
            </a:r>
            <a:r>
              <a:rPr lang="en-US" altLang="en-US" sz="2200" dirty="0" err="1">
                <a:latin typeface="Candara" pitchFamily="34" charset="0"/>
              </a:rPr>
              <a:t>tanah</a:t>
            </a:r>
            <a:r>
              <a:rPr lang="en-US" altLang="en-US" sz="2200" dirty="0">
                <a:latin typeface="Candara" pitchFamily="34" charset="0"/>
              </a:rPr>
              <a:t> yang </a:t>
            </a:r>
            <a:r>
              <a:rPr lang="en-US" altLang="en-US" sz="2200" dirty="0" err="1">
                <a:latin typeface="Candara" pitchFamily="34" charset="0"/>
              </a:rPr>
              <a:t>lebih</a:t>
            </a:r>
            <a:r>
              <a:rPr lang="en-US" altLang="en-US" sz="2200" dirty="0">
                <a:latin typeface="Candara" pitchFamily="34" charset="0"/>
              </a:rPr>
              <a:t> </a:t>
            </a:r>
            <a:r>
              <a:rPr lang="en-US" altLang="en-US" sz="2200" dirty="0" err="1">
                <a:latin typeface="Candara" pitchFamily="34" charset="0"/>
              </a:rPr>
              <a:t>tinggi</a:t>
            </a:r>
            <a:r>
              <a:rPr lang="en-US" altLang="en-US" sz="2200" dirty="0">
                <a:latin typeface="Candara" pitchFamily="34" charset="0"/>
              </a:rPr>
              <a:t> </a:t>
            </a:r>
            <a:r>
              <a:rPr lang="en-US" altLang="en-US" sz="2200" dirty="0" err="1">
                <a:latin typeface="Candara" pitchFamily="34" charset="0"/>
              </a:rPr>
              <a:t>daripada</a:t>
            </a:r>
            <a:r>
              <a:rPr lang="en-US" altLang="en-US" sz="2200" dirty="0">
                <a:latin typeface="Candara" pitchFamily="34" charset="0"/>
              </a:rPr>
              <a:t> </a:t>
            </a:r>
            <a:r>
              <a:rPr lang="en-US" altLang="en-US" sz="2200" dirty="0" err="1">
                <a:latin typeface="Candara" pitchFamily="34" charset="0"/>
              </a:rPr>
              <a:t>pinggir</a:t>
            </a:r>
            <a:r>
              <a:rPr lang="en-US" altLang="en-US" sz="2200" dirty="0">
                <a:latin typeface="Candara" pitchFamily="34" charset="0"/>
              </a:rPr>
              <a:t> </a:t>
            </a:r>
            <a:r>
              <a:rPr lang="en-US" altLang="en-US" sz="2200" dirty="0" err="1">
                <a:latin typeface="Candara" pitchFamily="34" charset="0"/>
              </a:rPr>
              <a:t>laut</a:t>
            </a:r>
            <a:r>
              <a:rPr lang="en-US" altLang="en-US" sz="2200" dirty="0">
                <a:latin typeface="Candara" pitchFamily="34" charset="0"/>
              </a:rPr>
              <a:t> </a:t>
            </a:r>
            <a:r>
              <a:rPr lang="en-US" altLang="en-US" sz="2200" dirty="0" err="1">
                <a:latin typeface="Candara" pitchFamily="34" charset="0"/>
              </a:rPr>
              <a:t>selain</a:t>
            </a:r>
            <a:r>
              <a:rPr lang="en-US" altLang="en-US" sz="2200" dirty="0">
                <a:latin typeface="Candara" pitchFamily="34" charset="0"/>
              </a:rPr>
              <a:t> </a:t>
            </a:r>
            <a:r>
              <a:rPr lang="en-US" altLang="en-US" sz="2200" dirty="0" err="1">
                <a:latin typeface="Candara" pitchFamily="34" charset="0"/>
              </a:rPr>
              <a:t>daripada</a:t>
            </a:r>
            <a:r>
              <a:rPr lang="en-US" altLang="en-US" sz="2200" dirty="0">
                <a:latin typeface="Candara" pitchFamily="34" charset="0"/>
              </a:rPr>
              <a:t> Tanah Bandar </a:t>
            </a:r>
            <a:r>
              <a:rPr lang="en-US" altLang="en-US" sz="2200" dirty="0" err="1">
                <a:latin typeface="Candara" pitchFamily="34" charset="0"/>
              </a:rPr>
              <a:t>dan</a:t>
            </a:r>
            <a:r>
              <a:rPr lang="en-US" altLang="en-US" sz="2200" dirty="0">
                <a:latin typeface="Candara" pitchFamily="34" charset="0"/>
              </a:rPr>
              <a:t> Tanah </a:t>
            </a:r>
            <a:r>
              <a:rPr lang="en-US" altLang="en-US" sz="2200" dirty="0" err="1">
                <a:latin typeface="Candara" pitchFamily="34" charset="0"/>
              </a:rPr>
              <a:t>Pekan</a:t>
            </a:r>
            <a:r>
              <a:rPr lang="en-US" altLang="en-US" sz="2200" dirty="0">
                <a:latin typeface="Candara" pitchFamily="34" charset="0"/>
              </a:rPr>
              <a:t> </a:t>
            </a:r>
          </a:p>
          <a:p>
            <a:pPr marL="857250" lvl="1" indent="-457200">
              <a:buFont typeface="+mj-lt"/>
              <a:buAutoNum type="arabicPeriod"/>
              <a:defRPr/>
            </a:pPr>
            <a:endParaRPr lang="en-US" altLang="en-US" sz="2600" dirty="0" smtClean="0">
              <a:latin typeface="Candara" pitchFamily="34" charset="0"/>
            </a:endParaRPr>
          </a:p>
          <a:p>
            <a:pPr marL="857250" lvl="1" indent="-457200">
              <a:buFont typeface="+mj-lt"/>
              <a:buAutoNum type="arabicPeriod"/>
              <a:defRPr/>
            </a:pPr>
            <a:r>
              <a:rPr lang="en-US" altLang="en-US" sz="2600" dirty="0" err="1" smtClean="0">
                <a:latin typeface="Candara" pitchFamily="34" charset="0"/>
              </a:rPr>
              <a:t>Tepi</a:t>
            </a:r>
            <a:r>
              <a:rPr lang="en-US" altLang="en-US" sz="2600" dirty="0" smtClean="0">
                <a:latin typeface="Candara" pitchFamily="34" charset="0"/>
              </a:rPr>
              <a:t> </a:t>
            </a:r>
            <a:r>
              <a:rPr lang="en-US" altLang="en-US" sz="2600" dirty="0" err="1" smtClean="0">
                <a:latin typeface="Candara" pitchFamily="34" charset="0"/>
              </a:rPr>
              <a:t>pantai</a:t>
            </a:r>
            <a:r>
              <a:rPr lang="en-US" altLang="en-US" sz="2600" dirty="0" smtClean="0">
                <a:latin typeface="Candara" pitchFamily="34" charset="0"/>
              </a:rPr>
              <a:t> </a:t>
            </a:r>
            <a:r>
              <a:rPr lang="en-US" altLang="en-US" sz="2600" dirty="0" err="1" smtClean="0">
                <a:latin typeface="Candara" pitchFamily="34" charset="0"/>
              </a:rPr>
              <a:t>dan</a:t>
            </a:r>
            <a:r>
              <a:rPr lang="en-US" altLang="en-US" sz="2600" dirty="0" smtClean="0">
                <a:latin typeface="Candara" pitchFamily="34" charset="0"/>
              </a:rPr>
              <a:t> </a:t>
            </a:r>
            <a:r>
              <a:rPr lang="en-US" altLang="en-US" sz="2600" dirty="0" err="1" smtClean="0">
                <a:latin typeface="Candara" pitchFamily="34" charset="0"/>
              </a:rPr>
              <a:t>dasar</a:t>
            </a:r>
            <a:r>
              <a:rPr lang="en-US" altLang="en-US" sz="2600" dirty="0" smtClean="0">
                <a:latin typeface="Candara" pitchFamily="34" charset="0"/>
              </a:rPr>
              <a:t> </a:t>
            </a:r>
            <a:r>
              <a:rPr lang="en-US" altLang="en-US" sz="2600" dirty="0" err="1" smtClean="0">
                <a:latin typeface="Candara" pitchFamily="34" charset="0"/>
              </a:rPr>
              <a:t>laut</a:t>
            </a:r>
            <a:r>
              <a:rPr lang="en-US" altLang="en-US" sz="2600" dirty="0" smtClean="0">
                <a:latin typeface="Candara" pitchFamily="34" charset="0"/>
              </a:rPr>
              <a:t>.</a:t>
            </a:r>
          </a:p>
          <a:p>
            <a:pPr marL="1314450" lvl="2" indent="-514350">
              <a:buFont typeface="+mj-lt"/>
              <a:buAutoNum type="romanLcPeriod"/>
              <a:defRPr/>
            </a:pPr>
            <a:r>
              <a:rPr lang="en-US" altLang="en-US" sz="2200" dirty="0" err="1" smtClean="0">
                <a:latin typeface="Candara" pitchFamily="34" charset="0"/>
              </a:rPr>
              <a:t>Pinggir</a:t>
            </a:r>
            <a:r>
              <a:rPr lang="en-US" altLang="en-US" sz="2200" dirty="0" smtClean="0">
                <a:latin typeface="Candara" pitchFamily="34" charset="0"/>
              </a:rPr>
              <a:t> </a:t>
            </a:r>
            <a:r>
              <a:rPr lang="en-US" altLang="en-US" sz="2200" dirty="0" err="1" smtClean="0">
                <a:latin typeface="Candara" pitchFamily="34" charset="0"/>
              </a:rPr>
              <a:t>Laut</a:t>
            </a:r>
            <a:r>
              <a:rPr lang="en-US" altLang="en-US" sz="2200" dirty="0">
                <a:latin typeface="Candara" pitchFamily="34" charset="0"/>
              </a:rPr>
              <a:t/>
            </a:r>
            <a:br>
              <a:rPr lang="en-US" altLang="en-US" sz="2200" dirty="0">
                <a:latin typeface="Candara" pitchFamily="34" charset="0"/>
              </a:rPr>
            </a:br>
            <a:r>
              <a:rPr lang="en-US" altLang="en-US" sz="2200" dirty="0" smtClean="0">
                <a:latin typeface="Candara" pitchFamily="34" charset="0"/>
              </a:rPr>
              <a:t>- </a:t>
            </a:r>
            <a:r>
              <a:rPr lang="en-US" altLang="en-US" sz="2200" dirty="0" err="1" smtClean="0">
                <a:latin typeface="Candara" pitchFamily="34" charset="0"/>
              </a:rPr>
              <a:t>Tikas</a:t>
            </a:r>
            <a:r>
              <a:rPr lang="en-US" altLang="en-US" sz="2200" dirty="0" smtClean="0">
                <a:latin typeface="Candara" pitchFamily="34" charset="0"/>
              </a:rPr>
              <a:t> </a:t>
            </a:r>
            <a:r>
              <a:rPr lang="en-US" altLang="en-US" sz="2200" dirty="0">
                <a:latin typeface="Candara" pitchFamily="34" charset="0"/>
              </a:rPr>
              <a:t>air </a:t>
            </a:r>
            <a:r>
              <a:rPr lang="en-US" altLang="en-US" sz="2200" dirty="0" err="1">
                <a:latin typeface="Candara" pitchFamily="34" charset="0"/>
              </a:rPr>
              <a:t>pasang</a:t>
            </a:r>
            <a:r>
              <a:rPr lang="en-US" altLang="en-US" sz="2200" dirty="0">
                <a:latin typeface="Candara" pitchFamily="34" charset="0"/>
              </a:rPr>
              <a:t> </a:t>
            </a:r>
            <a:r>
              <a:rPr lang="en-US" altLang="en-US" sz="2200" dirty="0" err="1" smtClean="0">
                <a:latin typeface="Candara" pitchFamily="34" charset="0"/>
              </a:rPr>
              <a:t>biasa</a:t>
            </a:r>
            <a:r>
              <a:rPr lang="en-US" altLang="en-US" sz="2200" dirty="0" smtClean="0">
                <a:latin typeface="Candara" pitchFamily="34" charset="0"/>
              </a:rPr>
              <a:t>.</a:t>
            </a:r>
          </a:p>
          <a:p>
            <a:pPr marL="1314450" lvl="2" indent="-514350">
              <a:buFont typeface="+mj-lt"/>
              <a:buAutoNum type="romanLcPeriod"/>
              <a:defRPr/>
            </a:pPr>
            <a:r>
              <a:rPr lang="en-US" altLang="en-US" sz="2200" dirty="0" err="1" smtClean="0">
                <a:latin typeface="Candara" pitchFamily="34" charset="0"/>
              </a:rPr>
              <a:t>Tepi</a:t>
            </a:r>
            <a:r>
              <a:rPr lang="en-US" altLang="en-US" sz="2200" dirty="0" smtClean="0">
                <a:latin typeface="Candara" pitchFamily="34" charset="0"/>
              </a:rPr>
              <a:t> </a:t>
            </a:r>
            <a:r>
              <a:rPr lang="en-US" altLang="en-US" sz="2200" dirty="0" err="1" smtClean="0">
                <a:latin typeface="Candara" pitchFamily="34" charset="0"/>
              </a:rPr>
              <a:t>Pantai</a:t>
            </a:r>
            <a:r>
              <a:rPr lang="en-US" altLang="en-US" sz="2200" dirty="0">
                <a:latin typeface="Candara" pitchFamily="34" charset="0"/>
              </a:rPr>
              <a:t/>
            </a:r>
            <a:br>
              <a:rPr lang="en-US" altLang="en-US" sz="2200" dirty="0">
                <a:latin typeface="Candara" pitchFamily="34" charset="0"/>
              </a:rPr>
            </a:br>
            <a:r>
              <a:rPr lang="en-US" altLang="en-US" sz="2200" dirty="0" smtClean="0">
                <a:latin typeface="Candara" pitchFamily="34" charset="0"/>
              </a:rPr>
              <a:t>- </a:t>
            </a:r>
            <a:r>
              <a:rPr lang="en-US" altLang="en-US" sz="2200" dirty="0" err="1" smtClean="0">
                <a:latin typeface="Candara" pitchFamily="34" charset="0"/>
              </a:rPr>
              <a:t>Semua</a:t>
            </a:r>
            <a:r>
              <a:rPr lang="en-US" altLang="en-US" sz="2200" dirty="0" smtClean="0">
                <a:latin typeface="Candara" pitchFamily="34" charset="0"/>
              </a:rPr>
              <a:t> </a:t>
            </a:r>
            <a:r>
              <a:rPr lang="en-US" altLang="en-US" sz="2200" dirty="0" err="1">
                <a:latin typeface="Candara" pitchFamily="34" charset="0"/>
              </a:rPr>
              <a:t>tanah</a:t>
            </a:r>
            <a:r>
              <a:rPr lang="en-US" altLang="en-US" sz="2200" dirty="0">
                <a:latin typeface="Candara" pitchFamily="34" charset="0"/>
              </a:rPr>
              <a:t> di </a:t>
            </a:r>
            <a:r>
              <a:rPr lang="en-US" altLang="en-US" sz="2200" dirty="0" err="1">
                <a:latin typeface="Candara" pitchFamily="34" charset="0"/>
              </a:rPr>
              <a:t>antara</a:t>
            </a:r>
            <a:r>
              <a:rPr lang="en-US" altLang="en-US" sz="2200" dirty="0">
                <a:latin typeface="Candara" pitchFamily="34" charset="0"/>
              </a:rPr>
              <a:t> </a:t>
            </a:r>
            <a:r>
              <a:rPr lang="en-US" altLang="en-US" sz="2200" dirty="0" err="1">
                <a:latin typeface="Candara" pitchFamily="34" charset="0"/>
              </a:rPr>
              <a:t>pinggir</a:t>
            </a:r>
            <a:r>
              <a:rPr lang="en-US" altLang="en-US" sz="2200" dirty="0">
                <a:latin typeface="Candara" pitchFamily="34" charset="0"/>
              </a:rPr>
              <a:t> </a:t>
            </a:r>
            <a:r>
              <a:rPr lang="en-US" altLang="en-US" sz="2200" dirty="0" err="1">
                <a:latin typeface="Candara" pitchFamily="34" charset="0"/>
              </a:rPr>
              <a:t>laut</a:t>
            </a:r>
            <a:r>
              <a:rPr lang="en-US" altLang="en-US" sz="2200" dirty="0">
                <a:latin typeface="Candara" pitchFamily="34" charset="0"/>
              </a:rPr>
              <a:t> </a:t>
            </a:r>
            <a:r>
              <a:rPr lang="en-US" altLang="en-US" sz="2200" dirty="0" err="1">
                <a:latin typeface="Candara" pitchFamily="34" charset="0"/>
              </a:rPr>
              <a:t>dan</a:t>
            </a:r>
            <a:r>
              <a:rPr lang="en-US" altLang="en-US" sz="2200" dirty="0">
                <a:latin typeface="Candara" pitchFamily="34" charset="0"/>
              </a:rPr>
              <a:t> </a:t>
            </a:r>
            <a:r>
              <a:rPr lang="en-US" altLang="en-US" sz="2200" dirty="0" err="1">
                <a:latin typeface="Candara" pitchFamily="34" charset="0"/>
              </a:rPr>
              <a:t>tikas</a:t>
            </a:r>
            <a:r>
              <a:rPr lang="en-US" altLang="en-US" sz="2200" dirty="0">
                <a:latin typeface="Candara" pitchFamily="34" charset="0"/>
              </a:rPr>
              <a:t> air </a:t>
            </a:r>
            <a:r>
              <a:rPr lang="en-US" altLang="en-US" sz="2200" dirty="0" err="1">
                <a:latin typeface="Candara" pitchFamily="34" charset="0"/>
              </a:rPr>
              <a:t>surut</a:t>
            </a:r>
            <a:r>
              <a:rPr lang="en-US" altLang="en-US" sz="2200" dirty="0">
                <a:latin typeface="Candara" pitchFamily="34" charset="0"/>
              </a:rPr>
              <a:t> </a:t>
            </a:r>
          </a:p>
          <a:p>
            <a:pPr eaLnBrk="1" hangingPunct="1">
              <a:buFont typeface="Wingdings" pitchFamily="2" charset="2"/>
              <a:buNone/>
              <a:defRPr/>
            </a:pPr>
            <a:endParaRPr lang="en-US" altLang="en-US" sz="2000" dirty="0"/>
          </a:p>
          <a:p>
            <a:pPr eaLnBrk="1" hangingPunct="1">
              <a:buFont typeface="Wingdings" pitchFamily="2" charset="2"/>
              <a:buNone/>
              <a:defRPr/>
            </a:pPr>
            <a:endParaRPr lang="en-US" altLang="en-US" sz="2000" dirty="0" smtClean="0"/>
          </a:p>
          <a:p>
            <a:pPr eaLnBrk="1" hangingPunct="1">
              <a:buFont typeface="Wingdings" pitchFamily="2" charset="2"/>
              <a:buNone/>
              <a:defRPr/>
            </a:pPr>
            <a:endParaRPr lang="en-US" altLang="en-US" sz="2000" dirty="0" smtClean="0"/>
          </a:p>
        </p:txBody>
      </p:sp>
      <p:sp>
        <p:nvSpPr>
          <p:cNvPr id="4" name="Rectangle 7"/>
          <p:cNvSpPr txBox="1">
            <a:spLocks noChangeArrowheads="1"/>
          </p:cNvSpPr>
          <p:nvPr/>
        </p:nvSpPr>
        <p:spPr>
          <a:xfrm>
            <a:off x="457200" y="3657600"/>
            <a:ext cx="8229600" cy="247332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80000"/>
              </a:lnSpc>
              <a:buFont typeface="Wingdings" pitchFamily="2" charset="2"/>
              <a:buNone/>
              <a:defRPr/>
            </a:pPr>
            <a:endParaRPr lang="en-US" altLang="en-US" sz="2000" dirty="0" smtClean="0"/>
          </a:p>
        </p:txBody>
      </p:sp>
      <p:sp>
        <p:nvSpPr>
          <p:cNvPr id="6" name="Rectangle 2"/>
          <p:cNvSpPr txBox="1">
            <a:spLocks noChangeArrowheads="1"/>
          </p:cNvSpPr>
          <p:nvPr/>
        </p:nvSpPr>
        <p:spPr>
          <a:xfrm>
            <a:off x="457200" y="152400"/>
            <a:ext cx="8229600" cy="81121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altLang="en-US" sz="3200" b="1" dirty="0" smtClean="0">
                <a:solidFill>
                  <a:srgbClr val="000099"/>
                </a:solidFill>
                <a:latin typeface="Candara" pitchFamily="34" charset="0"/>
              </a:rPr>
              <a:t>2.0 PENTADBIRAN TANAH</a:t>
            </a:r>
          </a:p>
        </p:txBody>
      </p:sp>
    </p:spTree>
    <p:extLst>
      <p:ext uri="{BB962C8B-B14F-4D97-AF65-F5344CB8AC3E}">
        <p14:creationId xmlns:p14="http://schemas.microsoft.com/office/powerpoint/2010/main" val="4455897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064458535"/>
              </p:ext>
            </p:extLst>
          </p:nvPr>
        </p:nvGraphicFramePr>
        <p:xfrm>
          <a:off x="543757" y="2286000"/>
          <a:ext cx="7848600" cy="4358640"/>
        </p:xfrm>
        <a:graphic>
          <a:graphicData uri="http://schemas.openxmlformats.org/drawingml/2006/table">
            <a:tbl>
              <a:tblPr firstRow="1" bandRow="1">
                <a:tableStyleId>{69CF1AB2-1976-4502-BF36-3FF5EA218861}</a:tableStyleId>
              </a:tblPr>
              <a:tblGrid>
                <a:gridCol w="1752600"/>
                <a:gridCol w="6096000"/>
              </a:tblGrid>
              <a:tr h="370840">
                <a:tc>
                  <a:txBody>
                    <a:bodyPr/>
                    <a:lstStyle/>
                    <a:p>
                      <a:r>
                        <a:rPr lang="en-US" sz="1600" b="1" dirty="0" smtClean="0"/>
                        <a:t>Tanah </a:t>
                      </a:r>
                      <a:r>
                        <a:rPr lang="en-US" sz="1600" b="1" dirty="0" err="1" smtClean="0"/>
                        <a:t>Kerajaan</a:t>
                      </a:r>
                      <a:endParaRPr lang="en-US" sz="1600" b="1" dirty="0" smtClean="0"/>
                    </a:p>
                    <a:p>
                      <a:endParaRPr lang="en-US" sz="1600" b="1" dirty="0"/>
                    </a:p>
                  </a:txBody>
                  <a:tcPr/>
                </a:tc>
                <a:tc>
                  <a:txBody>
                    <a:bodyPr/>
                    <a:lstStyle/>
                    <a:p>
                      <a:r>
                        <a:rPr lang="en-US" sz="1600" b="0" dirty="0" err="1" smtClean="0"/>
                        <a:t>Semua</a:t>
                      </a:r>
                      <a:r>
                        <a:rPr lang="en-US" sz="1600" b="0" dirty="0" smtClean="0"/>
                        <a:t> </a:t>
                      </a:r>
                      <a:r>
                        <a:rPr lang="en-US" sz="1600" b="0" dirty="0" err="1" smtClean="0"/>
                        <a:t>tanah</a:t>
                      </a:r>
                      <a:r>
                        <a:rPr lang="en-US" sz="1600" b="0" dirty="0" smtClean="0"/>
                        <a:t> di </a:t>
                      </a:r>
                      <a:r>
                        <a:rPr lang="en-US" sz="1600" b="0" dirty="0" err="1" smtClean="0"/>
                        <a:t>dalam</a:t>
                      </a:r>
                      <a:r>
                        <a:rPr lang="en-US" sz="1600" b="0" dirty="0" smtClean="0"/>
                        <a:t> </a:t>
                      </a:r>
                      <a:r>
                        <a:rPr lang="en-US" sz="1600" b="0" dirty="0" err="1" smtClean="0"/>
                        <a:t>negeri</a:t>
                      </a:r>
                      <a:r>
                        <a:rPr lang="en-US" sz="1600" b="0" dirty="0" smtClean="0"/>
                        <a:t> </a:t>
                      </a:r>
                      <a:r>
                        <a:rPr lang="en-US" sz="1600" b="0" dirty="0" err="1" smtClean="0"/>
                        <a:t>itu</a:t>
                      </a:r>
                      <a:r>
                        <a:rPr lang="en-US" sz="1600" b="0" dirty="0" smtClean="0"/>
                        <a:t> </a:t>
                      </a:r>
                      <a:r>
                        <a:rPr lang="en-US" sz="1600" b="0" dirty="0" err="1" smtClean="0"/>
                        <a:t>termasuk</a:t>
                      </a:r>
                      <a:r>
                        <a:rPr lang="en-US" sz="1600" b="0" dirty="0" smtClean="0"/>
                        <a:t> </a:t>
                      </a:r>
                      <a:r>
                        <a:rPr lang="en-US" sz="1600" b="0" dirty="0" err="1" smtClean="0"/>
                        <a:t>dasar</a:t>
                      </a:r>
                      <a:r>
                        <a:rPr lang="en-US" sz="1600" b="0" dirty="0" smtClean="0"/>
                        <a:t> mana-mana </a:t>
                      </a:r>
                      <a:r>
                        <a:rPr lang="en-US" sz="1600" b="0" dirty="0" err="1" smtClean="0"/>
                        <a:t>sungai</a:t>
                      </a:r>
                      <a:r>
                        <a:rPr lang="en-US" sz="1600" b="0" dirty="0" smtClean="0"/>
                        <a:t> </a:t>
                      </a:r>
                      <a:r>
                        <a:rPr lang="en-US" sz="1600" b="0" dirty="0" err="1" smtClean="0"/>
                        <a:t>dan</a:t>
                      </a:r>
                      <a:r>
                        <a:rPr lang="en-US" sz="1600" b="0" dirty="0" smtClean="0"/>
                        <a:t> </a:t>
                      </a:r>
                      <a:r>
                        <a:rPr lang="en-US" sz="1600" b="0" dirty="0" err="1" smtClean="0"/>
                        <a:t>tepi</a:t>
                      </a:r>
                      <a:r>
                        <a:rPr lang="en-US" sz="1600" b="0" dirty="0" smtClean="0"/>
                        <a:t> </a:t>
                      </a:r>
                      <a:r>
                        <a:rPr lang="en-US" sz="1600" b="0" dirty="0" err="1" smtClean="0"/>
                        <a:t>pantai</a:t>
                      </a:r>
                      <a:r>
                        <a:rPr lang="en-US" sz="1600" b="0" dirty="0" smtClean="0"/>
                        <a:t> </a:t>
                      </a:r>
                      <a:r>
                        <a:rPr lang="en-US" sz="1600" b="0" dirty="0" err="1" smtClean="0"/>
                        <a:t>dan</a:t>
                      </a:r>
                      <a:r>
                        <a:rPr lang="en-US" sz="1600" b="0" dirty="0" smtClean="0"/>
                        <a:t> </a:t>
                      </a:r>
                      <a:r>
                        <a:rPr lang="en-US" sz="1600" b="0" dirty="0" err="1" smtClean="0"/>
                        <a:t>dasar</a:t>
                      </a:r>
                      <a:r>
                        <a:rPr lang="en-US" sz="1600" b="0" dirty="0" smtClean="0"/>
                        <a:t> </a:t>
                      </a:r>
                      <a:r>
                        <a:rPr lang="en-US" sz="1600" b="0" dirty="0" err="1" smtClean="0"/>
                        <a:t>laut</a:t>
                      </a:r>
                      <a:r>
                        <a:rPr lang="en-US" sz="1600" b="0" dirty="0" smtClean="0"/>
                        <a:t>, </a:t>
                      </a:r>
                      <a:r>
                        <a:rPr lang="en-US" sz="1600" b="0" dirty="0" err="1" smtClean="0"/>
                        <a:t>selain</a:t>
                      </a:r>
                      <a:r>
                        <a:rPr lang="en-US" sz="1600" b="0" dirty="0" smtClean="0"/>
                        <a:t> </a:t>
                      </a:r>
                      <a:r>
                        <a:rPr lang="en-US" sz="1600" b="0" dirty="0" err="1" smtClean="0"/>
                        <a:t>daripada</a:t>
                      </a:r>
                      <a:r>
                        <a:rPr lang="en-US" sz="1600" b="0" dirty="0" smtClean="0"/>
                        <a:t> Tanah </a:t>
                      </a:r>
                      <a:r>
                        <a:rPr lang="en-US" sz="1600" b="0" dirty="0" err="1" smtClean="0"/>
                        <a:t>Milik</a:t>
                      </a:r>
                      <a:r>
                        <a:rPr lang="en-US" sz="1600" b="0" dirty="0" smtClean="0"/>
                        <a:t>, Tanah </a:t>
                      </a:r>
                      <a:r>
                        <a:rPr lang="en-US" sz="1600" b="0" dirty="0" err="1" smtClean="0"/>
                        <a:t>Rizab</a:t>
                      </a:r>
                      <a:r>
                        <a:rPr lang="en-US" sz="1600" b="0" dirty="0" smtClean="0"/>
                        <a:t>, Tanah </a:t>
                      </a:r>
                      <a:r>
                        <a:rPr lang="en-US" sz="1600" b="0" dirty="0" err="1" smtClean="0"/>
                        <a:t>Lombong</a:t>
                      </a:r>
                      <a:r>
                        <a:rPr lang="en-US" sz="1600" b="0" dirty="0" smtClean="0"/>
                        <a:t> </a:t>
                      </a:r>
                      <a:r>
                        <a:rPr lang="en-US" sz="1600" b="0" dirty="0" err="1" smtClean="0"/>
                        <a:t>dan</a:t>
                      </a:r>
                      <a:r>
                        <a:rPr lang="en-US" sz="1600" b="0" dirty="0" smtClean="0"/>
                        <a:t> Tanah </a:t>
                      </a:r>
                      <a:r>
                        <a:rPr lang="en-US" sz="1600" b="0" dirty="0" err="1" smtClean="0"/>
                        <a:t>Hutan</a:t>
                      </a:r>
                      <a:r>
                        <a:rPr lang="en-US" sz="1600" b="0" dirty="0" smtClean="0"/>
                        <a:t> </a:t>
                      </a:r>
                      <a:r>
                        <a:rPr lang="en-US" sz="1600" b="0" dirty="0" err="1" smtClean="0"/>
                        <a:t>Simpan</a:t>
                      </a:r>
                      <a:endParaRPr lang="en-US" sz="1600" b="0" dirty="0"/>
                    </a:p>
                  </a:txBody>
                  <a:tcPr/>
                </a:tc>
              </a:tr>
              <a:tr h="370840">
                <a:tc>
                  <a:txBody>
                    <a:bodyPr/>
                    <a:lstStyle/>
                    <a:p>
                      <a:r>
                        <a:rPr lang="en-US" sz="1600" b="1" dirty="0" smtClean="0"/>
                        <a:t>Tanah </a:t>
                      </a:r>
                      <a:r>
                        <a:rPr lang="en-US" sz="1600" b="1" dirty="0" err="1" smtClean="0"/>
                        <a:t>Milik</a:t>
                      </a:r>
                      <a:r>
                        <a:rPr lang="en-US" sz="1600" b="1" dirty="0" smtClean="0"/>
                        <a:t> </a:t>
                      </a:r>
                    </a:p>
                    <a:p>
                      <a:endParaRPr lang="en-US" sz="1600" b="1" dirty="0"/>
                    </a:p>
                  </a:txBody>
                  <a:tcPr/>
                </a:tc>
                <a:tc>
                  <a:txBody>
                    <a:bodyPr/>
                    <a:lstStyle/>
                    <a:p>
                      <a:r>
                        <a:rPr lang="en-US" sz="1600" b="0" dirty="0" smtClean="0"/>
                        <a:t>Mana-mana </a:t>
                      </a:r>
                      <a:r>
                        <a:rPr lang="en-US" sz="1600" b="0" dirty="0" err="1" smtClean="0"/>
                        <a:t>tanah</a:t>
                      </a:r>
                      <a:r>
                        <a:rPr lang="en-US" sz="1600" b="0" dirty="0" smtClean="0"/>
                        <a:t> </a:t>
                      </a:r>
                      <a:r>
                        <a:rPr lang="en-US" sz="1600" b="0" dirty="0" err="1" smtClean="0"/>
                        <a:t>termasuk</a:t>
                      </a:r>
                      <a:r>
                        <a:rPr lang="en-US" sz="1600" b="0" dirty="0" smtClean="0"/>
                        <a:t> mana-mana </a:t>
                      </a:r>
                      <a:r>
                        <a:rPr lang="en-US" sz="1600" b="0" dirty="0" err="1" smtClean="0"/>
                        <a:t>petak</a:t>
                      </a:r>
                      <a:r>
                        <a:rPr lang="en-US" sz="1600" b="0" dirty="0" smtClean="0"/>
                        <a:t> </a:t>
                      </a:r>
                      <a:r>
                        <a:rPr lang="en-US" sz="1600" b="0" dirty="0" err="1" smtClean="0"/>
                        <a:t>bangunan</a:t>
                      </a:r>
                      <a:r>
                        <a:rPr lang="en-US" sz="1600" b="0" dirty="0" smtClean="0"/>
                        <a:t> yang </a:t>
                      </a:r>
                      <a:r>
                        <a:rPr lang="en-US" sz="1600" b="0" dirty="0" err="1" smtClean="0"/>
                        <a:t>pecah</a:t>
                      </a:r>
                      <a:r>
                        <a:rPr lang="en-US" sz="1600" b="0" dirty="0" smtClean="0"/>
                        <a:t> </a:t>
                      </a:r>
                      <a:r>
                        <a:rPr lang="en-US" sz="1600" b="0" dirty="0" err="1" smtClean="0"/>
                        <a:t>sempadan</a:t>
                      </a:r>
                      <a:r>
                        <a:rPr lang="en-US" sz="1600" b="0" dirty="0" smtClean="0"/>
                        <a:t>, yang </a:t>
                      </a:r>
                      <a:r>
                        <a:rPr lang="en-US" sz="1600" b="0" dirty="0" err="1" smtClean="0"/>
                        <a:t>telah</a:t>
                      </a:r>
                      <a:r>
                        <a:rPr lang="en-US" sz="1600" b="0" dirty="0" smtClean="0"/>
                        <a:t> </a:t>
                      </a:r>
                      <a:r>
                        <a:rPr lang="en-US" sz="1600" b="0" dirty="0" err="1" smtClean="0"/>
                        <a:t>didaftarkan</a:t>
                      </a:r>
                      <a:r>
                        <a:rPr lang="en-US" sz="1600" b="0" dirty="0" smtClean="0"/>
                        <a:t> </a:t>
                      </a:r>
                      <a:r>
                        <a:rPr lang="en-US" sz="1600" b="0" dirty="0" err="1" smtClean="0"/>
                        <a:t>hakmilik</a:t>
                      </a:r>
                      <a:r>
                        <a:rPr lang="en-US" sz="1600" b="0" dirty="0" smtClean="0"/>
                        <a:t> </a:t>
                      </a:r>
                      <a:r>
                        <a:rPr lang="en-US" sz="1600" b="0" dirty="0" err="1" smtClean="0"/>
                        <a:t>sama</a:t>
                      </a:r>
                      <a:r>
                        <a:rPr lang="en-US" sz="1600" b="0" dirty="0" smtClean="0"/>
                        <a:t> </a:t>
                      </a:r>
                      <a:r>
                        <a:rPr lang="en-US" sz="1600" b="0" dirty="0" err="1" smtClean="0"/>
                        <a:t>ada</a:t>
                      </a:r>
                      <a:r>
                        <a:rPr lang="en-US" sz="1600" b="0" dirty="0" smtClean="0"/>
                        <a:t> </a:t>
                      </a:r>
                      <a:r>
                        <a:rPr lang="en-US" sz="1600" b="0" dirty="0" err="1" smtClean="0"/>
                        <a:t>tetap</a:t>
                      </a:r>
                      <a:r>
                        <a:rPr lang="en-US" sz="1600" b="0" dirty="0" smtClean="0"/>
                        <a:t> </a:t>
                      </a:r>
                      <a:r>
                        <a:rPr lang="en-US" sz="1600" b="0" dirty="0" err="1" smtClean="0"/>
                        <a:t>atau</a:t>
                      </a:r>
                      <a:r>
                        <a:rPr lang="en-US" sz="1600" b="0" dirty="0" smtClean="0"/>
                        <a:t> </a:t>
                      </a:r>
                      <a:r>
                        <a:rPr lang="en-US" sz="1600" b="0" dirty="0" err="1" smtClean="0"/>
                        <a:t>sementara</a:t>
                      </a:r>
                      <a:r>
                        <a:rPr lang="en-US" sz="1600" b="0" dirty="0" smtClean="0"/>
                        <a:t>, </a:t>
                      </a:r>
                      <a:r>
                        <a:rPr lang="en-US" sz="1600" b="0" dirty="0" err="1" smtClean="0"/>
                        <a:t>sama</a:t>
                      </a:r>
                      <a:r>
                        <a:rPr lang="en-US" sz="1600" b="0" dirty="0" smtClean="0"/>
                        <a:t> </a:t>
                      </a:r>
                      <a:r>
                        <a:rPr lang="en-US" sz="1600" b="0" dirty="0" err="1" smtClean="0"/>
                        <a:t>ada</a:t>
                      </a:r>
                      <a:r>
                        <a:rPr lang="en-US" sz="1600" b="0" dirty="0" smtClean="0"/>
                        <a:t> </a:t>
                      </a:r>
                      <a:r>
                        <a:rPr lang="en-US" sz="1600" b="0" dirty="0" err="1" smtClean="0"/>
                        <a:t>untuk</a:t>
                      </a:r>
                      <a:r>
                        <a:rPr lang="en-US" sz="1600" b="0" dirty="0" smtClean="0"/>
                        <a:t> </a:t>
                      </a:r>
                      <a:r>
                        <a:rPr lang="en-US" sz="1600" b="0" dirty="0" err="1" smtClean="0"/>
                        <a:t>selama-lamanya</a:t>
                      </a:r>
                      <a:r>
                        <a:rPr lang="en-US" sz="1600" b="0" dirty="0" smtClean="0"/>
                        <a:t> </a:t>
                      </a:r>
                      <a:r>
                        <a:rPr lang="en-US" sz="1600" b="0" dirty="0" err="1" smtClean="0"/>
                        <a:t>atau</a:t>
                      </a:r>
                      <a:r>
                        <a:rPr lang="en-US" sz="1600" b="0" dirty="0" smtClean="0"/>
                        <a:t> </a:t>
                      </a:r>
                      <a:r>
                        <a:rPr lang="en-US" sz="1600" b="0" dirty="0" err="1" smtClean="0"/>
                        <a:t>bertempoh</a:t>
                      </a:r>
                      <a:r>
                        <a:rPr lang="en-US" sz="1600" b="0" dirty="0" smtClean="0"/>
                        <a:t> </a:t>
                      </a:r>
                      <a:r>
                        <a:rPr lang="en-US" sz="1600" b="0" dirty="0" err="1" smtClean="0"/>
                        <a:t>berapa</a:t>
                      </a:r>
                      <a:r>
                        <a:rPr lang="en-US" sz="1600" b="0" dirty="0" smtClean="0"/>
                        <a:t> </a:t>
                      </a:r>
                      <a:r>
                        <a:rPr lang="en-US" sz="1600" b="0" dirty="0" err="1" smtClean="0"/>
                        <a:t>tahun</a:t>
                      </a:r>
                      <a:r>
                        <a:rPr lang="en-US" sz="1600" b="0" dirty="0" smtClean="0"/>
                        <a:t>, </a:t>
                      </a:r>
                      <a:r>
                        <a:rPr lang="en-US" sz="1600" b="0" dirty="0" err="1" smtClean="0"/>
                        <a:t>dan</a:t>
                      </a:r>
                      <a:r>
                        <a:rPr lang="en-US" sz="1600" b="0" dirty="0" smtClean="0"/>
                        <a:t> </a:t>
                      </a:r>
                      <a:r>
                        <a:rPr lang="en-US" sz="1600" b="0" dirty="0" err="1" smtClean="0"/>
                        <a:t>sama</a:t>
                      </a:r>
                      <a:r>
                        <a:rPr lang="en-US" sz="1600" b="0" dirty="0" smtClean="0"/>
                        <a:t> </a:t>
                      </a:r>
                      <a:r>
                        <a:rPr lang="en-US" sz="1600" b="0" dirty="0" err="1" smtClean="0"/>
                        <a:t>ada</a:t>
                      </a:r>
                      <a:r>
                        <a:rPr lang="en-US" sz="1600" b="0" dirty="0" smtClean="0"/>
                        <a:t> </a:t>
                      </a:r>
                      <a:r>
                        <a:rPr lang="en-US" sz="1600" b="0" dirty="0" err="1" smtClean="0"/>
                        <a:t>diberi</a:t>
                      </a:r>
                      <a:r>
                        <a:rPr lang="en-US" sz="1600" b="0" dirty="0" smtClean="0"/>
                        <a:t> </a:t>
                      </a:r>
                      <a:r>
                        <a:rPr lang="en-US" sz="1600" b="0" dirty="0" err="1" smtClean="0"/>
                        <a:t>milik</a:t>
                      </a:r>
                      <a:r>
                        <a:rPr lang="en-US" sz="1600" b="0" dirty="0" smtClean="0"/>
                        <a:t> di </a:t>
                      </a:r>
                      <a:r>
                        <a:rPr lang="en-US" sz="1600" b="0" dirty="0" err="1" smtClean="0"/>
                        <a:t>bawah</a:t>
                      </a:r>
                      <a:r>
                        <a:rPr lang="en-US" sz="1600" b="0" dirty="0" smtClean="0"/>
                        <a:t> </a:t>
                      </a:r>
                      <a:r>
                        <a:rPr lang="en-US" sz="1600" b="0" dirty="0" err="1" smtClean="0"/>
                        <a:t>Akta</a:t>
                      </a:r>
                      <a:r>
                        <a:rPr lang="en-US" sz="1600" b="0" dirty="0" smtClean="0"/>
                        <a:t> </a:t>
                      </a:r>
                      <a:r>
                        <a:rPr lang="en-US" sz="1600" b="0" dirty="0" err="1" smtClean="0"/>
                        <a:t>Kanun</a:t>
                      </a:r>
                      <a:r>
                        <a:rPr lang="en-US" sz="1600" b="0" dirty="0" smtClean="0"/>
                        <a:t> Tanah Negara </a:t>
                      </a:r>
                      <a:r>
                        <a:rPr lang="en-US" sz="1600" b="0" dirty="0" err="1" smtClean="0"/>
                        <a:t>atau</a:t>
                      </a:r>
                      <a:r>
                        <a:rPr lang="en-US" sz="1600" b="0" dirty="0" smtClean="0"/>
                        <a:t> di </a:t>
                      </a:r>
                      <a:r>
                        <a:rPr lang="en-US" sz="1600" b="0" dirty="0" err="1" smtClean="0"/>
                        <a:t>bawah</a:t>
                      </a:r>
                      <a:r>
                        <a:rPr lang="en-US" sz="1600" b="0" dirty="0" smtClean="0"/>
                        <a:t> </a:t>
                      </a:r>
                      <a:r>
                        <a:rPr lang="en-US" sz="1600" b="0" dirty="0" err="1" smtClean="0"/>
                        <a:t>Undang-undang</a:t>
                      </a:r>
                      <a:r>
                        <a:rPr lang="en-US" sz="1600" b="0" dirty="0" smtClean="0"/>
                        <a:t> Tanah </a:t>
                      </a:r>
                      <a:r>
                        <a:rPr lang="en-US" sz="1600" b="0" dirty="0" err="1" smtClean="0"/>
                        <a:t>terdahulu</a:t>
                      </a:r>
                      <a:r>
                        <a:rPr lang="en-US" sz="1600" b="0" dirty="0" smtClean="0"/>
                        <a:t>, </a:t>
                      </a:r>
                      <a:r>
                        <a:rPr lang="en-US" sz="1600" b="0" dirty="0" err="1" smtClean="0"/>
                        <a:t>tetapi</a:t>
                      </a:r>
                      <a:r>
                        <a:rPr lang="en-US" sz="1600" b="0" dirty="0" smtClean="0"/>
                        <a:t> </a:t>
                      </a:r>
                      <a:r>
                        <a:rPr lang="en-US" sz="1600" b="0" dirty="0" err="1" smtClean="0"/>
                        <a:t>tidak</a:t>
                      </a:r>
                      <a:r>
                        <a:rPr lang="en-US" sz="1600" b="0" dirty="0" smtClean="0"/>
                        <a:t> </a:t>
                      </a:r>
                      <a:r>
                        <a:rPr lang="en-US" sz="1600" b="0" dirty="0" err="1" smtClean="0"/>
                        <a:t>termasuk</a:t>
                      </a:r>
                      <a:r>
                        <a:rPr lang="en-US" sz="1600" b="0" dirty="0" smtClean="0"/>
                        <a:t> Tanah </a:t>
                      </a:r>
                      <a:r>
                        <a:rPr lang="en-US" sz="1600" b="0" dirty="0" err="1" smtClean="0"/>
                        <a:t>Lombong</a:t>
                      </a:r>
                      <a:r>
                        <a:rPr lang="en-US" sz="1600" b="0" dirty="0" smtClean="0"/>
                        <a:t> </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600" b="1" dirty="0" smtClean="0"/>
                        <a:t>Tanah </a:t>
                      </a:r>
                      <a:r>
                        <a:rPr lang="en-US" altLang="en-US" sz="1600" b="1" dirty="0" err="1" smtClean="0"/>
                        <a:t>Rizab</a:t>
                      </a:r>
                      <a:endParaRPr lang="en-US" altLang="en-US" sz="1600" b="1" dirty="0" smtClean="0"/>
                    </a:p>
                    <a:p>
                      <a:endParaRPr lang="en-US" sz="1600" b="1" dirty="0"/>
                    </a:p>
                  </a:txBody>
                  <a:tcPr/>
                </a:tc>
                <a:tc>
                  <a:txBody>
                    <a:bodyPr/>
                    <a:lstStyle/>
                    <a:p>
                      <a:r>
                        <a:rPr lang="en-US" sz="1600" b="0" dirty="0" smtClean="0"/>
                        <a:t>Tanah yang </a:t>
                      </a:r>
                      <a:r>
                        <a:rPr lang="en-US" sz="1600" b="0" dirty="0" err="1" smtClean="0"/>
                        <a:t>pada</a:t>
                      </a:r>
                      <a:r>
                        <a:rPr lang="en-US" sz="1600" b="0" dirty="0" smtClean="0"/>
                        <a:t> masa </a:t>
                      </a:r>
                      <a:r>
                        <a:rPr lang="en-US" sz="1600" b="0" dirty="0" err="1" smtClean="0"/>
                        <a:t>itu</a:t>
                      </a:r>
                      <a:r>
                        <a:rPr lang="en-US" sz="1600" b="0" dirty="0" smtClean="0"/>
                        <a:t> </a:t>
                      </a:r>
                      <a:r>
                        <a:rPr lang="en-US" sz="1600" b="0" dirty="0" err="1" smtClean="0"/>
                        <a:t>dirizabkan</a:t>
                      </a:r>
                      <a:r>
                        <a:rPr lang="en-US" sz="1600" b="0" dirty="0" smtClean="0"/>
                        <a:t> </a:t>
                      </a:r>
                      <a:r>
                        <a:rPr lang="en-US" sz="1600" b="0" dirty="0" err="1" smtClean="0"/>
                        <a:t>untuk</a:t>
                      </a:r>
                      <a:r>
                        <a:rPr lang="en-US" sz="1600" b="0" dirty="0" smtClean="0"/>
                        <a:t> </a:t>
                      </a:r>
                      <a:r>
                        <a:rPr lang="en-US" sz="1600" b="0" dirty="0" err="1" smtClean="0"/>
                        <a:t>maksud</a:t>
                      </a:r>
                      <a:r>
                        <a:rPr lang="en-US" sz="1600" b="0" dirty="0" smtClean="0"/>
                        <a:t> </a:t>
                      </a:r>
                      <a:r>
                        <a:rPr lang="en-US" sz="1600" b="0" dirty="0" err="1" smtClean="0"/>
                        <a:t>awam</a:t>
                      </a:r>
                      <a:r>
                        <a:rPr lang="en-US" sz="1600" b="0" dirty="0" smtClean="0"/>
                        <a:t> di </a:t>
                      </a:r>
                      <a:r>
                        <a:rPr lang="en-US" sz="1600" b="0" dirty="0" err="1" smtClean="0"/>
                        <a:t>bawah</a:t>
                      </a:r>
                      <a:r>
                        <a:rPr lang="en-US" sz="1600" b="0" dirty="0" smtClean="0"/>
                        <a:t> </a:t>
                      </a:r>
                      <a:r>
                        <a:rPr lang="en-US" sz="1600" b="0" dirty="0" err="1" smtClean="0"/>
                        <a:t>seksyen</a:t>
                      </a:r>
                      <a:r>
                        <a:rPr lang="en-US" sz="1600" b="0" dirty="0" smtClean="0"/>
                        <a:t> 62 KTN </a:t>
                      </a:r>
                      <a:r>
                        <a:rPr lang="en-US" sz="1600" b="0" dirty="0" err="1" smtClean="0"/>
                        <a:t>atau</a:t>
                      </a:r>
                      <a:r>
                        <a:rPr lang="en-US" sz="1600" b="0" dirty="0" smtClean="0"/>
                        <a:t> </a:t>
                      </a:r>
                      <a:r>
                        <a:rPr lang="en-US" sz="1600" b="0" dirty="0" err="1" smtClean="0"/>
                        <a:t>Undang-undang</a:t>
                      </a:r>
                      <a:r>
                        <a:rPr lang="en-US" sz="1600" b="0" dirty="0" smtClean="0"/>
                        <a:t> Tanah </a:t>
                      </a:r>
                      <a:r>
                        <a:rPr lang="en-US" sz="1600" b="0" dirty="0" err="1" smtClean="0"/>
                        <a:t>terdahulu</a:t>
                      </a:r>
                      <a:r>
                        <a:rPr lang="en-US" sz="1600" b="0" dirty="0" smtClean="0"/>
                        <a:t> </a:t>
                      </a:r>
                    </a:p>
                  </a:txBody>
                  <a:tcPr/>
                </a:tc>
              </a:tr>
              <a:tr h="370840">
                <a:tc>
                  <a:txBody>
                    <a:bodyPr/>
                    <a:lstStyle/>
                    <a:p>
                      <a:r>
                        <a:rPr lang="en-US" sz="1600" b="1" dirty="0" smtClean="0"/>
                        <a:t>Tanah </a:t>
                      </a:r>
                      <a:r>
                        <a:rPr lang="en-US" sz="1600" b="1" dirty="0" err="1" smtClean="0"/>
                        <a:t>Rizab</a:t>
                      </a:r>
                      <a:r>
                        <a:rPr lang="en-US" sz="1600" b="1" dirty="0" smtClean="0"/>
                        <a:t> </a:t>
                      </a:r>
                      <a:r>
                        <a:rPr lang="en-US" sz="1600" b="1" dirty="0" err="1" smtClean="0"/>
                        <a:t>Hutan</a:t>
                      </a:r>
                      <a:endParaRPr lang="en-US" sz="1600" b="1" dirty="0"/>
                    </a:p>
                  </a:txBody>
                  <a:tcPr/>
                </a:tc>
                <a:tc>
                  <a:txBody>
                    <a:bodyPr/>
                    <a:lstStyle/>
                    <a:p>
                      <a:r>
                        <a:rPr lang="en-US" sz="1600" b="0" dirty="0" smtClean="0"/>
                        <a:t>Mana-mana </a:t>
                      </a:r>
                      <a:r>
                        <a:rPr lang="en-US" sz="1600" b="0" dirty="0" err="1" smtClean="0"/>
                        <a:t>tanah</a:t>
                      </a:r>
                      <a:r>
                        <a:rPr lang="en-US" sz="1600" b="0" dirty="0" smtClean="0"/>
                        <a:t> yang </a:t>
                      </a:r>
                      <a:r>
                        <a:rPr lang="en-US" sz="1600" b="0" dirty="0" err="1" smtClean="0"/>
                        <a:t>dirizabkan</a:t>
                      </a:r>
                      <a:r>
                        <a:rPr lang="en-US" sz="1600" b="0" dirty="0" smtClean="0"/>
                        <a:t> </a:t>
                      </a:r>
                      <a:r>
                        <a:rPr lang="en-US" sz="1600" b="0" dirty="0" err="1" smtClean="0"/>
                        <a:t>sebagai</a:t>
                      </a:r>
                      <a:r>
                        <a:rPr lang="en-US" sz="1600" b="0" dirty="0" smtClean="0"/>
                        <a:t> </a:t>
                      </a:r>
                      <a:r>
                        <a:rPr lang="en-US" sz="1600" b="0" dirty="0" err="1" smtClean="0"/>
                        <a:t>Rizab</a:t>
                      </a:r>
                      <a:r>
                        <a:rPr lang="en-US" sz="1600" b="0" dirty="0" smtClean="0"/>
                        <a:t> </a:t>
                      </a:r>
                      <a:r>
                        <a:rPr lang="en-US" sz="1600" b="0" dirty="0" err="1" smtClean="0"/>
                        <a:t>Hutan</a:t>
                      </a:r>
                      <a:r>
                        <a:rPr lang="en-US" sz="1600" b="0" dirty="0" smtClean="0"/>
                        <a:t> di </a:t>
                      </a:r>
                      <a:r>
                        <a:rPr lang="en-US" sz="1600" b="0" dirty="0" err="1" smtClean="0"/>
                        <a:t>bawah</a:t>
                      </a:r>
                      <a:r>
                        <a:rPr lang="en-US" sz="1600" b="0" dirty="0" smtClean="0"/>
                        <a:t> </a:t>
                      </a:r>
                      <a:r>
                        <a:rPr lang="en-US" sz="1600" b="0" dirty="0" err="1" smtClean="0"/>
                        <a:t>undang-undang</a:t>
                      </a:r>
                      <a:r>
                        <a:rPr lang="en-US" sz="1600" b="0" dirty="0" smtClean="0"/>
                        <a:t> </a:t>
                      </a:r>
                      <a:r>
                        <a:rPr lang="en-US" sz="1600" b="0" dirty="0" err="1" smtClean="0"/>
                        <a:t>perhutanan</a:t>
                      </a:r>
                      <a:r>
                        <a:rPr lang="en-US" sz="1600" b="0" dirty="0" smtClean="0"/>
                        <a:t> </a:t>
                      </a:r>
                      <a:endParaRPr lang="en-US" sz="1600" b="0" dirty="0"/>
                    </a:p>
                  </a:txBody>
                  <a:tcPr/>
                </a:tc>
              </a:tr>
              <a:tr h="370840">
                <a:tc>
                  <a:txBody>
                    <a:bodyPr/>
                    <a:lstStyle/>
                    <a:p>
                      <a:r>
                        <a:rPr lang="en-US" sz="1600" b="1" dirty="0" smtClean="0"/>
                        <a:t>Tanah </a:t>
                      </a:r>
                      <a:r>
                        <a:rPr lang="en-US" sz="1600" b="1" dirty="0" err="1" smtClean="0"/>
                        <a:t>Lombong</a:t>
                      </a:r>
                      <a:endParaRPr lang="en-US" sz="1600" b="1" dirty="0" smtClean="0"/>
                    </a:p>
                    <a:p>
                      <a:endParaRPr lang="en-US" sz="1600" b="1" dirty="0"/>
                    </a:p>
                  </a:txBody>
                  <a:tcPr/>
                </a:tc>
                <a:tc>
                  <a:txBody>
                    <a:bodyPr/>
                    <a:lstStyle/>
                    <a:p>
                      <a:r>
                        <a:rPr lang="en-US" sz="1600" b="0" dirty="0" smtClean="0"/>
                        <a:t>Tanah yang </a:t>
                      </a:r>
                      <a:r>
                        <a:rPr lang="en-US" sz="1600" b="0" dirty="0" err="1" smtClean="0"/>
                        <a:t>telah</a:t>
                      </a:r>
                      <a:r>
                        <a:rPr lang="en-US" sz="1600" b="0" dirty="0" smtClean="0"/>
                        <a:t> </a:t>
                      </a:r>
                      <a:r>
                        <a:rPr lang="en-US" sz="1600" b="0" dirty="0" err="1" smtClean="0"/>
                        <a:t>dikeluarkan</a:t>
                      </a:r>
                      <a:r>
                        <a:rPr lang="en-US" sz="1600" b="0" dirty="0" smtClean="0"/>
                        <a:t> </a:t>
                      </a:r>
                      <a:r>
                        <a:rPr lang="en-US" sz="1600" b="0" dirty="0" err="1" smtClean="0"/>
                        <a:t>pajakan</a:t>
                      </a:r>
                      <a:r>
                        <a:rPr lang="en-US" sz="1600" b="0" dirty="0" smtClean="0"/>
                        <a:t> </a:t>
                      </a:r>
                      <a:r>
                        <a:rPr lang="en-US" sz="1600" b="0" dirty="0" err="1" smtClean="0"/>
                        <a:t>lombong</a:t>
                      </a:r>
                      <a:r>
                        <a:rPr lang="en-US" sz="1600" b="0" dirty="0" smtClean="0"/>
                        <a:t> </a:t>
                      </a:r>
                      <a:r>
                        <a:rPr lang="en-US" sz="1600" b="0" dirty="0" err="1" smtClean="0"/>
                        <a:t>atau</a:t>
                      </a:r>
                      <a:r>
                        <a:rPr lang="en-US" sz="1600" b="0" dirty="0" smtClean="0"/>
                        <a:t> </a:t>
                      </a:r>
                      <a:r>
                        <a:rPr lang="en-US" sz="1600" b="0" dirty="0" err="1" smtClean="0"/>
                        <a:t>sijil</a:t>
                      </a:r>
                      <a:r>
                        <a:rPr lang="en-US" sz="1600" b="0" dirty="0" smtClean="0"/>
                        <a:t> </a:t>
                      </a:r>
                      <a:r>
                        <a:rPr lang="en-US" sz="1600" b="0" dirty="0" err="1" smtClean="0"/>
                        <a:t>lombong</a:t>
                      </a:r>
                      <a:r>
                        <a:rPr lang="en-US" sz="1600" b="0" dirty="0" smtClean="0"/>
                        <a:t> di </a:t>
                      </a:r>
                      <a:r>
                        <a:rPr lang="en-US" sz="1600" b="0" dirty="0" err="1" smtClean="0"/>
                        <a:t>bawah</a:t>
                      </a:r>
                      <a:r>
                        <a:rPr lang="en-US" sz="1600" b="0" dirty="0" smtClean="0"/>
                        <a:t> </a:t>
                      </a:r>
                      <a:r>
                        <a:rPr lang="en-US" sz="1600" b="0" dirty="0" err="1" smtClean="0"/>
                        <a:t>undang-undang</a:t>
                      </a:r>
                      <a:r>
                        <a:rPr lang="en-US" sz="1600" b="0" dirty="0" smtClean="0"/>
                        <a:t> </a:t>
                      </a:r>
                      <a:r>
                        <a:rPr lang="en-US" sz="1600" b="0" dirty="0" err="1" smtClean="0"/>
                        <a:t>bertulis</a:t>
                      </a:r>
                      <a:r>
                        <a:rPr lang="en-US" sz="1600" b="0" dirty="0" smtClean="0"/>
                        <a:t> </a:t>
                      </a:r>
                      <a:r>
                        <a:rPr lang="en-US" sz="1600" b="0" dirty="0" err="1" smtClean="0"/>
                        <a:t>mengenai</a:t>
                      </a:r>
                      <a:r>
                        <a:rPr lang="en-US" sz="1600" b="0" dirty="0" smtClean="0"/>
                        <a:t> </a:t>
                      </a:r>
                      <a:r>
                        <a:rPr lang="en-US" sz="1600" b="0" dirty="0" err="1" smtClean="0"/>
                        <a:t>perlombongan</a:t>
                      </a:r>
                      <a:r>
                        <a:rPr lang="en-US" sz="1600" b="0" dirty="0" smtClean="0"/>
                        <a:t> yang </a:t>
                      </a:r>
                      <a:r>
                        <a:rPr lang="en-US" sz="1600" b="0" dirty="0" err="1" smtClean="0"/>
                        <a:t>terpakai</a:t>
                      </a:r>
                      <a:r>
                        <a:rPr lang="en-US" sz="1600" b="0" dirty="0" smtClean="0"/>
                        <a:t> </a:t>
                      </a:r>
                      <a:r>
                        <a:rPr lang="en-US" sz="1600" b="0" dirty="0" err="1" smtClean="0"/>
                        <a:t>pada</a:t>
                      </a:r>
                      <a:r>
                        <a:rPr lang="en-US" sz="1600" b="0" dirty="0" smtClean="0"/>
                        <a:t> masa </a:t>
                      </a:r>
                      <a:r>
                        <a:rPr lang="en-US" sz="1600" b="0" dirty="0" err="1" smtClean="0"/>
                        <a:t>itu</a:t>
                      </a:r>
                      <a:r>
                        <a:rPr lang="en-US" sz="1600" b="0" dirty="0" smtClean="0"/>
                        <a:t>.</a:t>
                      </a:r>
                    </a:p>
                  </a:txBody>
                  <a:tcPr/>
                </a:tc>
              </a:tr>
            </a:tbl>
          </a:graphicData>
        </a:graphic>
      </p:graphicFrame>
      <p:sp>
        <p:nvSpPr>
          <p:cNvPr id="3" name="Rectangle 2"/>
          <p:cNvSpPr/>
          <p:nvPr/>
        </p:nvSpPr>
        <p:spPr>
          <a:xfrm>
            <a:off x="533400" y="1371600"/>
            <a:ext cx="3664786" cy="584775"/>
          </a:xfrm>
          <a:prstGeom prst="rect">
            <a:avLst/>
          </a:prstGeom>
        </p:spPr>
        <p:txBody>
          <a:bodyPr wrap="none">
            <a:spAutoFit/>
          </a:bodyPr>
          <a:lstStyle/>
          <a:p>
            <a:pPr>
              <a:buNone/>
              <a:defRPr/>
            </a:pPr>
            <a:r>
              <a:rPr lang="en-US" altLang="en-US" sz="3200" dirty="0" smtClean="0">
                <a:solidFill>
                  <a:srgbClr val="FF0000"/>
                </a:solidFill>
                <a:latin typeface="Candara" pitchFamily="34" charset="0"/>
              </a:rPr>
              <a:t>2.3 </a:t>
            </a:r>
            <a:r>
              <a:rPr lang="en-US" altLang="en-US" sz="3200" u="sng" dirty="0" smtClean="0">
                <a:solidFill>
                  <a:srgbClr val="FF0000"/>
                </a:solidFill>
                <a:latin typeface="Candara" pitchFamily="34" charset="0"/>
              </a:rPr>
              <a:t>Kumpulan </a:t>
            </a:r>
            <a:r>
              <a:rPr lang="en-US" altLang="en-US" sz="3200" u="sng" dirty="0">
                <a:solidFill>
                  <a:srgbClr val="FF0000"/>
                </a:solidFill>
                <a:latin typeface="Candara" pitchFamily="34" charset="0"/>
              </a:rPr>
              <a:t>Tanah</a:t>
            </a:r>
          </a:p>
        </p:txBody>
      </p:sp>
      <p:sp>
        <p:nvSpPr>
          <p:cNvPr id="6" name="Rectangle 2"/>
          <p:cNvSpPr txBox="1">
            <a:spLocks noChangeArrowheads="1"/>
          </p:cNvSpPr>
          <p:nvPr/>
        </p:nvSpPr>
        <p:spPr>
          <a:xfrm>
            <a:off x="457200" y="152400"/>
            <a:ext cx="8229600" cy="81121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altLang="en-US" sz="3200" b="1" dirty="0" smtClean="0">
                <a:solidFill>
                  <a:srgbClr val="000099"/>
                </a:solidFill>
                <a:latin typeface="Candara" pitchFamily="34" charset="0"/>
              </a:rPr>
              <a:t>2.0 PENTADBIRAN TANAH</a:t>
            </a:r>
          </a:p>
        </p:txBody>
      </p:sp>
    </p:spTree>
    <p:extLst>
      <p:ext uri="{BB962C8B-B14F-4D97-AF65-F5344CB8AC3E}">
        <p14:creationId xmlns:p14="http://schemas.microsoft.com/office/powerpoint/2010/main" val="7888054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Rectangle 3"/>
          <p:cNvSpPr>
            <a:spLocks noGrp="1" noChangeArrowheads="1"/>
          </p:cNvSpPr>
          <p:nvPr>
            <p:ph idx="1"/>
          </p:nvPr>
        </p:nvSpPr>
        <p:spPr>
          <a:xfrm>
            <a:off x="381000" y="1676400"/>
            <a:ext cx="8229600" cy="5064125"/>
          </a:xfrm>
        </p:spPr>
        <p:txBody>
          <a:bodyPr>
            <a:noAutofit/>
          </a:bodyPr>
          <a:lstStyle/>
          <a:p>
            <a:pPr marL="514350" indent="-514350" eaLnBrk="1" hangingPunct="1">
              <a:buFont typeface="+mj-lt"/>
              <a:buAutoNum type="romanUcPeriod"/>
              <a:defRPr/>
            </a:pPr>
            <a:r>
              <a:rPr lang="en-US" altLang="en-US" sz="2200" dirty="0" err="1" smtClean="0">
                <a:latin typeface="Candara" pitchFamily="34" charset="0"/>
              </a:rPr>
              <a:t>Manusia</a:t>
            </a:r>
            <a:r>
              <a:rPr lang="en-US" altLang="en-US" sz="2200" dirty="0" smtClean="0">
                <a:latin typeface="Candara" pitchFamily="34" charset="0"/>
              </a:rPr>
              <a:t> </a:t>
            </a:r>
            <a:r>
              <a:rPr lang="en-US" altLang="en-US" sz="2200" dirty="0" err="1" smtClean="0">
                <a:latin typeface="Candara" pitchFamily="34" charset="0"/>
              </a:rPr>
              <a:t>biasa</a:t>
            </a:r>
            <a:r>
              <a:rPr lang="en-US" altLang="en-US" sz="2200" dirty="0" smtClean="0">
                <a:latin typeface="Candara" pitchFamily="34" charset="0"/>
              </a:rPr>
              <a:t> yang </a:t>
            </a:r>
            <a:r>
              <a:rPr lang="en-US" altLang="en-US" sz="2200" dirty="0" err="1" smtClean="0">
                <a:latin typeface="Candara" pitchFamily="34" charset="0"/>
              </a:rPr>
              <a:t>berumur</a:t>
            </a:r>
            <a:r>
              <a:rPr lang="en-US" altLang="en-US" sz="2200" dirty="0" smtClean="0">
                <a:latin typeface="Candara" pitchFamily="34" charset="0"/>
              </a:rPr>
              <a:t> 18 </a:t>
            </a:r>
            <a:r>
              <a:rPr lang="en-US" altLang="en-US" sz="2200" dirty="0" err="1" smtClean="0">
                <a:latin typeface="Candara" pitchFamily="34" charset="0"/>
              </a:rPr>
              <a:t>tahun</a:t>
            </a:r>
            <a:r>
              <a:rPr lang="en-US" altLang="en-US" sz="2200" dirty="0" smtClean="0">
                <a:latin typeface="Candara" pitchFamily="34" charset="0"/>
              </a:rPr>
              <a:t> </a:t>
            </a:r>
            <a:r>
              <a:rPr lang="en-US" altLang="en-US" sz="2200" dirty="0" err="1" smtClean="0">
                <a:latin typeface="Candara" pitchFamily="34" charset="0"/>
              </a:rPr>
              <a:t>ke</a:t>
            </a:r>
            <a:r>
              <a:rPr lang="en-US" altLang="en-US" sz="2200" dirty="0" smtClean="0">
                <a:latin typeface="Candara" pitchFamily="34" charset="0"/>
              </a:rPr>
              <a:t> </a:t>
            </a:r>
            <a:r>
              <a:rPr lang="en-US" altLang="en-US" sz="2200" dirty="0" err="1" smtClean="0">
                <a:latin typeface="Candara" pitchFamily="34" charset="0"/>
              </a:rPr>
              <a:t>atas</a:t>
            </a:r>
            <a:r>
              <a:rPr lang="en-US" altLang="en-US" sz="2200" dirty="0" smtClean="0">
                <a:latin typeface="Candara" pitchFamily="34" charset="0"/>
              </a:rPr>
              <a:t>.</a:t>
            </a:r>
          </a:p>
          <a:p>
            <a:pPr marL="514350" indent="-514350" eaLnBrk="1" hangingPunct="1">
              <a:buFont typeface="+mj-lt"/>
              <a:buAutoNum type="romanUcPeriod"/>
              <a:defRPr/>
            </a:pPr>
            <a:r>
              <a:rPr lang="en-US" altLang="en-US" sz="2200" dirty="0" err="1" smtClean="0">
                <a:latin typeface="Candara" pitchFamily="34" charset="0"/>
              </a:rPr>
              <a:t>Perbadanan-perbadanan</a:t>
            </a:r>
            <a:r>
              <a:rPr lang="en-US" altLang="en-US" sz="2200" dirty="0" smtClean="0">
                <a:latin typeface="Candara" pitchFamily="34" charset="0"/>
              </a:rPr>
              <a:t> yang </a:t>
            </a:r>
            <a:r>
              <a:rPr lang="en-US" altLang="en-US" sz="2200" dirty="0" err="1" smtClean="0">
                <a:latin typeface="Candara" pitchFamily="34" charset="0"/>
              </a:rPr>
              <a:t>diberi</a:t>
            </a:r>
            <a:r>
              <a:rPr lang="en-US" altLang="en-US" sz="2200" dirty="0" smtClean="0">
                <a:latin typeface="Candara" pitchFamily="34" charset="0"/>
              </a:rPr>
              <a:t> </a:t>
            </a:r>
            <a:r>
              <a:rPr lang="en-US" altLang="en-US" sz="2200" dirty="0" err="1" smtClean="0">
                <a:latin typeface="Candara" pitchFamily="34" charset="0"/>
              </a:rPr>
              <a:t>kuasa</a:t>
            </a:r>
            <a:r>
              <a:rPr lang="en-US" altLang="en-US" sz="2200" dirty="0" smtClean="0">
                <a:latin typeface="Candara" pitchFamily="34" charset="0"/>
              </a:rPr>
              <a:t> </a:t>
            </a:r>
            <a:r>
              <a:rPr lang="en-US" altLang="en-US" sz="2200" dirty="0" err="1" smtClean="0">
                <a:latin typeface="Candara" pitchFamily="34" charset="0"/>
              </a:rPr>
              <a:t>oleh</a:t>
            </a:r>
            <a:r>
              <a:rPr lang="en-US" altLang="en-US" sz="2200" dirty="0" smtClean="0">
                <a:latin typeface="Candara" pitchFamily="34" charset="0"/>
              </a:rPr>
              <a:t> </a:t>
            </a:r>
            <a:r>
              <a:rPr lang="en-US" altLang="en-US" sz="2200" dirty="0" err="1" smtClean="0">
                <a:latin typeface="Candara" pitchFamily="34" charset="0"/>
              </a:rPr>
              <a:t>perlembagaannya</a:t>
            </a:r>
            <a:r>
              <a:rPr lang="en-US" altLang="en-US" sz="2200" dirty="0" smtClean="0">
                <a:latin typeface="Candara" pitchFamily="34" charset="0"/>
              </a:rPr>
              <a:t> </a:t>
            </a:r>
            <a:r>
              <a:rPr lang="en-US" altLang="en-US" sz="2200" dirty="0" err="1" smtClean="0">
                <a:latin typeface="Candara" pitchFamily="34" charset="0"/>
              </a:rPr>
              <a:t>untuk</a:t>
            </a:r>
            <a:r>
              <a:rPr lang="en-US" altLang="en-US" sz="2200" dirty="0" smtClean="0">
                <a:latin typeface="Candara" pitchFamily="34" charset="0"/>
              </a:rPr>
              <a:t> </a:t>
            </a:r>
            <a:r>
              <a:rPr lang="en-US" altLang="en-US" sz="2200" dirty="0" err="1" smtClean="0">
                <a:latin typeface="Candara" pitchFamily="34" charset="0"/>
              </a:rPr>
              <a:t>memegang</a:t>
            </a:r>
            <a:r>
              <a:rPr lang="en-US" altLang="en-US" sz="2200" dirty="0" smtClean="0">
                <a:latin typeface="Candara" pitchFamily="34" charset="0"/>
              </a:rPr>
              <a:t> </a:t>
            </a:r>
            <a:r>
              <a:rPr lang="en-US" altLang="en-US" sz="2200" dirty="0" err="1" smtClean="0">
                <a:latin typeface="Candara" pitchFamily="34" charset="0"/>
              </a:rPr>
              <a:t>tanah</a:t>
            </a:r>
            <a:r>
              <a:rPr lang="en-US" altLang="en-US" sz="2200" dirty="0" smtClean="0">
                <a:latin typeface="Candara" pitchFamily="34" charset="0"/>
              </a:rPr>
              <a:t>.</a:t>
            </a:r>
          </a:p>
          <a:p>
            <a:pPr marL="514350" indent="-514350" eaLnBrk="1" hangingPunct="1">
              <a:buFont typeface="+mj-lt"/>
              <a:buAutoNum type="romanUcPeriod"/>
              <a:defRPr/>
            </a:pPr>
            <a:r>
              <a:rPr lang="en-US" altLang="en-US" sz="2200" dirty="0" smtClean="0">
                <a:latin typeface="Candara" pitchFamily="34" charset="0"/>
              </a:rPr>
              <a:t>Raja </a:t>
            </a:r>
            <a:r>
              <a:rPr lang="en-US" altLang="en-US" sz="2200" dirty="0" err="1" smtClean="0">
                <a:latin typeface="Candara" pitchFamily="34" charset="0"/>
              </a:rPr>
              <a:t>pemerintah</a:t>
            </a:r>
            <a:r>
              <a:rPr lang="en-US" altLang="en-US" sz="2200" dirty="0" smtClean="0">
                <a:latin typeface="Candara" pitchFamily="34" charset="0"/>
              </a:rPr>
              <a:t>, </a:t>
            </a:r>
            <a:r>
              <a:rPr lang="en-US" altLang="en-US" sz="2200" dirty="0" err="1" smtClean="0">
                <a:latin typeface="Candara" pitchFamily="34" charset="0"/>
              </a:rPr>
              <a:t>kerajaan</a:t>
            </a:r>
            <a:r>
              <a:rPr lang="en-US" altLang="en-US" sz="2200" dirty="0" smtClean="0">
                <a:latin typeface="Candara" pitchFamily="34" charset="0"/>
              </a:rPr>
              <a:t>, </a:t>
            </a:r>
            <a:r>
              <a:rPr lang="en-US" altLang="en-US" sz="2200" dirty="0" err="1" smtClean="0">
                <a:latin typeface="Candara" pitchFamily="34" charset="0"/>
              </a:rPr>
              <a:t>organisasi</a:t>
            </a:r>
            <a:r>
              <a:rPr lang="en-US" altLang="en-US" sz="2200" dirty="0" smtClean="0">
                <a:latin typeface="Candara" pitchFamily="34" charset="0"/>
              </a:rPr>
              <a:t> </a:t>
            </a:r>
            <a:r>
              <a:rPr lang="en-US" altLang="en-US" sz="2200" dirty="0" err="1" smtClean="0">
                <a:latin typeface="Candara" pitchFamily="34" charset="0"/>
              </a:rPr>
              <a:t>dan</a:t>
            </a:r>
            <a:r>
              <a:rPr lang="en-US" altLang="en-US" sz="2200" dirty="0" smtClean="0">
                <a:latin typeface="Candara" pitchFamily="34" charset="0"/>
              </a:rPr>
              <a:t> lain-lain orang yang </a:t>
            </a:r>
            <a:r>
              <a:rPr lang="en-US" altLang="en-US" sz="2200" dirty="0" err="1" smtClean="0">
                <a:latin typeface="Candara" pitchFamily="34" charset="0"/>
              </a:rPr>
              <a:t>diberi</a:t>
            </a:r>
            <a:r>
              <a:rPr lang="en-US" altLang="en-US" sz="2200" dirty="0" smtClean="0">
                <a:latin typeface="Candara" pitchFamily="34" charset="0"/>
              </a:rPr>
              <a:t> </a:t>
            </a:r>
            <a:r>
              <a:rPr lang="en-US" altLang="en-US" sz="2200" dirty="0" err="1" smtClean="0">
                <a:latin typeface="Candara" pitchFamily="34" charset="0"/>
              </a:rPr>
              <a:t>kuasa</a:t>
            </a:r>
            <a:r>
              <a:rPr lang="en-US" altLang="en-US" sz="2200" dirty="0" smtClean="0">
                <a:latin typeface="Candara" pitchFamily="34" charset="0"/>
              </a:rPr>
              <a:t> </a:t>
            </a:r>
            <a:r>
              <a:rPr lang="en-US" altLang="en-US" sz="2200" dirty="0" err="1" smtClean="0">
                <a:latin typeface="Candara" pitchFamily="34" charset="0"/>
              </a:rPr>
              <a:t>memegang</a:t>
            </a:r>
            <a:r>
              <a:rPr lang="en-US" altLang="en-US" sz="2200" dirty="0" smtClean="0">
                <a:latin typeface="Candara" pitchFamily="34" charset="0"/>
              </a:rPr>
              <a:t> </a:t>
            </a:r>
            <a:r>
              <a:rPr lang="en-US" altLang="en-US" sz="2200" dirty="0" err="1" smtClean="0">
                <a:latin typeface="Candara" pitchFamily="34" charset="0"/>
              </a:rPr>
              <a:t>tanah</a:t>
            </a:r>
            <a:r>
              <a:rPr lang="en-US" altLang="en-US" sz="2200" dirty="0" smtClean="0">
                <a:latin typeface="Candara" pitchFamily="34" charset="0"/>
              </a:rPr>
              <a:t> di </a:t>
            </a:r>
            <a:r>
              <a:rPr lang="en-US" altLang="en-US" sz="2200" dirty="0" err="1" smtClean="0">
                <a:latin typeface="Candara" pitchFamily="34" charset="0"/>
              </a:rPr>
              <a:t>bawah</a:t>
            </a:r>
            <a:r>
              <a:rPr lang="en-US" altLang="en-US" sz="2200" dirty="0" smtClean="0">
                <a:latin typeface="Candara" pitchFamily="34" charset="0"/>
              </a:rPr>
              <a:t> “Diplomatic and Consular Privileges Ordinance” </a:t>
            </a:r>
          </a:p>
          <a:p>
            <a:pPr marL="514350" indent="-514350" eaLnBrk="1" hangingPunct="1">
              <a:buFont typeface="+mj-lt"/>
              <a:buAutoNum type="romanUcPeriod"/>
              <a:defRPr/>
            </a:pPr>
            <a:r>
              <a:rPr lang="en-US" altLang="en-US" sz="2200" dirty="0" err="1" smtClean="0">
                <a:latin typeface="Candara" pitchFamily="34" charset="0"/>
              </a:rPr>
              <a:t>Badan-badan</a:t>
            </a:r>
            <a:r>
              <a:rPr lang="en-US" altLang="en-US" sz="2200" dirty="0" smtClean="0">
                <a:latin typeface="Candara" pitchFamily="34" charset="0"/>
              </a:rPr>
              <a:t> </a:t>
            </a:r>
            <a:r>
              <a:rPr lang="en-US" altLang="en-US" sz="2200" dirty="0">
                <a:latin typeface="Candara" pitchFamily="34" charset="0"/>
              </a:rPr>
              <a:t>yang </a:t>
            </a:r>
            <a:r>
              <a:rPr lang="en-US" altLang="en-US" sz="2200" dirty="0" err="1">
                <a:latin typeface="Candara" pitchFamily="34" charset="0"/>
              </a:rPr>
              <a:t>diberi</a:t>
            </a:r>
            <a:r>
              <a:rPr lang="en-US" altLang="en-US" sz="2200" dirty="0">
                <a:latin typeface="Candara" pitchFamily="34" charset="0"/>
              </a:rPr>
              <a:t> </a:t>
            </a:r>
            <a:r>
              <a:rPr lang="en-US" altLang="en-US" sz="2200" dirty="0" err="1">
                <a:latin typeface="Candara" pitchFamily="34" charset="0"/>
              </a:rPr>
              <a:t>kuasa</a:t>
            </a:r>
            <a:r>
              <a:rPr lang="en-US" altLang="en-US" sz="2200" dirty="0">
                <a:latin typeface="Candara" pitchFamily="34" charset="0"/>
              </a:rPr>
              <a:t> </a:t>
            </a:r>
            <a:r>
              <a:rPr lang="en-US" altLang="en-US" sz="2200" dirty="0" err="1">
                <a:latin typeface="Candara" pitchFamily="34" charset="0"/>
              </a:rPr>
              <a:t>secara</a:t>
            </a:r>
            <a:r>
              <a:rPr lang="en-US" altLang="en-US" sz="2200" dirty="0">
                <a:latin typeface="Candara" pitchFamily="34" charset="0"/>
              </a:rPr>
              <a:t> </a:t>
            </a:r>
            <a:r>
              <a:rPr lang="en-US" altLang="en-US" sz="2200" dirty="0" err="1">
                <a:latin typeface="Candara" pitchFamily="34" charset="0"/>
              </a:rPr>
              <a:t>nyata</a:t>
            </a:r>
            <a:r>
              <a:rPr lang="en-US" altLang="en-US" sz="2200" dirty="0">
                <a:latin typeface="Candara" pitchFamily="34" charset="0"/>
              </a:rPr>
              <a:t> </a:t>
            </a:r>
            <a:r>
              <a:rPr lang="en-US" altLang="en-US" sz="2200" dirty="0" err="1">
                <a:latin typeface="Candara" pitchFamily="34" charset="0"/>
              </a:rPr>
              <a:t>untuk</a:t>
            </a:r>
            <a:r>
              <a:rPr lang="en-US" altLang="en-US" sz="2200" dirty="0">
                <a:latin typeface="Candara" pitchFamily="34" charset="0"/>
              </a:rPr>
              <a:t> </a:t>
            </a:r>
            <a:r>
              <a:rPr lang="en-US" altLang="en-US" sz="2200" dirty="0" err="1">
                <a:latin typeface="Candara" pitchFamily="34" charset="0"/>
              </a:rPr>
              <a:t>memegang</a:t>
            </a:r>
            <a:r>
              <a:rPr lang="en-US" altLang="en-US" sz="2200" dirty="0">
                <a:latin typeface="Candara" pitchFamily="34" charset="0"/>
              </a:rPr>
              <a:t> </a:t>
            </a:r>
            <a:r>
              <a:rPr lang="en-US" altLang="en-US" sz="2200" dirty="0" err="1">
                <a:latin typeface="Candara" pitchFamily="34" charset="0"/>
              </a:rPr>
              <a:t>tanah</a:t>
            </a:r>
            <a:r>
              <a:rPr lang="en-US" altLang="en-US" sz="2200" dirty="0">
                <a:latin typeface="Candara" pitchFamily="34" charset="0"/>
              </a:rPr>
              <a:t> di </a:t>
            </a:r>
            <a:r>
              <a:rPr lang="en-US" altLang="en-US" sz="2200" dirty="0" err="1">
                <a:latin typeface="Candara" pitchFamily="34" charset="0"/>
              </a:rPr>
              <a:t>bawah</a:t>
            </a:r>
            <a:r>
              <a:rPr lang="en-US" altLang="en-US" sz="2200" dirty="0">
                <a:latin typeface="Candara" pitchFamily="34" charset="0"/>
              </a:rPr>
              <a:t> </a:t>
            </a:r>
            <a:r>
              <a:rPr lang="en-US" altLang="en-US" sz="2200" dirty="0" err="1" smtClean="0">
                <a:latin typeface="Candara" pitchFamily="34" charset="0"/>
              </a:rPr>
              <a:t>mana-mana</a:t>
            </a:r>
            <a:r>
              <a:rPr lang="en-US" altLang="en-US" sz="2200" dirty="0" smtClean="0">
                <a:latin typeface="Candara" pitchFamily="34" charset="0"/>
              </a:rPr>
              <a:t> </a:t>
            </a:r>
            <a:r>
              <a:rPr lang="en-US" altLang="en-US" sz="2200" dirty="0" err="1">
                <a:latin typeface="Candara" pitchFamily="34" charset="0"/>
              </a:rPr>
              <a:t>undang-undang</a:t>
            </a:r>
            <a:r>
              <a:rPr lang="en-US" altLang="en-US" sz="2200" dirty="0">
                <a:latin typeface="Candara" pitchFamily="34" charset="0"/>
              </a:rPr>
              <a:t> </a:t>
            </a:r>
            <a:r>
              <a:rPr lang="en-US" altLang="en-US" sz="2200" dirty="0" err="1">
                <a:latin typeface="Candara" pitchFamily="34" charset="0"/>
              </a:rPr>
              <a:t>bertulis</a:t>
            </a:r>
            <a:r>
              <a:rPr lang="en-US" altLang="en-US" sz="2200" dirty="0">
                <a:latin typeface="Candara" pitchFamily="34" charset="0"/>
              </a:rPr>
              <a:t> yang lain </a:t>
            </a:r>
            <a:endParaRPr lang="en-US" altLang="en-US" sz="2200" dirty="0" smtClean="0">
              <a:latin typeface="Candara" pitchFamily="34" charset="0"/>
            </a:endParaRPr>
          </a:p>
          <a:p>
            <a:pPr marL="514350" indent="-514350" eaLnBrk="1" hangingPunct="1">
              <a:buFont typeface="+mj-lt"/>
              <a:buAutoNum type="romanUcPeriod"/>
              <a:defRPr/>
            </a:pPr>
            <a:r>
              <a:rPr lang="en-US" altLang="en-US" sz="2200" dirty="0" smtClean="0">
                <a:latin typeface="Candara" pitchFamily="34" charset="0"/>
              </a:rPr>
              <a:t>*</a:t>
            </a:r>
            <a:r>
              <a:rPr lang="en-US" altLang="en-US" sz="2200" dirty="0">
                <a:latin typeface="Candara" pitchFamily="34" charset="0"/>
              </a:rPr>
              <a:t>	</a:t>
            </a:r>
            <a:r>
              <a:rPr lang="en-US" altLang="en-US" sz="2200" dirty="0" err="1">
                <a:latin typeface="Candara" pitchFamily="34" charset="0"/>
              </a:rPr>
              <a:t>Perbadanan-perbadanan</a:t>
            </a:r>
            <a:r>
              <a:rPr lang="en-US" altLang="en-US" sz="2200" dirty="0">
                <a:latin typeface="Candara" pitchFamily="34" charset="0"/>
              </a:rPr>
              <a:t> yang </a:t>
            </a:r>
            <a:r>
              <a:rPr lang="en-US" altLang="en-US" sz="2200" dirty="0" err="1">
                <a:latin typeface="Candara" pitchFamily="34" charset="0"/>
              </a:rPr>
              <a:t>tidak</a:t>
            </a:r>
            <a:r>
              <a:rPr lang="en-US" altLang="en-US" sz="2200" dirty="0">
                <a:latin typeface="Candara" pitchFamily="34" charset="0"/>
              </a:rPr>
              <a:t> </a:t>
            </a:r>
            <a:r>
              <a:rPr lang="en-US" altLang="en-US" sz="2200" dirty="0" err="1">
                <a:latin typeface="Candara" pitchFamily="34" charset="0"/>
              </a:rPr>
              <a:t>diberi</a:t>
            </a:r>
            <a:r>
              <a:rPr lang="en-US" altLang="en-US" sz="2200" dirty="0">
                <a:latin typeface="Candara" pitchFamily="34" charset="0"/>
              </a:rPr>
              <a:t> </a:t>
            </a:r>
            <a:r>
              <a:rPr lang="en-US" altLang="en-US" sz="2200" dirty="0" err="1">
                <a:latin typeface="Candara" pitchFamily="34" charset="0"/>
              </a:rPr>
              <a:t>kuasa</a:t>
            </a:r>
            <a:r>
              <a:rPr lang="en-US" altLang="en-US" sz="2200" dirty="0">
                <a:latin typeface="Candara" pitchFamily="34" charset="0"/>
              </a:rPr>
              <a:t> </a:t>
            </a:r>
            <a:r>
              <a:rPr lang="en-US" altLang="en-US" sz="2200" dirty="0" err="1">
                <a:latin typeface="Candara" pitchFamily="34" charset="0"/>
              </a:rPr>
              <a:t>untuk</a:t>
            </a:r>
            <a:r>
              <a:rPr lang="en-US" altLang="en-US" sz="2200" dirty="0">
                <a:latin typeface="Candara" pitchFamily="34" charset="0"/>
              </a:rPr>
              <a:t> </a:t>
            </a:r>
            <a:r>
              <a:rPr lang="en-US" altLang="en-US" sz="2200" dirty="0" err="1">
                <a:latin typeface="Candara" pitchFamily="34" charset="0"/>
              </a:rPr>
              <a:t>memegang</a:t>
            </a:r>
            <a:r>
              <a:rPr lang="en-US" altLang="en-US" sz="2200" dirty="0">
                <a:latin typeface="Candara" pitchFamily="34" charset="0"/>
              </a:rPr>
              <a:t> </a:t>
            </a:r>
            <a:r>
              <a:rPr lang="en-US" altLang="en-US" sz="2200" dirty="0" err="1">
                <a:latin typeface="Candara" pitchFamily="34" charset="0"/>
              </a:rPr>
              <a:t>tanah</a:t>
            </a:r>
            <a:r>
              <a:rPr lang="en-US" altLang="en-US" sz="2200" dirty="0">
                <a:latin typeface="Candara" pitchFamily="34" charset="0"/>
              </a:rPr>
              <a:t> juga </a:t>
            </a:r>
            <a:r>
              <a:rPr lang="en-US" altLang="en-US" sz="2200" dirty="0" err="1">
                <a:latin typeface="Candara" pitchFamily="34" charset="0"/>
              </a:rPr>
              <a:t>boleh</a:t>
            </a:r>
            <a:r>
              <a:rPr lang="en-US" altLang="en-US" sz="2200" dirty="0">
                <a:latin typeface="Candara" pitchFamily="34" charset="0"/>
              </a:rPr>
              <a:t> </a:t>
            </a:r>
            <a:r>
              <a:rPr lang="en-US" altLang="en-US" sz="2200" dirty="0" err="1">
                <a:latin typeface="Candara" pitchFamily="34" charset="0"/>
              </a:rPr>
              <a:t>memohon</a:t>
            </a:r>
            <a:r>
              <a:rPr lang="en-US" altLang="en-US" sz="2200" dirty="0">
                <a:latin typeface="Candara" pitchFamily="34" charset="0"/>
              </a:rPr>
              <a:t> </a:t>
            </a:r>
            <a:r>
              <a:rPr lang="en-US" altLang="en-US" sz="2200" dirty="0" err="1">
                <a:latin typeface="Candara" pitchFamily="34" charset="0"/>
              </a:rPr>
              <a:t>dan</a:t>
            </a:r>
            <a:r>
              <a:rPr lang="en-US" altLang="en-US" sz="2200" dirty="0">
                <a:latin typeface="Candara" pitchFamily="34" charset="0"/>
              </a:rPr>
              <a:t> </a:t>
            </a:r>
            <a:r>
              <a:rPr lang="en-US" altLang="en-US" sz="2200" dirty="0" err="1">
                <a:latin typeface="Candara" pitchFamily="34" charset="0"/>
              </a:rPr>
              <a:t>diberi</a:t>
            </a:r>
            <a:r>
              <a:rPr lang="en-US" altLang="en-US" sz="2200" dirty="0">
                <a:latin typeface="Candara" pitchFamily="34" charset="0"/>
              </a:rPr>
              <a:t> permit </a:t>
            </a:r>
            <a:r>
              <a:rPr lang="en-US" altLang="en-US" sz="2200" dirty="0" err="1">
                <a:latin typeface="Candara" pitchFamily="34" charset="0"/>
              </a:rPr>
              <a:t>untuk</a:t>
            </a:r>
            <a:r>
              <a:rPr lang="en-US" altLang="en-US" sz="2200" dirty="0">
                <a:latin typeface="Candara" pitchFamily="34" charset="0"/>
              </a:rPr>
              <a:t> </a:t>
            </a:r>
            <a:r>
              <a:rPr lang="en-US" altLang="en-US" sz="2200" dirty="0" err="1">
                <a:latin typeface="Candara" pitchFamily="34" charset="0"/>
              </a:rPr>
              <a:t>mengeluarkan</a:t>
            </a:r>
            <a:r>
              <a:rPr lang="en-US" altLang="en-US" sz="2200" dirty="0">
                <a:latin typeface="Candara" pitchFamily="34" charset="0"/>
              </a:rPr>
              <a:t>, </a:t>
            </a:r>
            <a:r>
              <a:rPr lang="en-US" altLang="en-US" sz="2200" dirty="0" err="1">
                <a:latin typeface="Candara" pitchFamily="34" charset="0"/>
              </a:rPr>
              <a:t>mengalih</a:t>
            </a:r>
            <a:r>
              <a:rPr lang="en-US" altLang="en-US" sz="2200" dirty="0">
                <a:latin typeface="Candara" pitchFamily="34" charset="0"/>
              </a:rPr>
              <a:t> </a:t>
            </a:r>
            <a:r>
              <a:rPr lang="en-US" altLang="en-US" sz="2200" dirty="0" err="1">
                <a:latin typeface="Candara" pitchFamily="34" charset="0"/>
              </a:rPr>
              <a:t>dan</a:t>
            </a:r>
            <a:r>
              <a:rPr lang="en-US" altLang="en-US" sz="2200" dirty="0">
                <a:latin typeface="Candara" pitchFamily="34" charset="0"/>
              </a:rPr>
              <a:t> </a:t>
            </a:r>
            <a:r>
              <a:rPr lang="en-US" altLang="en-US" sz="2200" dirty="0" err="1">
                <a:latin typeface="Candara" pitchFamily="34" charset="0"/>
              </a:rPr>
              <a:t>mengangkut</a:t>
            </a:r>
            <a:r>
              <a:rPr lang="en-US" altLang="en-US" sz="2200" dirty="0">
                <a:latin typeface="Candara" pitchFamily="34" charset="0"/>
              </a:rPr>
              <a:t> </a:t>
            </a:r>
            <a:r>
              <a:rPr lang="en-US" altLang="en-US" sz="2200" dirty="0" err="1">
                <a:latin typeface="Candara" pitchFamily="34" charset="0"/>
              </a:rPr>
              <a:t>bahan</a:t>
            </a:r>
            <a:r>
              <a:rPr lang="en-US" altLang="en-US" sz="2200" dirty="0">
                <a:latin typeface="Candara" pitchFamily="34" charset="0"/>
              </a:rPr>
              <a:t> </a:t>
            </a:r>
            <a:r>
              <a:rPr lang="en-US" altLang="en-US" sz="2200" dirty="0" err="1">
                <a:latin typeface="Candara" pitchFamily="34" charset="0"/>
              </a:rPr>
              <a:t>batuan</a:t>
            </a:r>
            <a:r>
              <a:rPr lang="en-US" altLang="en-US" sz="2200" dirty="0" smtClean="0">
                <a:latin typeface="Candara" pitchFamily="34" charset="0"/>
              </a:rPr>
              <a:t>.</a:t>
            </a:r>
            <a:endParaRPr lang="en-US" altLang="en-US" sz="2200" dirty="0">
              <a:latin typeface="Candara" pitchFamily="34" charset="0"/>
            </a:endParaRPr>
          </a:p>
        </p:txBody>
      </p:sp>
      <p:sp>
        <p:nvSpPr>
          <p:cNvPr id="4" name="Rectangle 2"/>
          <p:cNvSpPr txBox="1">
            <a:spLocks noChangeArrowheads="1"/>
          </p:cNvSpPr>
          <p:nvPr/>
        </p:nvSpPr>
        <p:spPr>
          <a:xfrm>
            <a:off x="457200" y="152400"/>
            <a:ext cx="8229600" cy="81121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altLang="en-US" sz="3200" b="1" dirty="0" smtClean="0">
                <a:solidFill>
                  <a:srgbClr val="000099"/>
                </a:solidFill>
                <a:latin typeface="Candara" pitchFamily="34" charset="0"/>
              </a:rPr>
              <a:t>2.0 PENTADBIRAN TANAH</a:t>
            </a:r>
          </a:p>
        </p:txBody>
      </p:sp>
      <p:sp>
        <p:nvSpPr>
          <p:cNvPr id="5" name="Rectangle 4"/>
          <p:cNvSpPr/>
          <p:nvPr/>
        </p:nvSpPr>
        <p:spPr>
          <a:xfrm>
            <a:off x="457200" y="1015425"/>
            <a:ext cx="7407797" cy="584775"/>
          </a:xfrm>
          <a:prstGeom prst="rect">
            <a:avLst/>
          </a:prstGeom>
        </p:spPr>
        <p:txBody>
          <a:bodyPr wrap="none">
            <a:spAutoFit/>
          </a:bodyPr>
          <a:lstStyle/>
          <a:p>
            <a:pPr>
              <a:buNone/>
              <a:defRPr/>
            </a:pPr>
            <a:r>
              <a:rPr lang="en-US" altLang="en-US" sz="3200" b="1" dirty="0" smtClean="0">
                <a:solidFill>
                  <a:srgbClr val="FF0000"/>
                </a:solidFill>
                <a:latin typeface="Candara" pitchFamily="34" charset="0"/>
              </a:rPr>
              <a:t>2.4 </a:t>
            </a:r>
            <a:r>
              <a:rPr lang="en-US" altLang="en-US" sz="3200" b="1" u="sng" dirty="0" err="1" smtClean="0">
                <a:solidFill>
                  <a:srgbClr val="FF0000"/>
                </a:solidFill>
                <a:latin typeface="Candara" pitchFamily="34" charset="0"/>
              </a:rPr>
              <a:t>Kepada</a:t>
            </a:r>
            <a:r>
              <a:rPr lang="en-US" altLang="en-US" sz="3200" b="1" u="sng" dirty="0" smtClean="0">
                <a:solidFill>
                  <a:srgbClr val="FF0000"/>
                </a:solidFill>
                <a:latin typeface="Candara" pitchFamily="34" charset="0"/>
              </a:rPr>
              <a:t> </a:t>
            </a:r>
            <a:r>
              <a:rPr lang="en-US" altLang="en-US" sz="3200" b="1" u="sng" dirty="0" err="1" smtClean="0">
                <a:solidFill>
                  <a:srgbClr val="FF0000"/>
                </a:solidFill>
                <a:latin typeface="Candara" pitchFamily="34" charset="0"/>
              </a:rPr>
              <a:t>siapa</a:t>
            </a:r>
            <a:r>
              <a:rPr lang="en-US" altLang="en-US" sz="3200" b="1" u="sng" dirty="0" smtClean="0">
                <a:solidFill>
                  <a:srgbClr val="FF0000"/>
                </a:solidFill>
                <a:latin typeface="Candara" pitchFamily="34" charset="0"/>
              </a:rPr>
              <a:t> </a:t>
            </a:r>
            <a:r>
              <a:rPr lang="en-US" altLang="en-US" sz="3200" b="1" u="sng" dirty="0" err="1" smtClean="0">
                <a:solidFill>
                  <a:srgbClr val="FF0000"/>
                </a:solidFill>
                <a:latin typeface="Candara" pitchFamily="34" charset="0"/>
              </a:rPr>
              <a:t>tanah</a:t>
            </a:r>
            <a:r>
              <a:rPr lang="en-US" altLang="en-US" sz="3200" b="1" u="sng" dirty="0" smtClean="0">
                <a:solidFill>
                  <a:srgbClr val="FF0000"/>
                </a:solidFill>
                <a:latin typeface="Candara" pitchFamily="34" charset="0"/>
              </a:rPr>
              <a:t> </a:t>
            </a:r>
            <a:r>
              <a:rPr lang="en-US" altLang="en-US" sz="3200" b="1" u="sng" dirty="0" err="1" smtClean="0">
                <a:solidFill>
                  <a:srgbClr val="FF0000"/>
                </a:solidFill>
                <a:latin typeface="Candara" pitchFamily="34" charset="0"/>
              </a:rPr>
              <a:t>boleh</a:t>
            </a:r>
            <a:r>
              <a:rPr lang="en-US" altLang="en-US" sz="3200" b="1" u="sng" dirty="0" smtClean="0">
                <a:solidFill>
                  <a:srgbClr val="FF0000"/>
                </a:solidFill>
                <a:latin typeface="Candara" pitchFamily="34" charset="0"/>
              </a:rPr>
              <a:t> </a:t>
            </a:r>
            <a:r>
              <a:rPr lang="en-US" altLang="en-US" sz="3200" b="1" u="sng" dirty="0" err="1" smtClean="0">
                <a:solidFill>
                  <a:srgbClr val="FF0000"/>
                </a:solidFill>
                <a:latin typeface="Candara" pitchFamily="34" charset="0"/>
              </a:rPr>
              <a:t>dilupuskan</a:t>
            </a:r>
            <a:endParaRPr lang="en-US" altLang="en-US" sz="3200" b="1" u="sng" dirty="0">
              <a:solidFill>
                <a:srgbClr val="FF0000"/>
              </a:solidFill>
              <a:latin typeface="Candara" pitchFamily="34" charset="0"/>
            </a:endParaRPr>
          </a:p>
        </p:txBody>
      </p:sp>
    </p:spTree>
    <p:extLst>
      <p:ext uri="{BB962C8B-B14F-4D97-AF65-F5344CB8AC3E}">
        <p14:creationId xmlns:p14="http://schemas.microsoft.com/office/powerpoint/2010/main" val="13118330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3"/>
          <p:cNvSpPr>
            <a:spLocks noGrp="1" noChangeArrowheads="1"/>
          </p:cNvSpPr>
          <p:nvPr>
            <p:ph idx="1"/>
          </p:nvPr>
        </p:nvSpPr>
        <p:spPr>
          <a:xfrm>
            <a:off x="533400" y="1600200"/>
            <a:ext cx="8229600" cy="1371600"/>
          </a:xfrm>
        </p:spPr>
        <p:txBody>
          <a:bodyPr>
            <a:normAutofit/>
          </a:bodyPr>
          <a:lstStyle/>
          <a:p>
            <a:pPr eaLnBrk="1" hangingPunct="1">
              <a:defRPr/>
            </a:pPr>
            <a:r>
              <a:rPr lang="en-US" altLang="en-US" sz="2000" dirty="0" err="1" smtClean="0">
                <a:latin typeface="Candara" pitchFamily="34" charset="0"/>
              </a:rPr>
              <a:t>Segala</a:t>
            </a:r>
            <a:r>
              <a:rPr lang="en-US" altLang="en-US" sz="2000" dirty="0" smtClean="0">
                <a:latin typeface="Candara" pitchFamily="34" charset="0"/>
              </a:rPr>
              <a:t> </a:t>
            </a:r>
            <a:r>
              <a:rPr lang="en-US" altLang="en-US" sz="2000" dirty="0" err="1" smtClean="0">
                <a:latin typeface="Candara" pitchFamily="34" charset="0"/>
              </a:rPr>
              <a:t>hal</a:t>
            </a:r>
            <a:r>
              <a:rPr lang="en-US" altLang="en-US" sz="2000" dirty="0" smtClean="0">
                <a:latin typeface="Candara" pitchFamily="34" charset="0"/>
              </a:rPr>
              <a:t> yang </a:t>
            </a:r>
            <a:r>
              <a:rPr lang="en-US" altLang="en-US" sz="2000" dirty="0" err="1" smtClean="0">
                <a:latin typeface="Candara" pitchFamily="34" charset="0"/>
              </a:rPr>
              <a:t>berkaitan</a:t>
            </a:r>
            <a:r>
              <a:rPr lang="en-US" altLang="en-US" sz="2000" dirty="0" smtClean="0">
                <a:latin typeface="Candara" pitchFamily="34" charset="0"/>
              </a:rPr>
              <a:t> </a:t>
            </a:r>
            <a:r>
              <a:rPr lang="en-US" altLang="en-US" sz="2000" dirty="0" err="1" smtClean="0">
                <a:latin typeface="Candara" pitchFamily="34" charset="0"/>
              </a:rPr>
              <a:t>dengan</a:t>
            </a:r>
            <a:r>
              <a:rPr lang="en-US" altLang="en-US" sz="2000" dirty="0" smtClean="0">
                <a:latin typeface="Candara" pitchFamily="34" charset="0"/>
              </a:rPr>
              <a:t> </a:t>
            </a:r>
            <a:r>
              <a:rPr lang="en-US" altLang="en-US" sz="2000" dirty="0" err="1" smtClean="0">
                <a:latin typeface="Candara" pitchFamily="34" charset="0"/>
              </a:rPr>
              <a:t>pentadbiran</a:t>
            </a:r>
            <a:r>
              <a:rPr lang="en-US" altLang="en-US" sz="2000" dirty="0" smtClean="0">
                <a:latin typeface="Candara" pitchFamily="34" charset="0"/>
              </a:rPr>
              <a:t> </a:t>
            </a:r>
            <a:r>
              <a:rPr lang="en-US" altLang="en-US" sz="2000" dirty="0" err="1" smtClean="0">
                <a:latin typeface="Candara" pitchFamily="34" charset="0"/>
              </a:rPr>
              <a:t>tanah</a:t>
            </a:r>
            <a:r>
              <a:rPr lang="en-US" altLang="en-US" sz="2000" dirty="0" smtClean="0">
                <a:latin typeface="Candara" pitchFamily="34" charset="0"/>
              </a:rPr>
              <a:t> di </a:t>
            </a:r>
            <a:r>
              <a:rPr lang="en-US" altLang="en-US" sz="2000" dirty="0" err="1" smtClean="0">
                <a:latin typeface="Candara" pitchFamily="34" charset="0"/>
              </a:rPr>
              <a:t>dalam</a:t>
            </a:r>
            <a:r>
              <a:rPr lang="en-US" altLang="en-US" sz="2000" dirty="0" smtClean="0">
                <a:latin typeface="Candara" pitchFamily="34" charset="0"/>
              </a:rPr>
              <a:t> </a:t>
            </a:r>
            <a:r>
              <a:rPr lang="en-US" altLang="en-US" sz="2000" dirty="0" err="1" smtClean="0">
                <a:latin typeface="Candara" pitchFamily="34" charset="0"/>
              </a:rPr>
              <a:t>sesuatu</a:t>
            </a:r>
            <a:r>
              <a:rPr lang="en-US" altLang="en-US" sz="2000" dirty="0" smtClean="0">
                <a:latin typeface="Candara" pitchFamily="34" charset="0"/>
              </a:rPr>
              <a:t> </a:t>
            </a:r>
            <a:r>
              <a:rPr lang="en-US" altLang="en-US" sz="2000" dirty="0" err="1" smtClean="0">
                <a:latin typeface="Candara" pitchFamily="34" charset="0"/>
              </a:rPr>
              <a:t>negeri</a:t>
            </a:r>
            <a:r>
              <a:rPr lang="en-US" altLang="en-US" sz="2000" dirty="0" smtClean="0">
                <a:latin typeface="Candara" pitchFamily="34" charset="0"/>
              </a:rPr>
              <a:t> </a:t>
            </a:r>
            <a:r>
              <a:rPr lang="en-US" altLang="en-US" sz="2000" dirty="0" err="1" smtClean="0">
                <a:latin typeface="Candara" pitchFamily="34" charset="0"/>
              </a:rPr>
              <a:t>adalah</a:t>
            </a:r>
            <a:r>
              <a:rPr lang="en-US" altLang="en-US" sz="2000" dirty="0" smtClean="0">
                <a:latin typeface="Candara" pitchFamily="34" charset="0"/>
              </a:rPr>
              <a:t> </a:t>
            </a:r>
            <a:r>
              <a:rPr lang="en-US" altLang="en-US" sz="2000" dirty="0" err="1" smtClean="0">
                <a:latin typeface="Candara" pitchFamily="34" charset="0"/>
              </a:rPr>
              <a:t>dalam</a:t>
            </a:r>
            <a:r>
              <a:rPr lang="en-US" altLang="en-US" sz="2000" dirty="0" smtClean="0">
                <a:latin typeface="Candara" pitchFamily="34" charset="0"/>
              </a:rPr>
              <a:t> </a:t>
            </a:r>
            <a:r>
              <a:rPr lang="en-US" altLang="en-US" sz="2000" dirty="0" err="1" smtClean="0">
                <a:latin typeface="Candara" pitchFamily="34" charset="0"/>
              </a:rPr>
              <a:t>bidang</a:t>
            </a:r>
            <a:r>
              <a:rPr lang="en-US" altLang="en-US" sz="2000" dirty="0" smtClean="0">
                <a:latin typeface="Candara" pitchFamily="34" charset="0"/>
              </a:rPr>
              <a:t> </a:t>
            </a:r>
            <a:r>
              <a:rPr lang="en-US" altLang="en-US" sz="2000" dirty="0" err="1" smtClean="0">
                <a:latin typeface="Candara" pitchFamily="34" charset="0"/>
              </a:rPr>
              <a:t>kuasa</a:t>
            </a:r>
            <a:r>
              <a:rPr lang="en-US" altLang="en-US" sz="2000" dirty="0" smtClean="0">
                <a:latin typeface="Candara" pitchFamily="34" charset="0"/>
              </a:rPr>
              <a:t> </a:t>
            </a:r>
            <a:r>
              <a:rPr lang="en-US" altLang="en-US" sz="2000" dirty="0" err="1" smtClean="0">
                <a:latin typeface="Candara" pitchFamily="34" charset="0"/>
              </a:rPr>
              <a:t>negeri</a:t>
            </a:r>
            <a:r>
              <a:rPr lang="en-US" altLang="en-US" sz="2000" dirty="0" smtClean="0">
                <a:latin typeface="Candara" pitchFamily="34" charset="0"/>
              </a:rPr>
              <a:t> </a:t>
            </a:r>
            <a:r>
              <a:rPr lang="en-US" altLang="en-US" sz="2000" dirty="0" err="1" smtClean="0">
                <a:latin typeface="Candara" pitchFamily="34" charset="0"/>
              </a:rPr>
              <a:t>berkenaan</a:t>
            </a:r>
            <a:r>
              <a:rPr lang="en-US" altLang="en-US" sz="2000" dirty="0" smtClean="0">
                <a:latin typeface="Candara" pitchFamily="34" charset="0"/>
              </a:rPr>
              <a:t> </a:t>
            </a:r>
          </a:p>
          <a:p>
            <a:pPr eaLnBrk="1" hangingPunct="1">
              <a:defRPr/>
            </a:pPr>
            <a:r>
              <a:rPr lang="en-US" altLang="en-US" sz="2000" dirty="0" err="1" smtClean="0">
                <a:latin typeface="Candara" pitchFamily="34" charset="0"/>
              </a:rPr>
              <a:t>Kuasa</a:t>
            </a:r>
            <a:r>
              <a:rPr lang="en-US" altLang="en-US" sz="2000" dirty="0" smtClean="0">
                <a:latin typeface="Candara" pitchFamily="34" charset="0"/>
              </a:rPr>
              <a:t> </a:t>
            </a:r>
            <a:r>
              <a:rPr lang="en-US" altLang="en-US" sz="2000" dirty="0" err="1" smtClean="0">
                <a:latin typeface="Candara" pitchFamily="34" charset="0"/>
              </a:rPr>
              <a:t>ini</a:t>
            </a:r>
            <a:r>
              <a:rPr lang="en-US" altLang="en-US" sz="2000" dirty="0" smtClean="0">
                <a:latin typeface="Candara" pitchFamily="34" charset="0"/>
              </a:rPr>
              <a:t> </a:t>
            </a:r>
            <a:r>
              <a:rPr lang="en-US" altLang="en-US" sz="2000" dirty="0" err="1" smtClean="0">
                <a:latin typeface="Candara" pitchFamily="34" charset="0"/>
              </a:rPr>
              <a:t>disebut</a:t>
            </a:r>
            <a:r>
              <a:rPr lang="en-US" altLang="en-US" sz="2000" dirty="0" smtClean="0">
                <a:latin typeface="Candara" pitchFamily="34" charset="0"/>
              </a:rPr>
              <a:t> </a:t>
            </a:r>
            <a:r>
              <a:rPr lang="en-US" altLang="en-US" sz="2000" dirty="0" err="1" smtClean="0">
                <a:latin typeface="Candara" pitchFamily="34" charset="0"/>
              </a:rPr>
              <a:t>sebagai</a:t>
            </a:r>
            <a:r>
              <a:rPr lang="en-US" altLang="en-US" sz="2000" dirty="0" smtClean="0">
                <a:latin typeface="Candara" pitchFamily="34" charset="0"/>
              </a:rPr>
              <a:t> </a:t>
            </a:r>
            <a:r>
              <a:rPr lang="en-US" altLang="en-US" sz="2000" dirty="0" err="1" smtClean="0">
                <a:latin typeface="Candara" pitchFamily="34" charset="0"/>
              </a:rPr>
              <a:t>Pihak</a:t>
            </a:r>
            <a:r>
              <a:rPr lang="en-US" altLang="en-US" sz="2000" dirty="0" smtClean="0">
                <a:latin typeface="Candara" pitchFamily="34" charset="0"/>
              </a:rPr>
              <a:t> </a:t>
            </a:r>
            <a:r>
              <a:rPr lang="en-US" altLang="en-US" sz="2000" dirty="0" err="1" smtClean="0">
                <a:latin typeface="Candara" pitchFamily="34" charset="0"/>
              </a:rPr>
              <a:t>Berkuasa</a:t>
            </a:r>
            <a:r>
              <a:rPr lang="en-US" altLang="en-US" sz="2000" dirty="0" smtClean="0">
                <a:latin typeface="Candara" pitchFamily="34" charset="0"/>
              </a:rPr>
              <a:t> </a:t>
            </a:r>
            <a:r>
              <a:rPr lang="en-US" altLang="en-US" sz="2000" dirty="0" err="1" smtClean="0">
                <a:latin typeface="Candara" pitchFamily="34" charset="0"/>
              </a:rPr>
              <a:t>Negeri</a:t>
            </a:r>
            <a:r>
              <a:rPr lang="en-US" altLang="en-US" sz="2000" dirty="0" smtClean="0">
                <a:latin typeface="Candara" pitchFamily="34" charset="0"/>
              </a:rPr>
              <a:t> (PBN), </a:t>
            </a:r>
            <a:r>
              <a:rPr lang="en-US" altLang="en-US" sz="2000" dirty="0" err="1" smtClean="0">
                <a:latin typeface="Candara" pitchFamily="34" charset="0"/>
              </a:rPr>
              <a:t>iaitu</a:t>
            </a:r>
            <a:r>
              <a:rPr lang="en-US" altLang="en-US" sz="2000" dirty="0" smtClean="0">
                <a:latin typeface="Candara" pitchFamily="34" charset="0"/>
              </a:rPr>
              <a:t> Raja </a:t>
            </a:r>
            <a:r>
              <a:rPr lang="en-US" altLang="en-US" sz="2000" dirty="0" err="1" smtClean="0">
                <a:latin typeface="Candara" pitchFamily="34" charset="0"/>
              </a:rPr>
              <a:t>atau</a:t>
            </a:r>
            <a:r>
              <a:rPr lang="en-US" altLang="en-US" sz="2000" dirty="0" smtClean="0">
                <a:latin typeface="Candara" pitchFamily="34" charset="0"/>
              </a:rPr>
              <a:t> Yang Di </a:t>
            </a:r>
            <a:r>
              <a:rPr lang="en-US" altLang="en-US" sz="2000" dirty="0" err="1" smtClean="0">
                <a:latin typeface="Candara" pitchFamily="34" charset="0"/>
              </a:rPr>
              <a:t>Pertua</a:t>
            </a:r>
            <a:r>
              <a:rPr lang="en-US" altLang="en-US" sz="2000" dirty="0" smtClean="0">
                <a:latin typeface="Candara" pitchFamily="34" charset="0"/>
              </a:rPr>
              <a:t> </a:t>
            </a:r>
            <a:r>
              <a:rPr lang="en-US" altLang="en-US" sz="2000" dirty="0" err="1" smtClean="0">
                <a:latin typeface="Candara" pitchFamily="34" charset="0"/>
              </a:rPr>
              <a:t>Negeri</a:t>
            </a:r>
            <a:r>
              <a:rPr lang="en-US" altLang="en-US" sz="2000" dirty="0" smtClean="0">
                <a:latin typeface="Candara" pitchFamily="34" charset="0"/>
              </a:rPr>
              <a:t> </a:t>
            </a:r>
          </a:p>
          <a:p>
            <a:pPr>
              <a:defRPr/>
            </a:pPr>
            <a:endParaRPr lang="en-US" altLang="en-US" dirty="0" smtClean="0"/>
          </a:p>
        </p:txBody>
      </p:sp>
      <p:sp>
        <p:nvSpPr>
          <p:cNvPr id="4" name="Rectangle 3"/>
          <p:cNvSpPr txBox="1">
            <a:spLocks noChangeArrowheads="1"/>
          </p:cNvSpPr>
          <p:nvPr/>
        </p:nvSpPr>
        <p:spPr>
          <a:xfrm>
            <a:off x="533400" y="3733800"/>
            <a:ext cx="8229600" cy="25146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812800" indent="-812800">
              <a:lnSpc>
                <a:spcPct val="90000"/>
              </a:lnSpc>
              <a:buFont typeface="+mj-lt"/>
              <a:buAutoNum type="romanUcPeriod"/>
              <a:defRPr/>
            </a:pPr>
            <a:r>
              <a:rPr lang="en-US" altLang="en-US" sz="2000" dirty="0" err="1" smtClean="0">
                <a:latin typeface="Candara" pitchFamily="34" charset="0"/>
              </a:rPr>
              <a:t>Membahagikan</a:t>
            </a:r>
            <a:r>
              <a:rPr lang="en-US" altLang="en-US" sz="2000" dirty="0" smtClean="0">
                <a:latin typeface="Candara" pitchFamily="34" charset="0"/>
              </a:rPr>
              <a:t> </a:t>
            </a:r>
            <a:r>
              <a:rPr lang="en-US" altLang="en-US" sz="2000" dirty="0" err="1" smtClean="0">
                <a:latin typeface="Candara" pitchFamily="34" charset="0"/>
              </a:rPr>
              <a:t>negeri</a:t>
            </a:r>
            <a:r>
              <a:rPr lang="en-US" altLang="en-US" sz="2000" dirty="0" smtClean="0">
                <a:latin typeface="Candara" pitchFamily="34" charset="0"/>
              </a:rPr>
              <a:t> </a:t>
            </a:r>
            <a:r>
              <a:rPr lang="en-US" altLang="en-US" sz="2000" dirty="0" err="1" smtClean="0">
                <a:latin typeface="Candara" pitchFamily="34" charset="0"/>
              </a:rPr>
              <a:t>kepada</a:t>
            </a:r>
            <a:r>
              <a:rPr lang="en-US" altLang="en-US" sz="2000" dirty="0" smtClean="0">
                <a:latin typeface="Candara" pitchFamily="34" charset="0"/>
              </a:rPr>
              <a:t> </a:t>
            </a:r>
            <a:r>
              <a:rPr lang="en-US" altLang="en-US" sz="2000" dirty="0" err="1" smtClean="0">
                <a:latin typeface="Candara" pitchFamily="34" charset="0"/>
              </a:rPr>
              <a:t>daerah-daerah</a:t>
            </a:r>
            <a:r>
              <a:rPr lang="en-US" altLang="en-US" sz="2000" dirty="0" smtClean="0">
                <a:latin typeface="Candara" pitchFamily="34" charset="0"/>
              </a:rPr>
              <a:t>,</a:t>
            </a:r>
          </a:p>
          <a:p>
            <a:pPr marL="812800" indent="-812800">
              <a:lnSpc>
                <a:spcPct val="90000"/>
              </a:lnSpc>
              <a:buFont typeface="+mj-lt"/>
              <a:buAutoNum type="romanUcPeriod"/>
              <a:defRPr/>
            </a:pPr>
            <a:r>
              <a:rPr lang="en-US" altLang="en-US" sz="2000" dirty="0" err="1" smtClean="0">
                <a:latin typeface="Candara" pitchFamily="34" charset="0"/>
              </a:rPr>
              <a:t>Membahagikan</a:t>
            </a:r>
            <a:r>
              <a:rPr lang="en-US" altLang="en-US" sz="2000" dirty="0" smtClean="0">
                <a:latin typeface="Candara" pitchFamily="34" charset="0"/>
              </a:rPr>
              <a:t> mana-mana </a:t>
            </a:r>
            <a:r>
              <a:rPr lang="en-US" altLang="en-US" sz="2000" dirty="0" err="1" smtClean="0">
                <a:latin typeface="Candara" pitchFamily="34" charset="0"/>
              </a:rPr>
              <a:t>daerah</a:t>
            </a:r>
            <a:r>
              <a:rPr lang="en-US" altLang="en-US" sz="2000" dirty="0" smtClean="0">
                <a:latin typeface="Candara" pitchFamily="34" charset="0"/>
              </a:rPr>
              <a:t> </a:t>
            </a:r>
            <a:r>
              <a:rPr lang="en-US" altLang="en-US" sz="2000" dirty="0" err="1" smtClean="0">
                <a:latin typeface="Candara" pitchFamily="34" charset="0"/>
              </a:rPr>
              <a:t>kepada</a:t>
            </a:r>
            <a:r>
              <a:rPr lang="en-US" altLang="en-US" sz="2000" dirty="0" smtClean="0">
                <a:latin typeface="Candara" pitchFamily="34" charset="0"/>
              </a:rPr>
              <a:t> </a:t>
            </a:r>
            <a:r>
              <a:rPr lang="en-US" altLang="en-US" sz="2000" dirty="0" err="1" smtClean="0">
                <a:latin typeface="Candara" pitchFamily="34" charset="0"/>
              </a:rPr>
              <a:t>daerah-daerah</a:t>
            </a:r>
            <a:r>
              <a:rPr lang="en-US" altLang="en-US" sz="2000" dirty="0" smtClean="0">
                <a:latin typeface="Candara" pitchFamily="34" charset="0"/>
              </a:rPr>
              <a:t> </a:t>
            </a:r>
            <a:r>
              <a:rPr lang="en-US" altLang="en-US" sz="2000" dirty="0" err="1" smtClean="0">
                <a:latin typeface="Candara" pitchFamily="34" charset="0"/>
              </a:rPr>
              <a:t>kecil</a:t>
            </a:r>
            <a:r>
              <a:rPr lang="en-US" altLang="en-US" sz="2000" dirty="0" smtClean="0">
                <a:latin typeface="Candara" pitchFamily="34" charset="0"/>
              </a:rPr>
              <a:t>,</a:t>
            </a:r>
          </a:p>
          <a:p>
            <a:pPr marL="812800" indent="-812800">
              <a:lnSpc>
                <a:spcPct val="90000"/>
              </a:lnSpc>
              <a:buFont typeface="+mj-lt"/>
              <a:buAutoNum type="romanUcPeriod"/>
              <a:defRPr/>
            </a:pPr>
            <a:r>
              <a:rPr lang="en-US" altLang="en-US" sz="2000" dirty="0" err="1" smtClean="0">
                <a:latin typeface="Candara" pitchFamily="34" charset="0"/>
              </a:rPr>
              <a:t>Membahagikan</a:t>
            </a:r>
            <a:r>
              <a:rPr lang="en-US" altLang="en-US" sz="2000" dirty="0" smtClean="0">
                <a:latin typeface="Candara" pitchFamily="34" charset="0"/>
              </a:rPr>
              <a:t> mana-mana </a:t>
            </a:r>
            <a:r>
              <a:rPr lang="en-US" altLang="en-US" sz="2000" dirty="0" err="1" smtClean="0">
                <a:latin typeface="Candara" pitchFamily="34" charset="0"/>
              </a:rPr>
              <a:t>daerah</a:t>
            </a:r>
            <a:r>
              <a:rPr lang="en-US" altLang="en-US" sz="2000" dirty="0" smtClean="0">
                <a:latin typeface="Candara" pitchFamily="34" charset="0"/>
              </a:rPr>
              <a:t> </a:t>
            </a:r>
            <a:r>
              <a:rPr lang="en-US" altLang="en-US" sz="2000" dirty="0" err="1" smtClean="0">
                <a:latin typeface="Candara" pitchFamily="34" charset="0"/>
              </a:rPr>
              <a:t>atau</a:t>
            </a:r>
            <a:r>
              <a:rPr lang="en-US" altLang="en-US" sz="2000" dirty="0" smtClean="0">
                <a:latin typeface="Candara" pitchFamily="34" charset="0"/>
              </a:rPr>
              <a:t> </a:t>
            </a:r>
            <a:r>
              <a:rPr lang="en-US" altLang="en-US" sz="2000" dirty="0" err="1" smtClean="0">
                <a:latin typeface="Candara" pitchFamily="34" charset="0"/>
              </a:rPr>
              <a:t>daerah</a:t>
            </a:r>
            <a:r>
              <a:rPr lang="en-US" altLang="en-US" sz="2000" dirty="0" smtClean="0">
                <a:latin typeface="Candara" pitchFamily="34" charset="0"/>
              </a:rPr>
              <a:t> </a:t>
            </a:r>
            <a:r>
              <a:rPr lang="en-US" altLang="en-US" sz="2000" dirty="0" err="1" smtClean="0">
                <a:latin typeface="Candara" pitchFamily="34" charset="0"/>
              </a:rPr>
              <a:t>kecil</a:t>
            </a:r>
            <a:r>
              <a:rPr lang="en-US" altLang="en-US" sz="2000" dirty="0" smtClean="0">
                <a:latin typeface="Candara" pitchFamily="34" charset="0"/>
              </a:rPr>
              <a:t> </a:t>
            </a:r>
            <a:r>
              <a:rPr lang="en-US" altLang="en-US" sz="2000" dirty="0" err="1" smtClean="0">
                <a:latin typeface="Candara" pitchFamily="34" charset="0"/>
              </a:rPr>
              <a:t>kepada</a:t>
            </a:r>
            <a:r>
              <a:rPr lang="en-US" altLang="en-US" sz="2000" dirty="0" smtClean="0">
                <a:latin typeface="Candara" pitchFamily="34" charset="0"/>
              </a:rPr>
              <a:t> </a:t>
            </a:r>
            <a:r>
              <a:rPr lang="en-US" altLang="en-US" sz="2000" dirty="0" err="1" smtClean="0">
                <a:latin typeface="Candara" pitchFamily="34" charset="0"/>
              </a:rPr>
              <a:t>mukim-mukim</a:t>
            </a:r>
            <a:r>
              <a:rPr lang="en-US" altLang="en-US" sz="2000" dirty="0" smtClean="0">
                <a:latin typeface="Candara" pitchFamily="34" charset="0"/>
              </a:rPr>
              <a:t>,</a:t>
            </a:r>
          </a:p>
          <a:p>
            <a:pPr marL="812800" indent="-812800">
              <a:lnSpc>
                <a:spcPct val="90000"/>
              </a:lnSpc>
              <a:buFont typeface="+mj-lt"/>
              <a:buAutoNum type="romanUcPeriod"/>
              <a:defRPr/>
            </a:pPr>
            <a:r>
              <a:rPr lang="en-US" altLang="en-US" sz="2000" dirty="0" err="1" smtClean="0">
                <a:latin typeface="Candara" pitchFamily="34" charset="0"/>
              </a:rPr>
              <a:t>Mengubah</a:t>
            </a:r>
            <a:r>
              <a:rPr lang="en-US" altLang="en-US" sz="2000" dirty="0" smtClean="0">
                <a:latin typeface="Candara" pitchFamily="34" charset="0"/>
              </a:rPr>
              <a:t> </a:t>
            </a:r>
            <a:r>
              <a:rPr lang="en-US" altLang="en-US" sz="2000" dirty="0" err="1" smtClean="0">
                <a:latin typeface="Candara" pitchFamily="34" charset="0"/>
              </a:rPr>
              <a:t>sempadan</a:t>
            </a:r>
            <a:r>
              <a:rPr lang="en-US" altLang="en-US" sz="2000" dirty="0" smtClean="0">
                <a:latin typeface="Candara" pitchFamily="34" charset="0"/>
              </a:rPr>
              <a:t> mana-mana </a:t>
            </a:r>
            <a:r>
              <a:rPr lang="en-US" altLang="en-US" sz="2000" dirty="0" err="1" smtClean="0">
                <a:latin typeface="Candara" pitchFamily="34" charset="0"/>
              </a:rPr>
              <a:t>daerah</a:t>
            </a:r>
            <a:r>
              <a:rPr lang="en-US" altLang="en-US" sz="2000" dirty="0" smtClean="0">
                <a:latin typeface="Candara" pitchFamily="34" charset="0"/>
              </a:rPr>
              <a:t>, </a:t>
            </a:r>
            <a:r>
              <a:rPr lang="en-US" altLang="en-US" sz="2000" dirty="0" err="1" smtClean="0">
                <a:latin typeface="Candara" pitchFamily="34" charset="0"/>
              </a:rPr>
              <a:t>daerah</a:t>
            </a:r>
            <a:r>
              <a:rPr lang="en-US" altLang="en-US" sz="2000" dirty="0" smtClean="0">
                <a:latin typeface="Candara" pitchFamily="34" charset="0"/>
              </a:rPr>
              <a:t> </a:t>
            </a:r>
            <a:r>
              <a:rPr lang="en-US" altLang="en-US" sz="2000" dirty="0" err="1" smtClean="0">
                <a:latin typeface="Candara" pitchFamily="34" charset="0"/>
              </a:rPr>
              <a:t>kecil</a:t>
            </a:r>
            <a:r>
              <a:rPr lang="en-US" altLang="en-US" sz="2000" dirty="0" smtClean="0">
                <a:latin typeface="Candara" pitchFamily="34" charset="0"/>
              </a:rPr>
              <a:t>, </a:t>
            </a:r>
            <a:r>
              <a:rPr lang="en-US" altLang="en-US" sz="2000" dirty="0" err="1" smtClean="0">
                <a:latin typeface="Candara" pitchFamily="34" charset="0"/>
              </a:rPr>
              <a:t>mukim,bandar</a:t>
            </a:r>
            <a:r>
              <a:rPr lang="en-US" altLang="en-US" sz="2000" dirty="0" smtClean="0">
                <a:latin typeface="Candara" pitchFamily="34" charset="0"/>
              </a:rPr>
              <a:t> </a:t>
            </a:r>
            <a:r>
              <a:rPr lang="en-US" altLang="en-US" sz="2000" dirty="0" err="1" smtClean="0">
                <a:latin typeface="Candara" pitchFamily="34" charset="0"/>
              </a:rPr>
              <a:t>atau</a:t>
            </a:r>
            <a:r>
              <a:rPr lang="en-US" altLang="en-US" sz="2000" dirty="0" smtClean="0">
                <a:latin typeface="Candara" pitchFamily="34" charset="0"/>
              </a:rPr>
              <a:t> </a:t>
            </a:r>
            <a:r>
              <a:rPr lang="en-US" altLang="en-US" sz="2000" dirty="0" err="1" smtClean="0">
                <a:latin typeface="Candara" pitchFamily="34" charset="0"/>
              </a:rPr>
              <a:t>pekan</a:t>
            </a:r>
            <a:r>
              <a:rPr lang="en-US" altLang="en-US" sz="2000" dirty="0" smtClean="0">
                <a:latin typeface="Candara" pitchFamily="34" charset="0"/>
              </a:rPr>
              <a:t>, </a:t>
            </a:r>
            <a:r>
              <a:rPr lang="en-US" altLang="en-US" sz="2000" dirty="0" err="1" smtClean="0">
                <a:latin typeface="Candara" pitchFamily="34" charset="0"/>
              </a:rPr>
              <a:t>dan</a:t>
            </a:r>
            <a:endParaRPr lang="en-US" altLang="en-US" sz="2000" dirty="0">
              <a:latin typeface="Candara" pitchFamily="34" charset="0"/>
            </a:endParaRPr>
          </a:p>
          <a:p>
            <a:pPr marL="812800" indent="-812800">
              <a:lnSpc>
                <a:spcPct val="90000"/>
              </a:lnSpc>
              <a:buFont typeface="+mj-lt"/>
              <a:buAutoNum type="romanUcPeriod"/>
              <a:defRPr/>
            </a:pPr>
            <a:r>
              <a:rPr lang="en-US" altLang="en-US" sz="2000" dirty="0" err="1" smtClean="0">
                <a:latin typeface="Candara" pitchFamily="34" charset="0"/>
              </a:rPr>
              <a:t>Mengisytiharkan</a:t>
            </a:r>
            <a:r>
              <a:rPr lang="en-US" altLang="en-US" sz="2000" dirty="0" smtClean="0">
                <a:latin typeface="Candara" pitchFamily="34" charset="0"/>
              </a:rPr>
              <a:t> mana-mana </a:t>
            </a:r>
            <a:r>
              <a:rPr lang="en-US" altLang="en-US" sz="2000" dirty="0" err="1" smtClean="0">
                <a:latin typeface="Candara" pitchFamily="34" charset="0"/>
              </a:rPr>
              <a:t>kawasan</a:t>
            </a:r>
            <a:r>
              <a:rPr lang="en-US" altLang="en-US" sz="2000" dirty="0" smtClean="0">
                <a:latin typeface="Candara" pitchFamily="34" charset="0"/>
              </a:rPr>
              <a:t> </a:t>
            </a:r>
            <a:r>
              <a:rPr lang="en-US" altLang="en-US" sz="2000" dirty="0" err="1" smtClean="0">
                <a:latin typeface="Candara" pitchFamily="34" charset="0"/>
              </a:rPr>
              <a:t>dalam</a:t>
            </a:r>
            <a:r>
              <a:rPr lang="en-US" altLang="en-US" sz="2000" dirty="0" smtClean="0">
                <a:latin typeface="Candara" pitchFamily="34" charset="0"/>
              </a:rPr>
              <a:t> </a:t>
            </a:r>
            <a:r>
              <a:rPr lang="en-US" altLang="en-US" sz="2000" dirty="0" err="1" smtClean="0">
                <a:latin typeface="Candara" pitchFamily="34" charset="0"/>
              </a:rPr>
              <a:t>negeri</a:t>
            </a:r>
            <a:r>
              <a:rPr lang="en-US" altLang="en-US" sz="2000" dirty="0" smtClean="0">
                <a:latin typeface="Candara" pitchFamily="34" charset="0"/>
              </a:rPr>
              <a:t> </a:t>
            </a:r>
            <a:r>
              <a:rPr lang="en-US" altLang="en-US" sz="2000" dirty="0" err="1" smtClean="0">
                <a:latin typeface="Candara" pitchFamily="34" charset="0"/>
              </a:rPr>
              <a:t>sebagai</a:t>
            </a:r>
            <a:r>
              <a:rPr lang="en-US" altLang="en-US" sz="2000" dirty="0" smtClean="0">
                <a:latin typeface="Candara" pitchFamily="34" charset="0"/>
              </a:rPr>
              <a:t> </a:t>
            </a:r>
            <a:r>
              <a:rPr lang="en-US" altLang="en-US" sz="2000" dirty="0" err="1" smtClean="0">
                <a:latin typeface="Candara" pitchFamily="34" charset="0"/>
              </a:rPr>
              <a:t>suatu</a:t>
            </a:r>
            <a:r>
              <a:rPr lang="en-US" altLang="en-US" sz="2000" dirty="0" smtClean="0">
                <a:latin typeface="Candara" pitchFamily="34" charset="0"/>
              </a:rPr>
              <a:t> </a:t>
            </a:r>
            <a:r>
              <a:rPr lang="en-US" altLang="en-US" sz="2000" dirty="0" err="1" smtClean="0">
                <a:latin typeface="Candara" pitchFamily="34" charset="0"/>
              </a:rPr>
              <a:t>bandar</a:t>
            </a:r>
            <a:r>
              <a:rPr lang="en-US" altLang="en-US" sz="2000" dirty="0" smtClean="0">
                <a:latin typeface="Candara" pitchFamily="34" charset="0"/>
              </a:rPr>
              <a:t> </a:t>
            </a:r>
            <a:r>
              <a:rPr lang="en-US" altLang="en-US" sz="2000" dirty="0" err="1" smtClean="0">
                <a:latin typeface="Candara" pitchFamily="34" charset="0"/>
              </a:rPr>
              <a:t>atau</a:t>
            </a:r>
            <a:r>
              <a:rPr lang="en-US" altLang="en-US" sz="2000" dirty="0" smtClean="0">
                <a:latin typeface="Candara" pitchFamily="34" charset="0"/>
              </a:rPr>
              <a:t> </a:t>
            </a:r>
            <a:r>
              <a:rPr lang="en-US" altLang="en-US" sz="2000" dirty="0" err="1" smtClean="0">
                <a:latin typeface="Candara" pitchFamily="34" charset="0"/>
              </a:rPr>
              <a:t>pekan</a:t>
            </a:r>
            <a:r>
              <a:rPr lang="en-US" altLang="en-US" sz="2000" dirty="0" smtClean="0">
                <a:latin typeface="Candara" pitchFamily="34" charset="0"/>
              </a:rPr>
              <a:t>  </a:t>
            </a:r>
          </a:p>
        </p:txBody>
      </p:sp>
      <p:sp>
        <p:nvSpPr>
          <p:cNvPr id="2" name="Rectangle 1"/>
          <p:cNvSpPr/>
          <p:nvPr/>
        </p:nvSpPr>
        <p:spPr>
          <a:xfrm>
            <a:off x="627295" y="3265191"/>
            <a:ext cx="2381678" cy="461665"/>
          </a:xfrm>
          <a:prstGeom prst="rect">
            <a:avLst/>
          </a:prstGeom>
        </p:spPr>
        <p:txBody>
          <a:bodyPr wrap="none">
            <a:spAutoFit/>
          </a:bodyPr>
          <a:lstStyle/>
          <a:p>
            <a:r>
              <a:rPr lang="en-US" sz="2400" b="1" dirty="0" err="1">
                <a:solidFill>
                  <a:srgbClr val="FF0000"/>
                </a:solidFill>
              </a:rPr>
              <a:t>Kuasa-kuasa</a:t>
            </a:r>
            <a:r>
              <a:rPr lang="en-US" sz="2400" b="1" dirty="0">
                <a:solidFill>
                  <a:srgbClr val="FF0000"/>
                </a:solidFill>
              </a:rPr>
              <a:t> PBN</a:t>
            </a:r>
          </a:p>
        </p:txBody>
      </p:sp>
      <p:sp>
        <p:nvSpPr>
          <p:cNvPr id="6" name="Rectangle 2"/>
          <p:cNvSpPr txBox="1">
            <a:spLocks noChangeArrowheads="1"/>
          </p:cNvSpPr>
          <p:nvPr/>
        </p:nvSpPr>
        <p:spPr>
          <a:xfrm>
            <a:off x="457200" y="152400"/>
            <a:ext cx="8229600" cy="81121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altLang="en-US" sz="3200" b="1" dirty="0" smtClean="0">
                <a:solidFill>
                  <a:srgbClr val="000099"/>
                </a:solidFill>
                <a:latin typeface="Candara" pitchFamily="34" charset="0"/>
              </a:rPr>
              <a:t>2.0 PENTADBIRAN TANAH</a:t>
            </a:r>
          </a:p>
        </p:txBody>
      </p:sp>
      <p:sp>
        <p:nvSpPr>
          <p:cNvPr id="7" name="Rectangle 6"/>
          <p:cNvSpPr/>
          <p:nvPr/>
        </p:nvSpPr>
        <p:spPr>
          <a:xfrm>
            <a:off x="457200" y="1015425"/>
            <a:ext cx="5227713" cy="584775"/>
          </a:xfrm>
          <a:prstGeom prst="rect">
            <a:avLst/>
          </a:prstGeom>
        </p:spPr>
        <p:txBody>
          <a:bodyPr wrap="none">
            <a:spAutoFit/>
          </a:bodyPr>
          <a:lstStyle/>
          <a:p>
            <a:pPr>
              <a:buNone/>
              <a:defRPr/>
            </a:pPr>
            <a:r>
              <a:rPr lang="en-US" altLang="en-US" sz="3200" b="1" dirty="0" smtClean="0">
                <a:solidFill>
                  <a:srgbClr val="FF0000"/>
                </a:solidFill>
                <a:latin typeface="Candara" pitchFamily="34" charset="0"/>
              </a:rPr>
              <a:t>2.4 </a:t>
            </a:r>
            <a:r>
              <a:rPr lang="en-US" altLang="en-US" sz="3200" b="1" u="sng" dirty="0" err="1" smtClean="0">
                <a:solidFill>
                  <a:srgbClr val="FF0000"/>
                </a:solidFill>
                <a:latin typeface="Candara" pitchFamily="34" charset="0"/>
              </a:rPr>
              <a:t>Kuasa</a:t>
            </a:r>
            <a:r>
              <a:rPr lang="en-US" altLang="en-US" sz="3200" b="1" u="sng" dirty="0" smtClean="0">
                <a:solidFill>
                  <a:srgbClr val="FF0000"/>
                </a:solidFill>
                <a:latin typeface="Candara" pitchFamily="34" charset="0"/>
              </a:rPr>
              <a:t> </a:t>
            </a:r>
            <a:r>
              <a:rPr lang="en-US" altLang="en-US" sz="3200" b="1" u="sng" dirty="0" err="1" smtClean="0">
                <a:solidFill>
                  <a:srgbClr val="FF0000"/>
                </a:solidFill>
                <a:latin typeface="Candara" pitchFamily="34" charset="0"/>
              </a:rPr>
              <a:t>Pentadbiran</a:t>
            </a:r>
            <a:r>
              <a:rPr lang="en-US" altLang="en-US" sz="3200" b="1" u="sng" dirty="0" smtClean="0">
                <a:solidFill>
                  <a:srgbClr val="FF0000"/>
                </a:solidFill>
                <a:latin typeface="Candara" pitchFamily="34" charset="0"/>
              </a:rPr>
              <a:t> Tanah</a:t>
            </a:r>
            <a:endParaRPr lang="en-US" altLang="en-US" sz="3200" b="1" u="sng" dirty="0">
              <a:solidFill>
                <a:srgbClr val="FF0000"/>
              </a:solidFill>
              <a:latin typeface="Candara" pitchFamily="34" charset="0"/>
            </a:endParaRPr>
          </a:p>
        </p:txBody>
      </p:sp>
    </p:spTree>
    <p:extLst>
      <p:ext uri="{BB962C8B-B14F-4D97-AF65-F5344CB8AC3E}">
        <p14:creationId xmlns:p14="http://schemas.microsoft.com/office/powerpoint/2010/main" val="41086208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536359" y="1752600"/>
            <a:ext cx="8229600" cy="44958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r>
              <a:rPr lang="en-US" altLang="en-US" sz="2000" dirty="0" err="1">
                <a:latin typeface="Candara" pitchFamily="34" charset="0"/>
              </a:rPr>
              <a:t>Selain</a:t>
            </a:r>
            <a:r>
              <a:rPr lang="en-US" altLang="en-US" sz="2000" dirty="0">
                <a:latin typeface="Candara" pitchFamily="34" charset="0"/>
              </a:rPr>
              <a:t> </a:t>
            </a:r>
            <a:r>
              <a:rPr lang="en-US" altLang="en-US" sz="2000" dirty="0" err="1">
                <a:latin typeface="Candara" pitchFamily="34" charset="0"/>
              </a:rPr>
              <a:t>daripada</a:t>
            </a:r>
            <a:r>
              <a:rPr lang="en-US" altLang="en-US" sz="2000" dirty="0">
                <a:latin typeface="Candara" pitchFamily="34" charset="0"/>
              </a:rPr>
              <a:t> </a:t>
            </a:r>
            <a:r>
              <a:rPr lang="en-US" altLang="en-US" sz="2000" dirty="0" err="1">
                <a:latin typeface="Candara" pitchFamily="34" charset="0"/>
              </a:rPr>
              <a:t>kuasa</a:t>
            </a:r>
            <a:r>
              <a:rPr lang="en-US" altLang="en-US" sz="2000" dirty="0">
                <a:latin typeface="Candara" pitchFamily="34" charset="0"/>
              </a:rPr>
              <a:t> </a:t>
            </a:r>
            <a:r>
              <a:rPr lang="en-US" altLang="en-US" sz="2000" dirty="0" err="1">
                <a:latin typeface="Candara" pitchFamily="34" charset="0"/>
              </a:rPr>
              <a:t>kepada</a:t>
            </a:r>
            <a:r>
              <a:rPr lang="en-US" altLang="en-US" sz="2000" dirty="0">
                <a:latin typeface="Candara" pitchFamily="34" charset="0"/>
              </a:rPr>
              <a:t> PBN, KTN </a:t>
            </a:r>
            <a:r>
              <a:rPr lang="en-US" altLang="en-US" sz="2000" dirty="0" err="1">
                <a:latin typeface="Candara" pitchFamily="34" charset="0"/>
              </a:rPr>
              <a:t>juga</a:t>
            </a:r>
            <a:r>
              <a:rPr lang="en-US" altLang="en-US" sz="2000" dirty="0">
                <a:latin typeface="Candara" pitchFamily="34" charset="0"/>
              </a:rPr>
              <a:t> </a:t>
            </a:r>
            <a:r>
              <a:rPr lang="en-US" altLang="en-US" sz="2000" dirty="0" err="1">
                <a:latin typeface="Candara" pitchFamily="34" charset="0"/>
              </a:rPr>
              <a:t>memperuntukkan</a:t>
            </a:r>
            <a:r>
              <a:rPr lang="en-US" altLang="en-US" sz="2000" dirty="0">
                <a:latin typeface="Candara" pitchFamily="34" charset="0"/>
              </a:rPr>
              <a:t> </a:t>
            </a:r>
            <a:r>
              <a:rPr lang="en-US" altLang="en-US" sz="2000" dirty="0" err="1">
                <a:latin typeface="Candara" pitchFamily="34" charset="0"/>
              </a:rPr>
              <a:t>kuasa</a:t>
            </a:r>
            <a:r>
              <a:rPr lang="en-US" altLang="en-US" sz="2000" dirty="0">
                <a:latin typeface="Candara" pitchFamily="34" charset="0"/>
              </a:rPr>
              <a:t> </a:t>
            </a:r>
            <a:r>
              <a:rPr lang="en-US" altLang="en-US" sz="2000" dirty="0" err="1">
                <a:latin typeface="Candara" pitchFamily="34" charset="0"/>
              </a:rPr>
              <a:t>kepada</a:t>
            </a:r>
            <a:r>
              <a:rPr lang="en-US" altLang="en-US" sz="2000" dirty="0">
                <a:latin typeface="Candara" pitchFamily="34" charset="0"/>
              </a:rPr>
              <a:t> </a:t>
            </a:r>
            <a:r>
              <a:rPr lang="en-US" altLang="en-US" sz="2000" dirty="0" err="1">
                <a:latin typeface="Candara" pitchFamily="34" charset="0"/>
              </a:rPr>
              <a:t>Pengarah</a:t>
            </a:r>
            <a:r>
              <a:rPr lang="en-US" altLang="en-US" sz="2000" dirty="0">
                <a:latin typeface="Candara" pitchFamily="34" charset="0"/>
              </a:rPr>
              <a:t> Tanah </a:t>
            </a:r>
            <a:r>
              <a:rPr lang="en-US" altLang="en-US" sz="2000" dirty="0" err="1">
                <a:latin typeface="Candara" pitchFamily="34" charset="0"/>
              </a:rPr>
              <a:t>dan</a:t>
            </a:r>
            <a:r>
              <a:rPr lang="en-US" altLang="en-US" sz="2000" dirty="0">
                <a:latin typeface="Candara" pitchFamily="34" charset="0"/>
              </a:rPr>
              <a:t> </a:t>
            </a:r>
            <a:r>
              <a:rPr lang="en-US" altLang="en-US" sz="2000" dirty="0" err="1">
                <a:latin typeface="Candara" pitchFamily="34" charset="0"/>
              </a:rPr>
              <a:t>Galian</a:t>
            </a:r>
            <a:r>
              <a:rPr lang="en-US" altLang="en-US" sz="2000" dirty="0">
                <a:latin typeface="Candara" pitchFamily="34" charset="0"/>
              </a:rPr>
              <a:t> </a:t>
            </a:r>
            <a:r>
              <a:rPr lang="en-US" altLang="en-US" sz="2000" dirty="0" err="1">
                <a:latin typeface="Candara" pitchFamily="34" charset="0"/>
              </a:rPr>
              <a:t>Negeri</a:t>
            </a:r>
            <a:r>
              <a:rPr lang="en-US" altLang="en-US" sz="2000" dirty="0">
                <a:latin typeface="Candara" pitchFamily="34" charset="0"/>
              </a:rPr>
              <a:t>, </a:t>
            </a:r>
            <a:r>
              <a:rPr lang="en-US" altLang="en-US" sz="2000" dirty="0" err="1">
                <a:latin typeface="Candara" pitchFamily="34" charset="0"/>
              </a:rPr>
              <a:t>Pendaftar</a:t>
            </a:r>
            <a:r>
              <a:rPr lang="en-US" altLang="en-US" sz="2000" dirty="0">
                <a:latin typeface="Candara" pitchFamily="34" charset="0"/>
              </a:rPr>
              <a:t> </a:t>
            </a:r>
            <a:r>
              <a:rPr lang="en-US" altLang="en-US" sz="2000" dirty="0" err="1">
                <a:latin typeface="Candara" pitchFamily="34" charset="0"/>
              </a:rPr>
              <a:t>Hakmilik</a:t>
            </a:r>
            <a:r>
              <a:rPr lang="en-US" altLang="en-US" sz="2000" dirty="0">
                <a:latin typeface="Candara" pitchFamily="34" charset="0"/>
              </a:rPr>
              <a:t>, </a:t>
            </a:r>
            <a:r>
              <a:rPr lang="en-US" altLang="en-US" sz="2000" dirty="0" err="1">
                <a:latin typeface="Candara" pitchFamily="34" charset="0"/>
              </a:rPr>
              <a:t>Pentadbir</a:t>
            </a:r>
            <a:r>
              <a:rPr lang="en-US" altLang="en-US" sz="2000" dirty="0">
                <a:latin typeface="Candara" pitchFamily="34" charset="0"/>
              </a:rPr>
              <a:t> Tanah, </a:t>
            </a:r>
            <a:r>
              <a:rPr lang="en-US" altLang="en-US" sz="2000" dirty="0" err="1">
                <a:latin typeface="Candara" pitchFamily="34" charset="0"/>
              </a:rPr>
              <a:t>Pengarah</a:t>
            </a:r>
            <a:r>
              <a:rPr lang="en-US" altLang="en-US" sz="2000" dirty="0">
                <a:latin typeface="Candara" pitchFamily="34" charset="0"/>
              </a:rPr>
              <a:t> </a:t>
            </a:r>
            <a:r>
              <a:rPr lang="en-US" altLang="en-US" sz="2000" dirty="0" err="1">
                <a:latin typeface="Candara" pitchFamily="34" charset="0"/>
              </a:rPr>
              <a:t>Ukur</a:t>
            </a:r>
            <a:r>
              <a:rPr lang="en-US" altLang="en-US" sz="2000" dirty="0">
                <a:latin typeface="Candara" pitchFamily="34" charset="0"/>
              </a:rPr>
              <a:t> </a:t>
            </a:r>
            <a:r>
              <a:rPr lang="en-US" altLang="en-US" sz="2000" dirty="0" err="1">
                <a:latin typeface="Candara" pitchFamily="34" charset="0"/>
              </a:rPr>
              <a:t>dan</a:t>
            </a:r>
            <a:r>
              <a:rPr lang="en-US" altLang="en-US" sz="2000" dirty="0">
                <a:latin typeface="Candara" pitchFamily="34" charset="0"/>
              </a:rPr>
              <a:t> </a:t>
            </a:r>
            <a:r>
              <a:rPr lang="en-US" altLang="en-US" sz="2000" dirty="0" err="1">
                <a:latin typeface="Candara" pitchFamily="34" charset="0"/>
              </a:rPr>
              <a:t>Pemetaan</a:t>
            </a:r>
            <a:r>
              <a:rPr lang="en-US" altLang="en-US" sz="2000" dirty="0">
                <a:latin typeface="Candara" pitchFamily="34" charset="0"/>
              </a:rPr>
              <a:t> </a:t>
            </a:r>
            <a:r>
              <a:rPr lang="en-US" altLang="en-US" sz="2000" dirty="0" err="1">
                <a:latin typeface="Candara" pitchFamily="34" charset="0"/>
              </a:rPr>
              <a:t>Negeri</a:t>
            </a:r>
            <a:r>
              <a:rPr lang="en-US" altLang="en-US" sz="2000" dirty="0">
                <a:latin typeface="Candara" pitchFamily="34" charset="0"/>
              </a:rPr>
              <a:t> </a:t>
            </a:r>
            <a:endParaRPr lang="en-US" altLang="en-US" sz="2000" dirty="0" smtClean="0">
              <a:latin typeface="Candara" pitchFamily="34" charset="0"/>
            </a:endParaRPr>
          </a:p>
          <a:p>
            <a:pPr>
              <a:defRPr/>
            </a:pPr>
            <a:endParaRPr lang="en-US" altLang="en-US" sz="1400" dirty="0">
              <a:latin typeface="Candara" pitchFamily="34" charset="0"/>
            </a:endParaRPr>
          </a:p>
          <a:p>
            <a:pPr>
              <a:defRPr/>
            </a:pPr>
            <a:r>
              <a:rPr lang="en-US" altLang="en-US" sz="2000" dirty="0" smtClean="0">
                <a:latin typeface="Candara" pitchFamily="34" charset="0"/>
              </a:rPr>
              <a:t>PBN </a:t>
            </a:r>
            <a:r>
              <a:rPr lang="en-US" altLang="en-US" sz="2000" dirty="0" err="1">
                <a:latin typeface="Candara" pitchFamily="34" charset="0"/>
              </a:rPr>
              <a:t>berkuasa</a:t>
            </a:r>
            <a:r>
              <a:rPr lang="en-US" altLang="en-US" sz="2000" dirty="0">
                <a:latin typeface="Candara" pitchFamily="34" charset="0"/>
              </a:rPr>
              <a:t> </a:t>
            </a:r>
            <a:r>
              <a:rPr lang="en-US" altLang="en-US" sz="2000" dirty="0" err="1" smtClean="0">
                <a:latin typeface="Candara" pitchFamily="34" charset="0"/>
              </a:rPr>
              <a:t>untuk</a:t>
            </a:r>
            <a:r>
              <a:rPr lang="en-US" altLang="en-US" sz="2000" dirty="0" smtClean="0">
                <a:latin typeface="Candara" pitchFamily="34" charset="0"/>
              </a:rPr>
              <a:t> </a:t>
            </a:r>
            <a:r>
              <a:rPr lang="en-US" altLang="en-US" sz="2000" dirty="0" err="1">
                <a:latin typeface="Candara" pitchFamily="34" charset="0"/>
              </a:rPr>
              <a:t>melantik</a:t>
            </a:r>
            <a:r>
              <a:rPr lang="en-US" altLang="en-US" sz="2000" dirty="0">
                <a:latin typeface="Candara" pitchFamily="34" charset="0"/>
              </a:rPr>
              <a:t> </a:t>
            </a:r>
            <a:r>
              <a:rPr lang="en-US" altLang="en-US" sz="2000" dirty="0" err="1" smtClean="0">
                <a:latin typeface="Candara" pitchFamily="34" charset="0"/>
              </a:rPr>
              <a:t>bagi</a:t>
            </a:r>
            <a:r>
              <a:rPr lang="en-US" altLang="en-US" sz="2000" dirty="0" smtClean="0">
                <a:latin typeface="Candara" pitchFamily="34" charset="0"/>
              </a:rPr>
              <a:t> </a:t>
            </a:r>
            <a:r>
              <a:rPr lang="en-US" altLang="en-US" sz="2000" dirty="0" err="1">
                <a:latin typeface="Candara" pitchFamily="34" charset="0"/>
              </a:rPr>
              <a:t>negerinya</a:t>
            </a:r>
            <a:r>
              <a:rPr lang="en-US" altLang="en-US" sz="2000" dirty="0">
                <a:latin typeface="Candara" pitchFamily="34" charset="0"/>
              </a:rPr>
              <a:t> (sek.12 KTN):</a:t>
            </a:r>
          </a:p>
          <a:p>
            <a:pPr marL="1060450" lvl="1" indent="-660400">
              <a:buFont typeface="+mj-lt"/>
              <a:buAutoNum type="romanLcPeriod"/>
              <a:defRPr/>
            </a:pPr>
            <a:r>
              <a:rPr lang="en-US" altLang="en-US" sz="1600" dirty="0" err="1">
                <a:latin typeface="Candara" pitchFamily="34" charset="0"/>
              </a:rPr>
              <a:t>Seorang</a:t>
            </a:r>
            <a:r>
              <a:rPr lang="en-US" altLang="en-US" sz="1600" dirty="0">
                <a:latin typeface="Candara" pitchFamily="34" charset="0"/>
              </a:rPr>
              <a:t> </a:t>
            </a:r>
            <a:r>
              <a:rPr lang="en-US" altLang="en-US" sz="1600" dirty="0" err="1">
                <a:latin typeface="Candara" pitchFamily="34" charset="0"/>
              </a:rPr>
              <a:t>Pengarah</a:t>
            </a:r>
            <a:r>
              <a:rPr lang="en-US" altLang="en-US" sz="1600" dirty="0">
                <a:latin typeface="Candara" pitchFamily="34" charset="0"/>
              </a:rPr>
              <a:t> Tanah &amp; </a:t>
            </a:r>
            <a:r>
              <a:rPr lang="en-US" altLang="en-US" sz="1600" dirty="0" err="1">
                <a:latin typeface="Candara" pitchFamily="34" charset="0"/>
              </a:rPr>
              <a:t>Galian</a:t>
            </a:r>
            <a:r>
              <a:rPr lang="en-US" altLang="en-US" sz="1600" dirty="0">
                <a:latin typeface="Candara" pitchFamily="34" charset="0"/>
              </a:rPr>
              <a:t> (PTG)</a:t>
            </a:r>
          </a:p>
          <a:p>
            <a:pPr marL="1060450" lvl="1" indent="-660400">
              <a:buFont typeface="+mj-lt"/>
              <a:buAutoNum type="romanLcPeriod"/>
              <a:defRPr/>
            </a:pPr>
            <a:r>
              <a:rPr lang="en-US" altLang="en-US" sz="1600" dirty="0" err="1">
                <a:latin typeface="Candara" pitchFamily="34" charset="0"/>
              </a:rPr>
              <a:t>Seorang</a:t>
            </a:r>
            <a:r>
              <a:rPr lang="en-US" altLang="en-US" sz="1600" dirty="0">
                <a:latin typeface="Candara" pitchFamily="34" charset="0"/>
              </a:rPr>
              <a:t> </a:t>
            </a:r>
            <a:r>
              <a:rPr lang="en-US" altLang="en-US" sz="1600" dirty="0" err="1">
                <a:latin typeface="Candara" pitchFamily="34" charset="0"/>
              </a:rPr>
              <a:t>Pendaftar</a:t>
            </a:r>
            <a:r>
              <a:rPr lang="en-US" altLang="en-US" sz="1600" dirty="0">
                <a:latin typeface="Candara" pitchFamily="34" charset="0"/>
              </a:rPr>
              <a:t> </a:t>
            </a:r>
            <a:r>
              <a:rPr lang="en-US" altLang="en-US" sz="1600" dirty="0" err="1" smtClean="0">
                <a:latin typeface="Candara" pitchFamily="34" charset="0"/>
              </a:rPr>
              <a:t>Hakmilik</a:t>
            </a:r>
            <a:endParaRPr lang="en-US" altLang="en-US" sz="1600" dirty="0" smtClean="0">
              <a:latin typeface="Candara" pitchFamily="34" charset="0"/>
            </a:endParaRPr>
          </a:p>
          <a:p>
            <a:pPr marL="1060450" lvl="1" indent="-660400">
              <a:buFont typeface="+mj-lt"/>
              <a:buAutoNum type="romanLcPeriod"/>
              <a:defRPr/>
            </a:pPr>
            <a:r>
              <a:rPr lang="en-US" altLang="en-US" sz="1600" dirty="0" err="1" smtClean="0">
                <a:latin typeface="Candara" pitchFamily="34" charset="0"/>
              </a:rPr>
              <a:t>Seorang</a:t>
            </a:r>
            <a:r>
              <a:rPr lang="en-US" altLang="en-US" sz="1600" dirty="0" smtClean="0">
                <a:latin typeface="Candara" pitchFamily="34" charset="0"/>
              </a:rPr>
              <a:t> </a:t>
            </a:r>
            <a:r>
              <a:rPr lang="en-US" altLang="en-US" sz="1600" dirty="0" err="1">
                <a:latin typeface="Candara" pitchFamily="34" charset="0"/>
              </a:rPr>
              <a:t>Pengarah</a:t>
            </a:r>
            <a:r>
              <a:rPr lang="en-US" altLang="en-US" sz="1600" dirty="0">
                <a:latin typeface="Candara" pitchFamily="34" charset="0"/>
              </a:rPr>
              <a:t> </a:t>
            </a:r>
            <a:r>
              <a:rPr lang="en-US" altLang="en-US" sz="1600" dirty="0" err="1">
                <a:latin typeface="Candara" pitchFamily="34" charset="0"/>
              </a:rPr>
              <a:t>Ukur</a:t>
            </a:r>
            <a:r>
              <a:rPr lang="en-US" altLang="en-US" sz="1600" dirty="0">
                <a:latin typeface="Candara" pitchFamily="34" charset="0"/>
              </a:rPr>
              <a:t> &amp; </a:t>
            </a:r>
            <a:r>
              <a:rPr lang="en-US" altLang="en-US" sz="1600" dirty="0" err="1" smtClean="0">
                <a:latin typeface="Candara" pitchFamily="34" charset="0"/>
              </a:rPr>
              <a:t>Pemetaan</a:t>
            </a:r>
            <a:endParaRPr lang="en-US" altLang="en-US" sz="1600" dirty="0" smtClean="0">
              <a:latin typeface="Candara" pitchFamily="34" charset="0"/>
            </a:endParaRPr>
          </a:p>
          <a:p>
            <a:pPr marL="1060450" lvl="1" indent="-660400">
              <a:buFont typeface="+mj-lt"/>
              <a:buAutoNum type="romanLcPeriod"/>
              <a:defRPr/>
            </a:pPr>
            <a:r>
              <a:rPr lang="en-US" altLang="en-US" sz="1600" dirty="0" err="1" smtClean="0">
                <a:latin typeface="Candara" pitchFamily="34" charset="0"/>
              </a:rPr>
              <a:t>Beberapa</a:t>
            </a:r>
            <a:r>
              <a:rPr lang="en-US" altLang="en-US" sz="1600" dirty="0" smtClean="0">
                <a:latin typeface="Candara" pitchFamily="34" charset="0"/>
              </a:rPr>
              <a:t> </a:t>
            </a:r>
            <a:r>
              <a:rPr lang="en-US" altLang="en-US" sz="1600" dirty="0" err="1">
                <a:latin typeface="Candara" pitchFamily="34" charset="0"/>
              </a:rPr>
              <a:t>ramai</a:t>
            </a:r>
            <a:r>
              <a:rPr lang="en-US" altLang="en-US" sz="1600" dirty="0">
                <a:latin typeface="Candara" pitchFamily="34" charset="0"/>
              </a:rPr>
              <a:t> </a:t>
            </a:r>
            <a:r>
              <a:rPr lang="en-US" altLang="en-US" sz="1600" dirty="0" smtClean="0">
                <a:latin typeface="Candara" pitchFamily="34" charset="0"/>
              </a:rPr>
              <a:t/>
            </a:r>
            <a:br>
              <a:rPr lang="en-US" altLang="en-US" sz="1600" dirty="0" smtClean="0">
                <a:latin typeface="Candara" pitchFamily="34" charset="0"/>
              </a:rPr>
            </a:br>
            <a:r>
              <a:rPr lang="en-US" altLang="en-US" sz="1600" dirty="0" smtClean="0">
                <a:latin typeface="Candara" pitchFamily="34" charset="0"/>
              </a:rPr>
              <a:t>- </a:t>
            </a:r>
            <a:r>
              <a:rPr lang="en-US" altLang="en-US" sz="1600" dirty="0" err="1">
                <a:latin typeface="Candara" pitchFamily="34" charset="0"/>
              </a:rPr>
              <a:t>Timb</a:t>
            </a:r>
            <a:r>
              <a:rPr lang="en-US" altLang="en-US" sz="1600" dirty="0">
                <a:latin typeface="Candara" pitchFamily="34" charset="0"/>
              </a:rPr>
              <a:t>. </a:t>
            </a:r>
            <a:r>
              <a:rPr lang="en-US" altLang="en-US" sz="1600" dirty="0" smtClean="0">
                <a:latin typeface="Candara" pitchFamily="34" charset="0"/>
              </a:rPr>
              <a:t>PTG</a:t>
            </a:r>
            <a:br>
              <a:rPr lang="en-US" altLang="en-US" sz="1600" dirty="0" smtClean="0">
                <a:latin typeface="Candara" pitchFamily="34" charset="0"/>
              </a:rPr>
            </a:br>
            <a:r>
              <a:rPr lang="en-US" altLang="en-US" sz="1600" dirty="0" smtClean="0">
                <a:latin typeface="Candara" pitchFamily="34" charset="0"/>
              </a:rPr>
              <a:t>- </a:t>
            </a:r>
            <a:r>
              <a:rPr lang="en-US" altLang="en-US" sz="1600" dirty="0" err="1">
                <a:latin typeface="Candara" pitchFamily="34" charset="0"/>
              </a:rPr>
              <a:t>Penolong</a:t>
            </a:r>
            <a:r>
              <a:rPr lang="en-US" altLang="en-US" sz="1600" dirty="0">
                <a:latin typeface="Candara" pitchFamily="34" charset="0"/>
              </a:rPr>
              <a:t> </a:t>
            </a:r>
            <a:r>
              <a:rPr lang="en-US" altLang="en-US" sz="1600" dirty="0" smtClean="0">
                <a:latin typeface="Candara" pitchFamily="34" charset="0"/>
              </a:rPr>
              <a:t>PTG </a:t>
            </a:r>
            <a:br>
              <a:rPr lang="en-US" altLang="en-US" sz="1600" dirty="0" smtClean="0">
                <a:latin typeface="Candara" pitchFamily="34" charset="0"/>
              </a:rPr>
            </a:br>
            <a:r>
              <a:rPr lang="en-US" altLang="en-US" sz="1600" dirty="0" smtClean="0">
                <a:latin typeface="Candara" pitchFamily="34" charset="0"/>
              </a:rPr>
              <a:t>- </a:t>
            </a:r>
            <a:r>
              <a:rPr lang="en-US" altLang="en-US" sz="1600" dirty="0" err="1">
                <a:latin typeface="Candara" pitchFamily="34" charset="0"/>
              </a:rPr>
              <a:t>Timb</a:t>
            </a:r>
            <a:r>
              <a:rPr lang="en-US" altLang="en-US" sz="1600" dirty="0">
                <a:latin typeface="Candara" pitchFamily="34" charset="0"/>
              </a:rPr>
              <a:t>. </a:t>
            </a:r>
            <a:r>
              <a:rPr lang="en-US" altLang="en-US" sz="1600" dirty="0" err="1">
                <a:latin typeface="Candara" pitchFamily="34" charset="0"/>
              </a:rPr>
              <a:t>Pendaftar</a:t>
            </a:r>
            <a:r>
              <a:rPr lang="en-US" altLang="en-US" sz="1600" dirty="0">
                <a:latin typeface="Candara" pitchFamily="34" charset="0"/>
              </a:rPr>
              <a:t> </a:t>
            </a:r>
            <a:r>
              <a:rPr lang="en-US" altLang="en-US" sz="1600" dirty="0" err="1" smtClean="0">
                <a:latin typeface="Candara" pitchFamily="34" charset="0"/>
              </a:rPr>
              <a:t>Hakmilik</a:t>
            </a:r>
            <a:r>
              <a:rPr lang="en-US" altLang="en-US" sz="1600" dirty="0" smtClean="0">
                <a:latin typeface="Candara" pitchFamily="34" charset="0"/>
              </a:rPr>
              <a:t/>
            </a:r>
            <a:br>
              <a:rPr lang="en-US" altLang="en-US" sz="1600" dirty="0" smtClean="0">
                <a:latin typeface="Candara" pitchFamily="34" charset="0"/>
              </a:rPr>
            </a:br>
            <a:r>
              <a:rPr lang="en-US" altLang="en-US" sz="1600" dirty="0" smtClean="0">
                <a:latin typeface="Candara" pitchFamily="34" charset="0"/>
              </a:rPr>
              <a:t>- </a:t>
            </a:r>
            <a:r>
              <a:rPr lang="en-US" altLang="en-US" sz="1600" dirty="0" err="1">
                <a:latin typeface="Candara" pitchFamily="34" charset="0"/>
              </a:rPr>
              <a:t>Pentadbir</a:t>
            </a:r>
            <a:r>
              <a:rPr lang="en-US" altLang="en-US" sz="1600" dirty="0">
                <a:latin typeface="Candara" pitchFamily="34" charset="0"/>
              </a:rPr>
              <a:t> </a:t>
            </a:r>
            <a:r>
              <a:rPr lang="en-US" altLang="en-US" sz="1600" dirty="0" smtClean="0">
                <a:latin typeface="Candara" pitchFamily="34" charset="0"/>
              </a:rPr>
              <a:t>Tanah (</a:t>
            </a:r>
            <a:r>
              <a:rPr lang="en-US" altLang="en-US" sz="1600" dirty="0">
                <a:latin typeface="Candara" pitchFamily="34" charset="0"/>
              </a:rPr>
              <a:t>PT</a:t>
            </a:r>
            <a:r>
              <a:rPr lang="en-US" altLang="en-US" sz="1600" dirty="0" smtClean="0">
                <a:latin typeface="Candara" pitchFamily="34" charset="0"/>
              </a:rPr>
              <a:t>)</a:t>
            </a:r>
            <a:br>
              <a:rPr lang="en-US" altLang="en-US" sz="1600" dirty="0" smtClean="0">
                <a:latin typeface="Candara" pitchFamily="34" charset="0"/>
              </a:rPr>
            </a:br>
            <a:r>
              <a:rPr lang="en-US" altLang="en-US" sz="1600" dirty="0" smtClean="0">
                <a:latin typeface="Candara" pitchFamily="34" charset="0"/>
              </a:rPr>
              <a:t>- </a:t>
            </a:r>
            <a:r>
              <a:rPr lang="en-US" altLang="en-US" sz="1600" dirty="0">
                <a:latin typeface="Candara" pitchFamily="34" charset="0"/>
              </a:rPr>
              <a:t>Pen. </a:t>
            </a:r>
            <a:r>
              <a:rPr lang="en-US" altLang="en-US" sz="1600" dirty="0" smtClean="0">
                <a:latin typeface="Candara" pitchFamily="34" charset="0"/>
              </a:rPr>
              <a:t>PT</a:t>
            </a:r>
            <a:br>
              <a:rPr lang="en-US" altLang="en-US" sz="1600" dirty="0" smtClean="0">
                <a:latin typeface="Candara" pitchFamily="34" charset="0"/>
              </a:rPr>
            </a:br>
            <a:r>
              <a:rPr lang="en-US" altLang="en-US" sz="1600" dirty="0" smtClean="0">
                <a:latin typeface="Candara" pitchFamily="34" charset="0"/>
              </a:rPr>
              <a:t>- </a:t>
            </a:r>
            <a:r>
              <a:rPr lang="en-US" altLang="en-US" sz="1600" dirty="0">
                <a:latin typeface="Candara" pitchFamily="34" charset="0"/>
              </a:rPr>
              <a:t>Peg. </a:t>
            </a:r>
            <a:r>
              <a:rPr lang="en-US" altLang="en-US" sz="1600" dirty="0" err="1">
                <a:latin typeface="Candara" pitchFamily="34" charset="0"/>
              </a:rPr>
              <a:t>Ukur</a:t>
            </a:r>
            <a:r>
              <a:rPr lang="en-US" altLang="en-US" sz="1600" dirty="0">
                <a:latin typeface="Candara" pitchFamily="34" charset="0"/>
              </a:rPr>
              <a:t> &amp; </a:t>
            </a:r>
            <a:r>
              <a:rPr lang="en-US" altLang="en-US" sz="1600" dirty="0" err="1" smtClean="0">
                <a:latin typeface="Candara" pitchFamily="34" charset="0"/>
              </a:rPr>
              <a:t>Pemetaan</a:t>
            </a:r>
            <a:r>
              <a:rPr lang="en-US" altLang="en-US" sz="1600" dirty="0" smtClean="0">
                <a:latin typeface="Candara" pitchFamily="34" charset="0"/>
              </a:rPr>
              <a:t/>
            </a:r>
            <a:br>
              <a:rPr lang="en-US" altLang="en-US" sz="1600" dirty="0" smtClean="0">
                <a:latin typeface="Candara" pitchFamily="34" charset="0"/>
              </a:rPr>
            </a:br>
            <a:r>
              <a:rPr lang="en-US" altLang="en-US" sz="1600" dirty="0" smtClean="0">
                <a:latin typeface="Candara" pitchFamily="34" charset="0"/>
              </a:rPr>
              <a:t>- </a:t>
            </a:r>
            <a:r>
              <a:rPr lang="en-US" altLang="en-US" sz="1600" dirty="0">
                <a:latin typeface="Candara" pitchFamily="34" charset="0"/>
              </a:rPr>
              <a:t>Peg. </a:t>
            </a:r>
            <a:r>
              <a:rPr lang="en-US" altLang="en-US" sz="1600" dirty="0" err="1" smtClean="0">
                <a:latin typeface="Candara" pitchFamily="34" charset="0"/>
              </a:rPr>
              <a:t>Penempatan</a:t>
            </a:r>
            <a:endParaRPr lang="en-US" altLang="en-US" sz="1600" dirty="0">
              <a:latin typeface="Candara" pitchFamily="34" charset="0"/>
            </a:endParaRPr>
          </a:p>
        </p:txBody>
      </p:sp>
      <p:sp>
        <p:nvSpPr>
          <p:cNvPr id="6" name="Rectangle 2"/>
          <p:cNvSpPr txBox="1">
            <a:spLocks noChangeArrowheads="1"/>
          </p:cNvSpPr>
          <p:nvPr/>
        </p:nvSpPr>
        <p:spPr>
          <a:xfrm>
            <a:off x="457200" y="152400"/>
            <a:ext cx="8229600" cy="81121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altLang="en-US" sz="3200" b="1" dirty="0" smtClean="0">
                <a:solidFill>
                  <a:srgbClr val="000099"/>
                </a:solidFill>
                <a:latin typeface="Candara" pitchFamily="34" charset="0"/>
              </a:rPr>
              <a:t>2.0 PENTADBIRAN TANAH</a:t>
            </a:r>
          </a:p>
        </p:txBody>
      </p:sp>
      <p:sp>
        <p:nvSpPr>
          <p:cNvPr id="7" name="Rectangle 6"/>
          <p:cNvSpPr/>
          <p:nvPr/>
        </p:nvSpPr>
        <p:spPr>
          <a:xfrm>
            <a:off x="457200" y="1015425"/>
            <a:ext cx="5171609" cy="584775"/>
          </a:xfrm>
          <a:prstGeom prst="rect">
            <a:avLst/>
          </a:prstGeom>
        </p:spPr>
        <p:txBody>
          <a:bodyPr wrap="none">
            <a:spAutoFit/>
          </a:bodyPr>
          <a:lstStyle/>
          <a:p>
            <a:pPr>
              <a:buNone/>
              <a:defRPr/>
            </a:pPr>
            <a:r>
              <a:rPr lang="en-US" altLang="en-US" sz="3200" dirty="0" smtClean="0">
                <a:solidFill>
                  <a:srgbClr val="FF0000"/>
                </a:solidFill>
                <a:latin typeface="Candara" pitchFamily="34" charset="0"/>
              </a:rPr>
              <a:t>2.4 </a:t>
            </a:r>
            <a:r>
              <a:rPr lang="en-US" altLang="en-US" sz="3200" u="sng" dirty="0" err="1" smtClean="0">
                <a:solidFill>
                  <a:srgbClr val="FF0000"/>
                </a:solidFill>
                <a:latin typeface="Candara" pitchFamily="34" charset="0"/>
              </a:rPr>
              <a:t>Kuasa</a:t>
            </a:r>
            <a:r>
              <a:rPr lang="en-US" altLang="en-US" sz="3200" u="sng" dirty="0" smtClean="0">
                <a:solidFill>
                  <a:srgbClr val="FF0000"/>
                </a:solidFill>
                <a:latin typeface="Candara" pitchFamily="34" charset="0"/>
              </a:rPr>
              <a:t> </a:t>
            </a:r>
            <a:r>
              <a:rPr lang="en-US" altLang="en-US" sz="3200" u="sng" dirty="0" err="1" smtClean="0">
                <a:solidFill>
                  <a:srgbClr val="FF0000"/>
                </a:solidFill>
                <a:latin typeface="Candara" pitchFamily="34" charset="0"/>
              </a:rPr>
              <a:t>Pentadbiran</a:t>
            </a:r>
            <a:r>
              <a:rPr lang="en-US" altLang="en-US" sz="3200" u="sng" dirty="0" smtClean="0">
                <a:solidFill>
                  <a:srgbClr val="FF0000"/>
                </a:solidFill>
                <a:latin typeface="Candara" pitchFamily="34" charset="0"/>
              </a:rPr>
              <a:t> Tanah</a:t>
            </a:r>
            <a:endParaRPr lang="en-US" altLang="en-US" sz="3200" u="sng" dirty="0">
              <a:solidFill>
                <a:srgbClr val="FF0000"/>
              </a:solidFill>
              <a:latin typeface="Candara" pitchFamily="34" charset="0"/>
            </a:endParaRPr>
          </a:p>
        </p:txBody>
      </p:sp>
    </p:spTree>
    <p:extLst>
      <p:ext uri="{BB962C8B-B14F-4D97-AF65-F5344CB8AC3E}">
        <p14:creationId xmlns:p14="http://schemas.microsoft.com/office/powerpoint/2010/main" val="29639549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533400" y="304800"/>
            <a:ext cx="8229600" cy="1143000"/>
          </a:xfrm>
        </p:spPr>
        <p:txBody>
          <a:bodyPr/>
          <a:lstStyle/>
          <a:p>
            <a:pPr algn="l" eaLnBrk="1" hangingPunct="1">
              <a:defRPr/>
            </a:pPr>
            <a:r>
              <a:rPr lang="en-US" altLang="en-US" sz="3000" b="1" u="sng" dirty="0" smtClean="0">
                <a:solidFill>
                  <a:srgbClr val="000099"/>
                </a:solidFill>
                <a:latin typeface="Candara" pitchFamily="34" charset="0"/>
              </a:rPr>
              <a:t>Kuasa</a:t>
            </a:r>
            <a:r>
              <a:rPr lang="en-US" altLang="en-US" sz="3000" b="1" u="sng" baseline="30000" dirty="0" smtClean="0">
                <a:solidFill>
                  <a:srgbClr val="000099"/>
                </a:solidFill>
                <a:latin typeface="Candara" pitchFamily="34" charset="0"/>
              </a:rPr>
              <a:t>2 </a:t>
            </a:r>
            <a:r>
              <a:rPr lang="en-US" altLang="en-US" sz="3000" b="1" u="sng" dirty="0" smtClean="0">
                <a:solidFill>
                  <a:srgbClr val="000099"/>
                </a:solidFill>
                <a:latin typeface="Candara" pitchFamily="34" charset="0"/>
              </a:rPr>
              <a:t>Yang </a:t>
            </a:r>
            <a:r>
              <a:rPr lang="en-US" altLang="en-US" sz="3000" b="1" u="sng" dirty="0" err="1" smtClean="0">
                <a:solidFill>
                  <a:srgbClr val="000099"/>
                </a:solidFill>
                <a:latin typeface="Candara" pitchFamily="34" charset="0"/>
              </a:rPr>
              <a:t>Tidak</a:t>
            </a:r>
            <a:r>
              <a:rPr lang="en-US" altLang="en-US" sz="3000" b="1" u="sng" dirty="0" smtClean="0">
                <a:solidFill>
                  <a:srgbClr val="000099"/>
                </a:solidFill>
                <a:latin typeface="Candara" pitchFamily="34" charset="0"/>
              </a:rPr>
              <a:t> </a:t>
            </a:r>
            <a:r>
              <a:rPr lang="en-US" altLang="en-US" sz="3000" b="1" u="sng" dirty="0" err="1" smtClean="0">
                <a:solidFill>
                  <a:srgbClr val="000099"/>
                </a:solidFill>
                <a:latin typeface="Candara" pitchFamily="34" charset="0"/>
              </a:rPr>
              <a:t>Boleh</a:t>
            </a:r>
            <a:r>
              <a:rPr lang="en-US" altLang="en-US" sz="3000" b="1" u="sng" dirty="0" smtClean="0">
                <a:solidFill>
                  <a:srgbClr val="000099"/>
                </a:solidFill>
                <a:latin typeface="Candara" pitchFamily="34" charset="0"/>
              </a:rPr>
              <a:t> </a:t>
            </a:r>
            <a:r>
              <a:rPr lang="en-US" altLang="en-US" sz="3000" b="1" u="sng" dirty="0" err="1" smtClean="0">
                <a:solidFill>
                  <a:srgbClr val="000099"/>
                </a:solidFill>
                <a:latin typeface="Candara" pitchFamily="34" charset="0"/>
              </a:rPr>
              <a:t>Diwakilkan</a:t>
            </a:r>
            <a:r>
              <a:rPr lang="en-US" altLang="en-US" sz="3000" b="1" u="sng" dirty="0" smtClean="0">
                <a:solidFill>
                  <a:srgbClr val="000099"/>
                </a:solidFill>
                <a:latin typeface="Candara" pitchFamily="34" charset="0"/>
              </a:rPr>
              <a:t> </a:t>
            </a:r>
            <a:r>
              <a:rPr lang="en-US" altLang="en-US" sz="3000" b="1" u="sng" dirty="0" err="1" smtClean="0">
                <a:solidFill>
                  <a:srgbClr val="000099"/>
                </a:solidFill>
                <a:latin typeface="Candara" pitchFamily="34" charset="0"/>
              </a:rPr>
              <a:t>Oleh</a:t>
            </a:r>
            <a:r>
              <a:rPr lang="en-US" altLang="en-US" sz="3000" b="1" u="sng" dirty="0" smtClean="0">
                <a:solidFill>
                  <a:srgbClr val="000099"/>
                </a:solidFill>
                <a:latin typeface="Candara" pitchFamily="34" charset="0"/>
              </a:rPr>
              <a:t> PBN </a:t>
            </a:r>
            <a:r>
              <a:rPr lang="en-US" altLang="en-US" sz="3000" b="1" u="sng" dirty="0" err="1" smtClean="0">
                <a:solidFill>
                  <a:srgbClr val="000099"/>
                </a:solidFill>
                <a:latin typeface="Candara" pitchFamily="34" charset="0"/>
              </a:rPr>
              <a:t>Kepada</a:t>
            </a:r>
            <a:r>
              <a:rPr lang="en-US" altLang="en-US" sz="3000" b="1" u="sng" dirty="0" smtClean="0">
                <a:solidFill>
                  <a:srgbClr val="000099"/>
                </a:solidFill>
                <a:latin typeface="Candara" pitchFamily="34" charset="0"/>
              </a:rPr>
              <a:t> </a:t>
            </a:r>
            <a:r>
              <a:rPr lang="en-US" altLang="en-US" sz="3000" b="1" u="sng" dirty="0" err="1" smtClean="0">
                <a:solidFill>
                  <a:srgbClr val="000099"/>
                </a:solidFill>
                <a:latin typeface="Candara" pitchFamily="34" charset="0"/>
              </a:rPr>
              <a:t>Pegawai</a:t>
            </a:r>
            <a:r>
              <a:rPr lang="en-US" altLang="en-US" sz="3000" b="1" u="sng" dirty="0" smtClean="0">
                <a:solidFill>
                  <a:srgbClr val="000099"/>
                </a:solidFill>
                <a:latin typeface="Candara" pitchFamily="34" charset="0"/>
              </a:rPr>
              <a:t> Yang </a:t>
            </a:r>
            <a:r>
              <a:rPr lang="en-US" altLang="en-US" sz="3000" b="1" u="sng" dirty="0" err="1" smtClean="0">
                <a:solidFill>
                  <a:srgbClr val="000099"/>
                </a:solidFill>
                <a:latin typeface="Candara" pitchFamily="34" charset="0"/>
              </a:rPr>
              <a:t>Dilantik</a:t>
            </a:r>
            <a:r>
              <a:rPr lang="en-US" altLang="en-US" sz="3000" b="1" u="sng" dirty="0" smtClean="0">
                <a:solidFill>
                  <a:srgbClr val="000099"/>
                </a:solidFill>
                <a:latin typeface="Candara" pitchFamily="34" charset="0"/>
              </a:rPr>
              <a:t> Di </a:t>
            </a:r>
            <a:r>
              <a:rPr lang="en-US" altLang="en-US" sz="3000" b="1" u="sng" dirty="0" err="1" smtClean="0">
                <a:solidFill>
                  <a:srgbClr val="000099"/>
                </a:solidFill>
                <a:latin typeface="Candara" pitchFamily="34" charset="0"/>
              </a:rPr>
              <a:t>Bawah</a:t>
            </a:r>
            <a:r>
              <a:rPr lang="en-US" altLang="en-US" sz="3000" b="1" u="sng" dirty="0" smtClean="0">
                <a:solidFill>
                  <a:srgbClr val="000099"/>
                </a:solidFill>
                <a:latin typeface="Candara" pitchFamily="34" charset="0"/>
              </a:rPr>
              <a:t> </a:t>
            </a:r>
            <a:r>
              <a:rPr lang="en-US" altLang="en-US" sz="3000" b="1" u="sng" dirty="0" err="1" smtClean="0">
                <a:solidFill>
                  <a:srgbClr val="000099"/>
                </a:solidFill>
                <a:latin typeface="Candara" pitchFamily="34" charset="0"/>
              </a:rPr>
              <a:t>Sek</a:t>
            </a:r>
            <a:r>
              <a:rPr lang="en-US" altLang="en-US" sz="3000" b="1" u="sng" dirty="0" smtClean="0">
                <a:solidFill>
                  <a:srgbClr val="000099"/>
                </a:solidFill>
                <a:latin typeface="Candara" pitchFamily="34" charset="0"/>
              </a:rPr>
              <a:t>. 12</a:t>
            </a:r>
          </a:p>
        </p:txBody>
      </p:sp>
      <p:sp>
        <p:nvSpPr>
          <p:cNvPr id="122883" name="Rectangle 3"/>
          <p:cNvSpPr>
            <a:spLocks noGrp="1" noChangeArrowheads="1"/>
          </p:cNvSpPr>
          <p:nvPr>
            <p:ph idx="1"/>
          </p:nvPr>
        </p:nvSpPr>
        <p:spPr>
          <a:xfrm>
            <a:off x="304800" y="1600201"/>
            <a:ext cx="8686800" cy="1219199"/>
          </a:xfrm>
        </p:spPr>
        <p:txBody>
          <a:bodyPr>
            <a:normAutofit/>
          </a:bodyPr>
          <a:lstStyle/>
          <a:p>
            <a:pPr marL="812800" indent="-812800" eaLnBrk="1" hangingPunct="1">
              <a:buFont typeface="Wingdings" pitchFamily="2" charset="2"/>
              <a:buNone/>
              <a:defRPr/>
            </a:pPr>
            <a:r>
              <a:rPr lang="en-US" altLang="en-US" sz="2000" dirty="0" smtClean="0">
                <a:latin typeface="Candara" pitchFamily="34" charset="0"/>
              </a:rPr>
              <a:t>1.     </a:t>
            </a:r>
            <a:r>
              <a:rPr lang="en-US" altLang="en-US" sz="2000" dirty="0" err="1" smtClean="0">
                <a:latin typeface="Candara" pitchFamily="34" charset="0"/>
              </a:rPr>
              <a:t>Membuat</a:t>
            </a:r>
            <a:r>
              <a:rPr lang="en-US" altLang="en-US" sz="2000" dirty="0" smtClean="0">
                <a:latin typeface="Candara" pitchFamily="34" charset="0"/>
              </a:rPr>
              <a:t> </a:t>
            </a:r>
            <a:r>
              <a:rPr lang="en-US" altLang="en-US" sz="2000" dirty="0" err="1" smtClean="0">
                <a:latin typeface="Candara" pitchFamily="34" charset="0"/>
              </a:rPr>
              <a:t>Kaedah</a:t>
            </a:r>
            <a:r>
              <a:rPr lang="en-US" altLang="en-US" sz="2000" dirty="0" smtClean="0">
                <a:latin typeface="Candara" pitchFamily="34" charset="0"/>
              </a:rPr>
              <a:t> Tanah,</a:t>
            </a:r>
          </a:p>
          <a:p>
            <a:pPr marL="812800" indent="-812800" eaLnBrk="1" hangingPunct="1">
              <a:buFont typeface="Wingdings" pitchFamily="2" charset="2"/>
              <a:buNone/>
              <a:defRPr/>
            </a:pPr>
            <a:r>
              <a:rPr lang="en-US" altLang="en-US" sz="2000" dirty="0" smtClean="0">
                <a:latin typeface="Candara" pitchFamily="34" charset="0"/>
              </a:rPr>
              <a:t>2.     </a:t>
            </a:r>
            <a:r>
              <a:rPr lang="en-US" altLang="en-US" sz="2000" dirty="0" err="1" smtClean="0">
                <a:latin typeface="Candara" pitchFamily="34" charset="0"/>
              </a:rPr>
              <a:t>Melupuskan</a:t>
            </a:r>
            <a:r>
              <a:rPr lang="en-US" altLang="en-US" sz="2000" dirty="0" smtClean="0">
                <a:latin typeface="Candara" pitchFamily="34" charset="0"/>
              </a:rPr>
              <a:t> mana-mana </a:t>
            </a:r>
            <a:r>
              <a:rPr lang="en-US" altLang="en-US" sz="2000" dirty="0" err="1" smtClean="0">
                <a:latin typeface="Candara" pitchFamily="34" charset="0"/>
              </a:rPr>
              <a:t>tanah</a:t>
            </a:r>
            <a:r>
              <a:rPr lang="en-US" altLang="en-US" sz="2000" dirty="0" smtClean="0">
                <a:latin typeface="Candara" pitchFamily="34" charset="0"/>
              </a:rPr>
              <a:t> </a:t>
            </a:r>
            <a:r>
              <a:rPr lang="en-US" altLang="en-US" sz="2000" dirty="0" err="1" smtClean="0">
                <a:latin typeface="Candara" pitchFamily="34" charset="0"/>
              </a:rPr>
              <a:t>dlm</a:t>
            </a:r>
            <a:r>
              <a:rPr lang="en-US" altLang="en-US" sz="2000" dirty="0" smtClean="0">
                <a:latin typeface="Candara" pitchFamily="34" charset="0"/>
              </a:rPr>
              <a:t>. </a:t>
            </a:r>
            <a:r>
              <a:rPr lang="en-US" altLang="en-US" sz="2000" dirty="0" err="1" smtClean="0">
                <a:latin typeface="Candara" pitchFamily="34" charset="0"/>
              </a:rPr>
              <a:t>lingkungan</a:t>
            </a:r>
            <a:r>
              <a:rPr lang="en-US" altLang="en-US" sz="2000" dirty="0" smtClean="0">
                <a:latin typeface="Candara" pitchFamily="34" charset="0"/>
              </a:rPr>
              <a:t> 50 meter </a:t>
            </a:r>
            <a:r>
              <a:rPr lang="en-US" altLang="en-US" sz="2000" dirty="0" err="1" smtClean="0">
                <a:latin typeface="Candara" pitchFamily="34" charset="0"/>
              </a:rPr>
              <a:t>dari</a:t>
            </a:r>
            <a:r>
              <a:rPr lang="en-US" altLang="en-US" sz="2000" dirty="0" smtClean="0">
                <a:latin typeface="Candara" pitchFamily="34" charset="0"/>
              </a:rPr>
              <a:t> </a:t>
            </a:r>
            <a:r>
              <a:rPr lang="en-US" altLang="en-US" sz="2000" dirty="0" err="1" smtClean="0">
                <a:latin typeface="Candara" pitchFamily="34" charset="0"/>
              </a:rPr>
              <a:t>tebing</a:t>
            </a:r>
            <a:r>
              <a:rPr lang="en-US" altLang="en-US" sz="2000" dirty="0" smtClean="0">
                <a:latin typeface="Candara" pitchFamily="34" charset="0"/>
              </a:rPr>
              <a:t> </a:t>
            </a:r>
            <a:r>
              <a:rPr lang="en-US" altLang="en-US" sz="2000" dirty="0" err="1" smtClean="0">
                <a:latin typeface="Candara" pitchFamily="34" charset="0"/>
              </a:rPr>
              <a:t>sungai</a:t>
            </a:r>
            <a:r>
              <a:rPr lang="en-US" altLang="en-US" sz="2000" dirty="0" smtClean="0">
                <a:latin typeface="Candara" pitchFamily="34" charset="0"/>
              </a:rPr>
              <a:t>, </a:t>
            </a:r>
            <a:r>
              <a:rPr lang="en-US" altLang="en-US" sz="2000" dirty="0" err="1" smtClean="0">
                <a:latin typeface="Candara" pitchFamily="34" charset="0"/>
              </a:rPr>
              <a:t>tasik</a:t>
            </a:r>
            <a:r>
              <a:rPr lang="en-US" altLang="en-US" sz="2000" dirty="0" smtClean="0">
                <a:latin typeface="Candara" pitchFamily="34" charset="0"/>
              </a:rPr>
              <a:t>, </a:t>
            </a:r>
            <a:r>
              <a:rPr lang="en-US" altLang="en-US" sz="2000" dirty="0" err="1" smtClean="0">
                <a:latin typeface="Candara" pitchFamily="34" charset="0"/>
              </a:rPr>
              <a:t>ampangan</a:t>
            </a:r>
            <a:r>
              <a:rPr lang="en-US" altLang="en-US" sz="2000" dirty="0" smtClean="0">
                <a:latin typeface="Candara" pitchFamily="34" charset="0"/>
              </a:rPr>
              <a:t> yang </a:t>
            </a:r>
            <a:r>
              <a:rPr lang="en-US" altLang="en-US" sz="2000" dirty="0" err="1" smtClean="0">
                <a:latin typeface="Candara" pitchFamily="34" charset="0"/>
              </a:rPr>
              <a:t>diwartakan</a:t>
            </a:r>
            <a:r>
              <a:rPr lang="en-US" altLang="en-US" sz="2000" dirty="0" smtClean="0">
                <a:latin typeface="Candara" pitchFamily="34" charset="0"/>
              </a:rPr>
              <a:t> </a:t>
            </a:r>
            <a:r>
              <a:rPr lang="en-US" altLang="en-US" sz="2000" dirty="0" err="1" smtClean="0">
                <a:latin typeface="Candara" pitchFamily="34" charset="0"/>
              </a:rPr>
              <a:t>dan</a:t>
            </a:r>
            <a:r>
              <a:rPr lang="en-US" altLang="en-US" sz="2000" dirty="0" smtClean="0">
                <a:latin typeface="Candara" pitchFamily="34" charset="0"/>
              </a:rPr>
              <a:t> </a:t>
            </a:r>
            <a:r>
              <a:rPr lang="en-US" altLang="en-US" sz="2000" dirty="0" err="1" smtClean="0">
                <a:latin typeface="Candara" pitchFamily="34" charset="0"/>
              </a:rPr>
              <a:t>pinggir</a:t>
            </a:r>
            <a:r>
              <a:rPr lang="en-US" altLang="en-US" sz="2000" dirty="0" smtClean="0">
                <a:latin typeface="Candara" pitchFamily="34" charset="0"/>
              </a:rPr>
              <a:t> </a:t>
            </a:r>
            <a:r>
              <a:rPr lang="en-US" altLang="en-US" sz="2000" dirty="0" err="1" smtClean="0">
                <a:latin typeface="Candara" pitchFamily="34" charset="0"/>
              </a:rPr>
              <a:t>laut</a:t>
            </a:r>
            <a:r>
              <a:rPr lang="en-US" altLang="en-US" sz="2000" dirty="0" smtClean="0">
                <a:latin typeface="Candara" pitchFamily="34" charset="0"/>
              </a:rPr>
              <a:t>.</a:t>
            </a:r>
          </a:p>
        </p:txBody>
      </p:sp>
      <p:sp>
        <p:nvSpPr>
          <p:cNvPr id="4" name="Rectangle 3"/>
          <p:cNvSpPr txBox="1">
            <a:spLocks noChangeArrowheads="1"/>
          </p:cNvSpPr>
          <p:nvPr/>
        </p:nvSpPr>
        <p:spPr>
          <a:xfrm>
            <a:off x="381000" y="2971800"/>
            <a:ext cx="8229600" cy="29718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defRPr/>
            </a:pPr>
            <a:r>
              <a:rPr lang="en-US" altLang="en-US" sz="2000" u="sng" dirty="0" smtClean="0">
                <a:latin typeface="Candara" pitchFamily="34" charset="0"/>
              </a:rPr>
              <a:t>KTN </a:t>
            </a:r>
            <a:r>
              <a:rPr lang="en-US" altLang="en-US" sz="2000" u="sng" dirty="0" err="1" smtClean="0">
                <a:latin typeface="Candara" pitchFamily="34" charset="0"/>
              </a:rPr>
              <a:t>menghadkan</a:t>
            </a:r>
            <a:r>
              <a:rPr lang="en-US" altLang="en-US" sz="2000" u="sng" dirty="0" smtClean="0">
                <a:latin typeface="Candara" pitchFamily="34" charset="0"/>
              </a:rPr>
              <a:t> </a:t>
            </a:r>
            <a:r>
              <a:rPr lang="en-US" altLang="en-US" sz="2000" u="sng" dirty="0" err="1" smtClean="0">
                <a:latin typeface="Candara" pitchFamily="34" charset="0"/>
              </a:rPr>
              <a:t>kuasa</a:t>
            </a:r>
            <a:r>
              <a:rPr lang="en-US" altLang="en-US" sz="2000" u="sng" dirty="0" smtClean="0">
                <a:latin typeface="Candara" pitchFamily="34" charset="0"/>
              </a:rPr>
              <a:t> PBN </a:t>
            </a:r>
            <a:r>
              <a:rPr lang="en-US" altLang="en-US" sz="2000" u="sng" dirty="0" err="1" smtClean="0">
                <a:latin typeface="Candara" pitchFamily="34" charset="0"/>
              </a:rPr>
              <a:t>seperti</a:t>
            </a:r>
            <a:r>
              <a:rPr lang="en-US" altLang="en-US" sz="2000" u="sng" dirty="0" smtClean="0">
                <a:latin typeface="Candara" pitchFamily="34" charset="0"/>
              </a:rPr>
              <a:t> </a:t>
            </a:r>
            <a:r>
              <a:rPr lang="en-US" altLang="en-US" sz="2000" u="sng" dirty="0" err="1" smtClean="0">
                <a:latin typeface="Candara" pitchFamily="34" charset="0"/>
              </a:rPr>
              <a:t>berikut</a:t>
            </a:r>
            <a:r>
              <a:rPr lang="en-US" altLang="en-US" sz="2000" u="sng" dirty="0" smtClean="0">
                <a:latin typeface="Candara" pitchFamily="34" charset="0"/>
              </a:rPr>
              <a:t> :</a:t>
            </a:r>
          </a:p>
          <a:p>
            <a:pPr marL="514350" indent="-514350">
              <a:buFont typeface="+mj-lt"/>
              <a:buAutoNum type="romanUcPeriod"/>
              <a:defRPr/>
            </a:pPr>
            <a:r>
              <a:rPr lang="en-US" altLang="en-US" sz="2000" dirty="0" err="1" smtClean="0">
                <a:latin typeface="Candara" pitchFamily="34" charset="0"/>
              </a:rPr>
              <a:t>Tidak</a:t>
            </a:r>
            <a:r>
              <a:rPr lang="en-US" altLang="en-US" sz="2000" dirty="0" smtClean="0">
                <a:latin typeface="Candara" pitchFamily="34" charset="0"/>
              </a:rPr>
              <a:t> </a:t>
            </a:r>
            <a:r>
              <a:rPr lang="en-US" altLang="en-US" sz="2000" dirty="0" err="1" smtClean="0">
                <a:latin typeface="Candara" pitchFamily="34" charset="0"/>
              </a:rPr>
              <a:t>boleh</a:t>
            </a:r>
            <a:r>
              <a:rPr lang="en-US" altLang="en-US" sz="2000" dirty="0" smtClean="0">
                <a:latin typeface="Candara" pitchFamily="34" charset="0"/>
              </a:rPr>
              <a:t> </a:t>
            </a:r>
            <a:r>
              <a:rPr lang="en-US" altLang="en-US" sz="2000" dirty="0" err="1" smtClean="0">
                <a:latin typeface="Candara" pitchFamily="34" charset="0"/>
              </a:rPr>
              <a:t>melupuskan</a:t>
            </a:r>
            <a:r>
              <a:rPr lang="en-US" altLang="en-US" sz="2000" dirty="0" smtClean="0">
                <a:latin typeface="Candara" pitchFamily="34" charset="0"/>
              </a:rPr>
              <a:t> mana-mana </a:t>
            </a:r>
            <a:r>
              <a:rPr lang="en-US" altLang="en-US" sz="2000" dirty="0" err="1" smtClean="0">
                <a:latin typeface="Candara" pitchFamily="34" charset="0"/>
              </a:rPr>
              <a:t>tanah</a:t>
            </a:r>
            <a:r>
              <a:rPr lang="en-US" altLang="en-US" sz="2000" dirty="0" smtClean="0">
                <a:latin typeface="Candara" pitchFamily="34" charset="0"/>
              </a:rPr>
              <a:t> </a:t>
            </a:r>
            <a:r>
              <a:rPr lang="en-US" altLang="en-US" sz="2000" dirty="0" err="1" smtClean="0">
                <a:latin typeface="Candara" pitchFamily="34" charset="0"/>
              </a:rPr>
              <a:t>bagi</a:t>
            </a:r>
            <a:r>
              <a:rPr lang="en-US" altLang="en-US" sz="2000" dirty="0" smtClean="0">
                <a:latin typeface="Candara" pitchFamily="34" charset="0"/>
              </a:rPr>
              <a:t> </a:t>
            </a:r>
            <a:r>
              <a:rPr lang="en-US" altLang="en-US" sz="2000" dirty="0" err="1" smtClean="0">
                <a:latin typeface="Candara" pitchFamily="34" charset="0"/>
              </a:rPr>
              <a:t>maksud</a:t>
            </a:r>
            <a:r>
              <a:rPr lang="en-US" altLang="en-US" sz="2000" dirty="0" smtClean="0">
                <a:latin typeface="Candara" pitchFamily="34" charset="0"/>
              </a:rPr>
              <a:t> </a:t>
            </a:r>
            <a:r>
              <a:rPr lang="en-US" altLang="en-US" sz="2000" dirty="0" err="1" smtClean="0">
                <a:latin typeface="Candara" pitchFamily="34" charset="0"/>
              </a:rPr>
              <a:t>melombong</a:t>
            </a:r>
            <a:r>
              <a:rPr lang="en-US" altLang="en-US" sz="2000" dirty="0" smtClean="0">
                <a:latin typeface="Candara" pitchFamily="34" charset="0"/>
              </a:rPr>
              <a:t>.</a:t>
            </a:r>
          </a:p>
          <a:p>
            <a:pPr marL="514350" indent="-514350">
              <a:buFont typeface="+mj-lt"/>
              <a:buAutoNum type="romanUcPeriod"/>
              <a:defRPr/>
            </a:pPr>
            <a:r>
              <a:rPr lang="en-US" altLang="en-US" sz="2000" dirty="0" err="1" smtClean="0">
                <a:latin typeface="Candara" pitchFamily="34" charset="0"/>
              </a:rPr>
              <a:t>Tidak</a:t>
            </a:r>
            <a:r>
              <a:rPr lang="en-US" altLang="en-US" sz="2000" dirty="0" smtClean="0">
                <a:latin typeface="Candara" pitchFamily="34" charset="0"/>
              </a:rPr>
              <a:t> </a:t>
            </a:r>
            <a:r>
              <a:rPr lang="en-US" altLang="en-US" sz="2000" dirty="0" err="1" smtClean="0">
                <a:latin typeface="Candara" pitchFamily="34" charset="0"/>
              </a:rPr>
              <a:t>boleh</a:t>
            </a:r>
            <a:r>
              <a:rPr lang="en-US" altLang="en-US" sz="2000" dirty="0" smtClean="0">
                <a:latin typeface="Candara" pitchFamily="34" charset="0"/>
              </a:rPr>
              <a:t> </a:t>
            </a:r>
            <a:r>
              <a:rPr lang="en-US" altLang="en-US" sz="2000" dirty="0" err="1" smtClean="0">
                <a:latin typeface="Candara" pitchFamily="34" charset="0"/>
              </a:rPr>
              <a:t>membenarkan</a:t>
            </a:r>
            <a:r>
              <a:rPr lang="en-US" altLang="en-US" sz="2000" dirty="0" smtClean="0">
                <a:latin typeface="Candara" pitchFamily="34" charset="0"/>
              </a:rPr>
              <a:t> </a:t>
            </a:r>
            <a:r>
              <a:rPr lang="en-US" altLang="en-US" sz="2000" dirty="0" err="1" smtClean="0">
                <a:latin typeface="Candara" pitchFamily="34" charset="0"/>
              </a:rPr>
              <a:t>pengambilan</a:t>
            </a:r>
            <a:r>
              <a:rPr lang="en-US" altLang="en-US" sz="2000" dirty="0" smtClean="0">
                <a:latin typeface="Candara" pitchFamily="34" charset="0"/>
              </a:rPr>
              <a:t> </a:t>
            </a:r>
            <a:r>
              <a:rPr lang="en-US" altLang="en-US" sz="2000" dirty="0" err="1" smtClean="0">
                <a:latin typeface="Candara" pitchFamily="34" charset="0"/>
              </a:rPr>
              <a:t>atau</a:t>
            </a:r>
            <a:r>
              <a:rPr lang="en-US" altLang="en-US" sz="2000" dirty="0" smtClean="0">
                <a:latin typeface="Candara" pitchFamily="34" charset="0"/>
              </a:rPr>
              <a:t> </a:t>
            </a:r>
            <a:r>
              <a:rPr lang="en-US" altLang="en-US" sz="2000" dirty="0" err="1" smtClean="0">
                <a:latin typeface="Candara" pitchFamily="34" charset="0"/>
              </a:rPr>
              <a:t>pengalihan</a:t>
            </a:r>
            <a:r>
              <a:rPr lang="en-US" altLang="en-US" sz="2000" dirty="0" smtClean="0">
                <a:latin typeface="Candara" pitchFamily="34" charset="0"/>
              </a:rPr>
              <a:t> </a:t>
            </a:r>
            <a:r>
              <a:rPr lang="en-US" altLang="en-US" sz="2000" dirty="0" err="1" smtClean="0">
                <a:latin typeface="Candara" pitchFamily="34" charset="0"/>
              </a:rPr>
              <a:t>bahan</a:t>
            </a:r>
            <a:r>
              <a:rPr lang="en-US" altLang="en-US" sz="2000" dirty="0" smtClean="0">
                <a:latin typeface="Candara" pitchFamily="34" charset="0"/>
              </a:rPr>
              <a:t> </a:t>
            </a:r>
            <a:r>
              <a:rPr lang="en-US" altLang="en-US" sz="2000" dirty="0" err="1" smtClean="0">
                <a:latin typeface="Candara" pitchFamily="34" charset="0"/>
              </a:rPr>
              <a:t>batuan</a:t>
            </a:r>
            <a:r>
              <a:rPr lang="en-US" altLang="en-US" sz="2000" dirty="0" smtClean="0">
                <a:latin typeface="Candara" pitchFamily="34" charset="0"/>
              </a:rPr>
              <a:t> </a:t>
            </a:r>
            <a:r>
              <a:rPr lang="en-US" altLang="en-US" sz="2000" dirty="0" err="1" smtClean="0">
                <a:latin typeface="Candara" pitchFamily="34" charset="0"/>
              </a:rPr>
              <a:t>daripada</a:t>
            </a:r>
            <a:r>
              <a:rPr lang="en-US" altLang="en-US" sz="2000" dirty="0" smtClean="0">
                <a:latin typeface="Candara" pitchFamily="34" charset="0"/>
              </a:rPr>
              <a:t> mana-mana </a:t>
            </a:r>
            <a:r>
              <a:rPr lang="en-US" altLang="en-US" sz="2000" dirty="0" err="1" smtClean="0">
                <a:latin typeface="Candara" pitchFamily="34" charset="0"/>
              </a:rPr>
              <a:t>tanah</a:t>
            </a:r>
            <a:r>
              <a:rPr lang="en-US" altLang="en-US" sz="2000" dirty="0" smtClean="0">
                <a:latin typeface="Candara" pitchFamily="34" charset="0"/>
              </a:rPr>
              <a:t> </a:t>
            </a:r>
            <a:r>
              <a:rPr lang="en-US" altLang="en-US" sz="2000" dirty="0" err="1" smtClean="0">
                <a:latin typeface="Candara" pitchFamily="34" charset="0"/>
              </a:rPr>
              <a:t>bagi</a:t>
            </a:r>
            <a:r>
              <a:rPr lang="en-US" altLang="en-US" sz="2000" dirty="0" smtClean="0">
                <a:latin typeface="Candara" pitchFamily="34" charset="0"/>
              </a:rPr>
              <a:t> </a:t>
            </a:r>
            <a:r>
              <a:rPr lang="en-US" altLang="en-US" sz="2000" dirty="0" err="1" smtClean="0">
                <a:latin typeface="Candara" pitchFamily="34" charset="0"/>
              </a:rPr>
              <a:t>maksud</a:t>
            </a:r>
            <a:r>
              <a:rPr lang="en-US" altLang="en-US" sz="2000" dirty="0" smtClean="0">
                <a:latin typeface="Candara" pitchFamily="34" charset="0"/>
              </a:rPr>
              <a:t> </a:t>
            </a:r>
            <a:r>
              <a:rPr lang="en-US" altLang="en-US" sz="2000" dirty="0" err="1" smtClean="0">
                <a:latin typeface="Candara" pitchFamily="34" charset="0"/>
              </a:rPr>
              <a:t>mendapatkan</a:t>
            </a:r>
            <a:r>
              <a:rPr lang="en-US" altLang="en-US" sz="2000" dirty="0" smtClean="0">
                <a:latin typeface="Candara" pitchFamily="34" charset="0"/>
              </a:rPr>
              <a:t> </a:t>
            </a:r>
            <a:r>
              <a:rPr lang="en-US" altLang="en-US" sz="2000" dirty="0" err="1" smtClean="0">
                <a:latin typeface="Candara" pitchFamily="34" charset="0"/>
              </a:rPr>
              <a:t>logam</a:t>
            </a:r>
            <a:r>
              <a:rPr lang="en-US" altLang="en-US" sz="2000" dirty="0" smtClean="0">
                <a:latin typeface="Candara" pitchFamily="34" charset="0"/>
              </a:rPr>
              <a:t> </a:t>
            </a:r>
            <a:r>
              <a:rPr lang="en-US" altLang="en-US" sz="2000" dirty="0" err="1" smtClean="0">
                <a:latin typeface="Candara" pitchFamily="34" charset="0"/>
              </a:rPr>
              <a:t>atau</a:t>
            </a:r>
            <a:r>
              <a:rPr lang="en-US" altLang="en-US" sz="2000" dirty="0" smtClean="0">
                <a:latin typeface="Candara" pitchFamily="34" charset="0"/>
              </a:rPr>
              <a:t> </a:t>
            </a:r>
            <a:r>
              <a:rPr lang="en-US" altLang="en-US" sz="2000" dirty="0" err="1" smtClean="0">
                <a:latin typeface="Candara" pitchFamily="34" charset="0"/>
              </a:rPr>
              <a:t>galian</a:t>
            </a:r>
            <a:r>
              <a:rPr lang="en-US" altLang="en-US" sz="2000" dirty="0" smtClean="0">
                <a:latin typeface="Candara" pitchFamily="34" charset="0"/>
              </a:rPr>
              <a:t> </a:t>
            </a:r>
            <a:r>
              <a:rPr lang="en-US" altLang="en-US" sz="2000" dirty="0" err="1" smtClean="0">
                <a:latin typeface="Candara" pitchFamily="34" charset="0"/>
              </a:rPr>
              <a:t>daripadanya</a:t>
            </a:r>
            <a:r>
              <a:rPr lang="en-US" altLang="en-US" sz="2000" dirty="0" smtClean="0">
                <a:latin typeface="Candara" pitchFamily="34" charset="0"/>
              </a:rPr>
              <a:t>.</a:t>
            </a:r>
          </a:p>
          <a:p>
            <a:pPr marL="514350" indent="-514350">
              <a:buFont typeface="+mj-lt"/>
              <a:buAutoNum type="romanUcPeriod"/>
              <a:defRPr/>
            </a:pPr>
            <a:r>
              <a:rPr lang="en-US" altLang="en-US" sz="2000" dirty="0" err="1" smtClean="0">
                <a:latin typeface="Candara" pitchFamily="34" charset="0"/>
              </a:rPr>
              <a:t>Tidak</a:t>
            </a:r>
            <a:r>
              <a:rPr lang="en-US" altLang="en-US" sz="2000" dirty="0" smtClean="0">
                <a:latin typeface="Candara" pitchFamily="34" charset="0"/>
              </a:rPr>
              <a:t> </a:t>
            </a:r>
            <a:r>
              <a:rPr lang="en-US" altLang="en-US" sz="2000" dirty="0" err="1" smtClean="0">
                <a:latin typeface="Candara" pitchFamily="34" charset="0"/>
              </a:rPr>
              <a:t>boleh</a:t>
            </a:r>
            <a:r>
              <a:rPr lang="en-US" altLang="en-US" sz="2000" dirty="0" smtClean="0">
                <a:latin typeface="Candara" pitchFamily="34" charset="0"/>
              </a:rPr>
              <a:t> </a:t>
            </a:r>
            <a:r>
              <a:rPr lang="en-US" altLang="en-US" sz="2000" dirty="0" err="1" smtClean="0">
                <a:latin typeface="Candara" pitchFamily="34" charset="0"/>
              </a:rPr>
              <a:t>melupuskan</a:t>
            </a:r>
            <a:r>
              <a:rPr lang="en-US" altLang="en-US" sz="2000" dirty="0" smtClean="0">
                <a:latin typeface="Candara" pitchFamily="34" charset="0"/>
              </a:rPr>
              <a:t> mana-mana </a:t>
            </a:r>
            <a:r>
              <a:rPr lang="en-US" altLang="en-US" sz="2000" dirty="0" err="1" smtClean="0">
                <a:latin typeface="Candara" pitchFamily="34" charset="0"/>
              </a:rPr>
              <a:t>tanah</a:t>
            </a:r>
            <a:r>
              <a:rPr lang="en-US" altLang="en-US" sz="2000" dirty="0" smtClean="0">
                <a:latin typeface="Candara" pitchFamily="34" charset="0"/>
              </a:rPr>
              <a:t> </a:t>
            </a:r>
            <a:r>
              <a:rPr lang="en-US" altLang="en-US" sz="2000" dirty="0" err="1" smtClean="0">
                <a:latin typeface="Candara" pitchFamily="34" charset="0"/>
              </a:rPr>
              <a:t>bagi</a:t>
            </a:r>
            <a:r>
              <a:rPr lang="en-US" altLang="en-US" sz="2000" dirty="0" smtClean="0">
                <a:latin typeface="Candara" pitchFamily="34" charset="0"/>
              </a:rPr>
              <a:t> </a:t>
            </a:r>
            <a:r>
              <a:rPr lang="en-US" altLang="en-US" sz="2000" dirty="0" err="1" smtClean="0">
                <a:latin typeface="Candara" pitchFamily="34" charset="0"/>
              </a:rPr>
              <a:t>maksud</a:t>
            </a:r>
            <a:r>
              <a:rPr lang="en-US" altLang="en-US" sz="2000" dirty="0" smtClean="0">
                <a:latin typeface="Candara" pitchFamily="34" charset="0"/>
              </a:rPr>
              <a:t> </a:t>
            </a:r>
            <a:r>
              <a:rPr lang="en-US" altLang="en-US" sz="2000" dirty="0" err="1" smtClean="0">
                <a:latin typeface="Candara" pitchFamily="34" charset="0"/>
              </a:rPr>
              <a:t>pengalihan</a:t>
            </a:r>
            <a:r>
              <a:rPr lang="en-US" altLang="en-US" sz="2000" dirty="0" smtClean="0">
                <a:latin typeface="Candara" pitchFamily="34" charset="0"/>
              </a:rPr>
              <a:t> </a:t>
            </a:r>
            <a:r>
              <a:rPr lang="en-US" altLang="en-US" sz="2000" dirty="0" err="1" smtClean="0">
                <a:latin typeface="Candara" pitchFamily="34" charset="0"/>
              </a:rPr>
              <a:t>hasil</a:t>
            </a:r>
            <a:r>
              <a:rPr lang="en-US" altLang="en-US" sz="2000" dirty="0" smtClean="0">
                <a:latin typeface="Candara" pitchFamily="34" charset="0"/>
              </a:rPr>
              <a:t> </a:t>
            </a:r>
            <a:r>
              <a:rPr lang="en-US" altLang="en-US" sz="2000" dirty="0" err="1" smtClean="0">
                <a:latin typeface="Candara" pitchFamily="34" charset="0"/>
              </a:rPr>
              <a:t>hutan</a:t>
            </a:r>
            <a:r>
              <a:rPr lang="en-US" altLang="en-US" sz="2000" dirty="0" smtClean="0">
                <a:latin typeface="Candara" pitchFamily="34" charset="0"/>
              </a:rPr>
              <a:t> </a:t>
            </a:r>
            <a:r>
              <a:rPr lang="en-US" altLang="en-US" sz="2000" dirty="0" err="1" smtClean="0">
                <a:latin typeface="Candara" pitchFamily="34" charset="0"/>
              </a:rPr>
              <a:t>daripadanya</a:t>
            </a:r>
            <a:r>
              <a:rPr lang="en-US" altLang="en-US" sz="2000" dirty="0" smtClean="0">
                <a:latin typeface="Candara" pitchFamily="34" charset="0"/>
              </a:rPr>
              <a:t>.</a:t>
            </a:r>
          </a:p>
          <a:p>
            <a:pPr marL="514350" indent="-514350">
              <a:buFont typeface="+mj-lt"/>
              <a:buAutoNum type="romanUcPeriod"/>
              <a:defRPr/>
            </a:pPr>
            <a:r>
              <a:rPr lang="en-US" altLang="en-US" sz="2000" dirty="0" err="1" smtClean="0">
                <a:latin typeface="Candara" pitchFamily="34" charset="0"/>
              </a:rPr>
              <a:t>Tidak</a:t>
            </a:r>
            <a:r>
              <a:rPr lang="en-US" altLang="en-US" sz="2000" dirty="0" smtClean="0">
                <a:latin typeface="Candara" pitchFamily="34" charset="0"/>
              </a:rPr>
              <a:t> </a:t>
            </a:r>
            <a:r>
              <a:rPr lang="en-US" altLang="en-US" sz="2000" dirty="0" err="1">
                <a:latin typeface="Candara" pitchFamily="34" charset="0"/>
              </a:rPr>
              <a:t>boleh</a:t>
            </a:r>
            <a:r>
              <a:rPr lang="en-US" altLang="en-US" sz="2000" dirty="0">
                <a:latin typeface="Candara" pitchFamily="34" charset="0"/>
              </a:rPr>
              <a:t> </a:t>
            </a:r>
            <a:r>
              <a:rPr lang="en-US" altLang="en-US" sz="2000" dirty="0" err="1">
                <a:latin typeface="Candara" pitchFamily="34" charset="0"/>
              </a:rPr>
              <a:t>memberimilik</a:t>
            </a:r>
            <a:r>
              <a:rPr lang="en-US" altLang="en-US" sz="2000" dirty="0">
                <a:latin typeface="Candara" pitchFamily="34" charset="0"/>
              </a:rPr>
              <a:t> </a:t>
            </a:r>
            <a:r>
              <a:rPr lang="en-US" altLang="en-US" sz="2000" dirty="0" err="1">
                <a:latin typeface="Candara" pitchFamily="34" charset="0"/>
              </a:rPr>
              <a:t>tanah</a:t>
            </a:r>
            <a:r>
              <a:rPr lang="en-US" altLang="en-US" sz="2000" dirty="0">
                <a:latin typeface="Candara" pitchFamily="34" charset="0"/>
              </a:rPr>
              <a:t> </a:t>
            </a:r>
            <a:r>
              <a:rPr lang="en-US" altLang="en-US" sz="2000" dirty="0" err="1">
                <a:latin typeface="Candara" pitchFamily="34" charset="0"/>
              </a:rPr>
              <a:t>pertanian</a:t>
            </a:r>
            <a:r>
              <a:rPr lang="en-US" altLang="en-US" sz="2000" dirty="0">
                <a:latin typeface="Candara" pitchFamily="34" charset="0"/>
              </a:rPr>
              <a:t> yang </a:t>
            </a:r>
            <a:r>
              <a:rPr lang="en-US" altLang="en-US" sz="2000" dirty="0" err="1">
                <a:latin typeface="Candara" pitchFamily="34" charset="0"/>
              </a:rPr>
              <a:t>akan</a:t>
            </a:r>
            <a:r>
              <a:rPr lang="en-US" altLang="en-US" sz="2000" dirty="0">
                <a:latin typeface="Candara" pitchFamily="34" charset="0"/>
              </a:rPr>
              <a:t> </a:t>
            </a:r>
            <a:r>
              <a:rPr lang="en-US" altLang="en-US" sz="2000" dirty="0" err="1">
                <a:latin typeface="Candara" pitchFamily="34" charset="0"/>
              </a:rPr>
              <a:t>mengakibatkan</a:t>
            </a:r>
            <a:r>
              <a:rPr lang="en-US" altLang="en-US" sz="2000" dirty="0">
                <a:latin typeface="Candara" pitchFamily="34" charset="0"/>
              </a:rPr>
              <a:t> </a:t>
            </a:r>
            <a:r>
              <a:rPr lang="en-US" altLang="en-US" sz="2000" dirty="0" err="1">
                <a:latin typeface="Candara" pitchFamily="34" charset="0"/>
              </a:rPr>
              <a:t>keluasan</a:t>
            </a:r>
            <a:r>
              <a:rPr lang="en-US" altLang="en-US" sz="2000" dirty="0">
                <a:latin typeface="Candara" pitchFamily="34" charset="0"/>
              </a:rPr>
              <a:t> </a:t>
            </a:r>
            <a:r>
              <a:rPr lang="en-US" altLang="en-US" sz="2000" dirty="0" err="1">
                <a:latin typeface="Candara" pitchFamily="34" charset="0"/>
              </a:rPr>
              <a:t>kurang</a:t>
            </a:r>
            <a:r>
              <a:rPr lang="en-US" altLang="en-US" sz="2000" dirty="0">
                <a:latin typeface="Candara" pitchFamily="34" charset="0"/>
              </a:rPr>
              <a:t> </a:t>
            </a:r>
            <a:r>
              <a:rPr lang="en-US" altLang="en-US" sz="2000" dirty="0" err="1">
                <a:latin typeface="Candara" pitchFamily="34" charset="0"/>
              </a:rPr>
              <a:t>daripada</a:t>
            </a:r>
            <a:r>
              <a:rPr lang="en-US" altLang="en-US" sz="2000" dirty="0">
                <a:latin typeface="Candara" pitchFamily="34" charset="0"/>
              </a:rPr>
              <a:t> 2/5 </a:t>
            </a:r>
            <a:r>
              <a:rPr lang="en-US" altLang="en-US" sz="2000" dirty="0" err="1">
                <a:latin typeface="Candara" pitchFamily="34" charset="0"/>
              </a:rPr>
              <a:t>hektar</a:t>
            </a:r>
            <a:r>
              <a:rPr lang="en-US" altLang="en-US" sz="2000" dirty="0">
                <a:latin typeface="Candara" pitchFamily="34" charset="0"/>
              </a:rPr>
              <a:t> </a:t>
            </a:r>
            <a:r>
              <a:rPr lang="en-US" altLang="en-US" sz="2000" dirty="0" err="1">
                <a:latin typeface="Candara" pitchFamily="34" charset="0"/>
              </a:rPr>
              <a:t>dipegang</a:t>
            </a:r>
            <a:r>
              <a:rPr lang="en-US" altLang="en-US" sz="2000" dirty="0">
                <a:latin typeface="Candara" pitchFamily="34" charset="0"/>
              </a:rPr>
              <a:t> </a:t>
            </a:r>
            <a:r>
              <a:rPr lang="en-US" altLang="en-US" sz="2000" dirty="0" err="1">
                <a:latin typeface="Candara" pitchFamily="34" charset="0"/>
              </a:rPr>
              <a:t>oleh</a:t>
            </a:r>
            <a:r>
              <a:rPr lang="en-US" altLang="en-US" sz="2000" dirty="0">
                <a:latin typeface="Candara" pitchFamily="34" charset="0"/>
              </a:rPr>
              <a:t> </a:t>
            </a:r>
            <a:r>
              <a:rPr lang="en-US" altLang="en-US" sz="2000" dirty="0" err="1">
                <a:latin typeface="Candara" pitchFamily="34" charset="0"/>
              </a:rPr>
              <a:t>lebih</a:t>
            </a:r>
            <a:r>
              <a:rPr lang="en-US" altLang="en-US" sz="2000" dirty="0">
                <a:latin typeface="Candara" pitchFamily="34" charset="0"/>
              </a:rPr>
              <a:t> </a:t>
            </a:r>
            <a:r>
              <a:rPr lang="en-US" altLang="en-US" sz="2000" dirty="0" err="1">
                <a:latin typeface="Candara" pitchFamily="34" charset="0"/>
              </a:rPr>
              <a:t>daripada</a:t>
            </a:r>
            <a:r>
              <a:rPr lang="en-US" altLang="en-US" sz="2000" dirty="0">
                <a:latin typeface="Candara" pitchFamily="34" charset="0"/>
              </a:rPr>
              <a:t> </a:t>
            </a:r>
            <a:r>
              <a:rPr lang="en-US" altLang="en-US" sz="2000" dirty="0" err="1">
                <a:latin typeface="Candara" pitchFamily="34" charset="0"/>
              </a:rPr>
              <a:t>satu</a:t>
            </a:r>
            <a:r>
              <a:rPr lang="en-US" altLang="en-US" sz="2000" dirty="0">
                <a:latin typeface="Candara" pitchFamily="34" charset="0"/>
              </a:rPr>
              <a:t> orang </a:t>
            </a:r>
            <a:r>
              <a:rPr lang="en-US" altLang="en-US" sz="2000" dirty="0" err="1">
                <a:latin typeface="Candara" pitchFamily="34" charset="0"/>
              </a:rPr>
              <a:t>atau</a:t>
            </a:r>
            <a:r>
              <a:rPr lang="en-US" altLang="en-US" sz="2000" dirty="0">
                <a:latin typeface="Candara" pitchFamily="34" charset="0"/>
              </a:rPr>
              <a:t> </a:t>
            </a:r>
            <a:r>
              <a:rPr lang="en-US" altLang="en-US" sz="2000" dirty="0" err="1">
                <a:latin typeface="Candara" pitchFamily="34" charset="0"/>
              </a:rPr>
              <a:t>badan</a:t>
            </a:r>
            <a:r>
              <a:rPr lang="en-US" altLang="en-US" sz="2000" dirty="0">
                <a:latin typeface="Candara" pitchFamily="34" charset="0"/>
              </a:rPr>
              <a:t>, </a:t>
            </a:r>
            <a:r>
              <a:rPr lang="en-US" altLang="en-US" sz="2000" dirty="0" err="1">
                <a:latin typeface="Candara" pitchFamily="34" charset="0"/>
              </a:rPr>
              <a:t>kecuali</a:t>
            </a:r>
            <a:r>
              <a:rPr lang="en-US" altLang="en-US" sz="2000" dirty="0">
                <a:latin typeface="Candara" pitchFamily="34" charset="0"/>
              </a:rPr>
              <a:t> </a:t>
            </a:r>
            <a:r>
              <a:rPr lang="en-US" altLang="en-US" sz="2000" dirty="0" err="1">
                <a:latin typeface="Candara" pitchFamily="34" charset="0"/>
              </a:rPr>
              <a:t>dalam</a:t>
            </a:r>
            <a:r>
              <a:rPr lang="en-US" altLang="en-US" sz="2000" dirty="0">
                <a:latin typeface="Candara" pitchFamily="34" charset="0"/>
              </a:rPr>
              <a:t> </a:t>
            </a:r>
            <a:r>
              <a:rPr lang="en-US" altLang="en-US" sz="2000" dirty="0" err="1">
                <a:latin typeface="Candara" pitchFamily="34" charset="0"/>
              </a:rPr>
              <a:t>keadaaan-keadaan</a:t>
            </a:r>
            <a:r>
              <a:rPr lang="en-US" altLang="en-US" sz="2000" dirty="0">
                <a:latin typeface="Candara" pitchFamily="34" charset="0"/>
              </a:rPr>
              <a:t> </a:t>
            </a:r>
            <a:r>
              <a:rPr lang="en-US" altLang="en-US" sz="2000" dirty="0" err="1">
                <a:latin typeface="Candara" pitchFamily="34" charset="0"/>
              </a:rPr>
              <a:t>luar</a:t>
            </a:r>
            <a:r>
              <a:rPr lang="en-US" altLang="en-US" sz="2000" dirty="0">
                <a:latin typeface="Candara" pitchFamily="34" charset="0"/>
              </a:rPr>
              <a:t> </a:t>
            </a:r>
            <a:r>
              <a:rPr lang="en-US" altLang="en-US" sz="2000" dirty="0" err="1">
                <a:latin typeface="Candara" pitchFamily="34" charset="0"/>
              </a:rPr>
              <a:t>biasa</a:t>
            </a:r>
            <a:r>
              <a:rPr lang="en-US" altLang="en-US" sz="2000" dirty="0">
                <a:latin typeface="Candara" pitchFamily="34" charset="0"/>
              </a:rPr>
              <a:t>.</a:t>
            </a:r>
          </a:p>
          <a:p>
            <a:pPr marL="812800" indent="-812800">
              <a:buFont typeface="Wingdings" pitchFamily="2" charset="2"/>
              <a:buAutoNum type="romanLcParenR" startAt="3"/>
              <a:defRPr/>
            </a:pPr>
            <a:endParaRPr lang="en-US" altLang="en-US" sz="2000" dirty="0" smtClean="0"/>
          </a:p>
        </p:txBody>
      </p:sp>
    </p:spTree>
    <p:extLst>
      <p:ext uri="{BB962C8B-B14F-4D97-AF65-F5344CB8AC3E}">
        <p14:creationId xmlns:p14="http://schemas.microsoft.com/office/powerpoint/2010/main" val="6625919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60" y="11373"/>
            <a:ext cx="3609975" cy="2562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50" name="Rectangle 2"/>
          <p:cNvSpPr>
            <a:spLocks noGrp="1" noChangeArrowheads="1"/>
          </p:cNvSpPr>
          <p:nvPr>
            <p:ph type="ctrTitle"/>
          </p:nvPr>
        </p:nvSpPr>
        <p:spPr>
          <a:xfrm>
            <a:off x="1295400" y="1066800"/>
            <a:ext cx="7086600" cy="1719263"/>
          </a:xfrm>
        </p:spPr>
        <p:txBody>
          <a:bodyPr/>
          <a:lstStyle/>
          <a:p>
            <a:pPr eaLnBrk="1" hangingPunct="1">
              <a:defRPr/>
            </a:pPr>
            <a:r>
              <a:rPr lang="en-CA" altLang="en-US" sz="4000" b="1" dirty="0" smtClean="0">
                <a:solidFill>
                  <a:schemeClr val="tx1"/>
                </a:solidFill>
              </a:rPr>
              <a:t>Regulatory Impact Assessment: </a:t>
            </a:r>
            <a:r>
              <a:rPr lang="en-CA" altLang="en-US" sz="4000" b="1" dirty="0" err="1" smtClean="0">
                <a:solidFill>
                  <a:schemeClr val="tx1"/>
                </a:solidFill>
              </a:rPr>
              <a:t>Metodologi</a:t>
            </a:r>
            <a:r>
              <a:rPr lang="en-CA" altLang="en-US" sz="4000" b="1" dirty="0" smtClean="0">
                <a:solidFill>
                  <a:schemeClr val="tx1"/>
                </a:solidFill>
              </a:rPr>
              <a:t> </a:t>
            </a:r>
            <a:r>
              <a:rPr lang="en-CA" altLang="en-US" sz="4000" b="1" dirty="0" err="1" smtClean="0">
                <a:solidFill>
                  <a:schemeClr val="tx1"/>
                </a:solidFill>
              </a:rPr>
              <a:t>dan</a:t>
            </a:r>
            <a:r>
              <a:rPr lang="en-CA" altLang="en-US" sz="4000" b="1" dirty="0" smtClean="0">
                <a:solidFill>
                  <a:schemeClr val="tx1"/>
                </a:solidFill>
              </a:rPr>
              <a:t> </a:t>
            </a:r>
            <a:r>
              <a:rPr lang="en-CA" altLang="en-US" sz="4000" b="1" dirty="0" err="1" smtClean="0">
                <a:solidFill>
                  <a:schemeClr val="tx1"/>
                </a:solidFill>
              </a:rPr>
              <a:t>Amalan</a:t>
            </a:r>
            <a:r>
              <a:rPr lang="en-CA" altLang="en-US" sz="4000" b="1" dirty="0" smtClean="0">
                <a:solidFill>
                  <a:schemeClr val="tx1"/>
                </a:solidFill>
              </a:rPr>
              <a:t> </a:t>
            </a:r>
            <a:r>
              <a:rPr lang="en-CA" altLang="en-US" sz="4000" b="1" dirty="0" err="1" smtClean="0">
                <a:solidFill>
                  <a:schemeClr val="tx1"/>
                </a:solidFill>
              </a:rPr>
              <a:t>Terbaik</a:t>
            </a:r>
            <a:endParaRPr lang="en-US" altLang="en-US" sz="4000" b="1" dirty="0" smtClean="0">
              <a:solidFill>
                <a:schemeClr val="tx1"/>
              </a:solidFill>
            </a:endParaRPr>
          </a:p>
        </p:txBody>
      </p:sp>
      <p:pic>
        <p:nvPicPr>
          <p:cNvPr id="409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65629" y="3840480"/>
            <a:ext cx="4749938" cy="3017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20"/>
          <p:cNvSpPr>
            <a:spLocks noGrp="1" noChangeArrowheads="1"/>
          </p:cNvSpPr>
          <p:nvPr>
            <p:ph type="sldNum" sz="quarter" idx="4"/>
          </p:nvPr>
        </p:nvSpPr>
        <p:spPr/>
        <p:txBody>
          <a:bodyPr/>
          <a:lstStyle/>
          <a:p>
            <a:pPr>
              <a:defRPr/>
            </a:pPr>
            <a:fld id="{17EDE666-8AE2-4035-B7D9-7580C441D6A9}" type="slidenum">
              <a:rPr lang="en-US" altLang="en-US">
                <a:solidFill>
                  <a:prstClr val="black">
                    <a:tint val="75000"/>
                  </a:prstClr>
                </a:solidFill>
              </a:rPr>
              <a:pPr>
                <a:defRPr/>
              </a:pPr>
              <a:t>38</a:t>
            </a:fld>
            <a:endParaRPr lang="en-US" altLang="en-US">
              <a:solidFill>
                <a:prstClr val="black">
                  <a:tint val="75000"/>
                </a:prstClr>
              </a:solidFill>
            </a:endParaRPr>
          </a:p>
        </p:txBody>
      </p:sp>
      <p:sp>
        <p:nvSpPr>
          <p:cNvPr id="5" name="Title 1"/>
          <p:cNvSpPr txBox="1">
            <a:spLocks/>
          </p:cNvSpPr>
          <p:nvPr/>
        </p:nvSpPr>
        <p:spPr>
          <a:xfrm>
            <a:off x="0" y="2819400"/>
            <a:ext cx="9115567" cy="1371600"/>
          </a:xfrm>
          <a:prstGeom prst="rect">
            <a:avLst/>
          </a:prstGeom>
          <a:solidFill>
            <a:srgbClr val="FF0000"/>
          </a:solidFill>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err="1" smtClean="0">
                <a:solidFill>
                  <a:srgbClr val="EEECE1"/>
                </a:solidFill>
              </a:rPr>
              <a:t>Pejabat</a:t>
            </a:r>
            <a:r>
              <a:rPr lang="en-US" b="1" dirty="0" smtClean="0">
                <a:solidFill>
                  <a:srgbClr val="EEECE1"/>
                </a:solidFill>
              </a:rPr>
              <a:t> Tanah </a:t>
            </a:r>
            <a:r>
              <a:rPr lang="en-US" b="1" dirty="0" err="1" smtClean="0">
                <a:solidFill>
                  <a:srgbClr val="EEECE1"/>
                </a:solidFill>
              </a:rPr>
              <a:t>dan</a:t>
            </a:r>
            <a:r>
              <a:rPr lang="en-US" b="1" dirty="0" smtClean="0">
                <a:solidFill>
                  <a:srgbClr val="EEECE1"/>
                </a:solidFill>
              </a:rPr>
              <a:t> </a:t>
            </a:r>
            <a:r>
              <a:rPr lang="en-US" b="1" dirty="0" err="1" smtClean="0">
                <a:solidFill>
                  <a:srgbClr val="EEECE1"/>
                </a:solidFill>
              </a:rPr>
              <a:t>Jajahan</a:t>
            </a:r>
            <a:r>
              <a:rPr lang="en-US" b="1" dirty="0" smtClean="0">
                <a:solidFill>
                  <a:srgbClr val="EEECE1"/>
                </a:solidFill>
              </a:rPr>
              <a:t> </a:t>
            </a:r>
            <a:r>
              <a:rPr lang="en-US" b="1" dirty="0" err="1" smtClean="0">
                <a:solidFill>
                  <a:srgbClr val="EEECE1"/>
                </a:solidFill>
              </a:rPr>
              <a:t>Negeri</a:t>
            </a:r>
            <a:r>
              <a:rPr lang="en-US" b="1" dirty="0" smtClean="0">
                <a:solidFill>
                  <a:srgbClr val="EEECE1"/>
                </a:solidFill>
              </a:rPr>
              <a:t> Kelantan </a:t>
            </a:r>
            <a:endParaRPr lang="en-US" b="1" dirty="0">
              <a:solidFill>
                <a:srgbClr val="EEECE1"/>
              </a:solidFill>
            </a:endParaRPr>
          </a:p>
        </p:txBody>
      </p:sp>
    </p:spTree>
    <p:extLst>
      <p:ext uri="{BB962C8B-B14F-4D97-AF65-F5344CB8AC3E}">
        <p14:creationId xmlns:p14="http://schemas.microsoft.com/office/powerpoint/2010/main" val="34782966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p:txBody>
          <a:bodyPr>
            <a:normAutofit/>
          </a:bodyPr>
          <a:lstStyle/>
          <a:p>
            <a:pPr eaLnBrk="1" hangingPunct="1">
              <a:defRPr/>
            </a:pPr>
            <a:r>
              <a:rPr lang="en-CA" altLang="en-US" b="1" dirty="0" err="1" smtClean="0">
                <a:solidFill>
                  <a:srgbClr val="FF0000"/>
                </a:solidFill>
                <a:latin typeface="Candara" pitchFamily="34" charset="0"/>
              </a:rPr>
              <a:t>Impak</a:t>
            </a:r>
            <a:r>
              <a:rPr lang="en-CA" altLang="en-US" b="1" dirty="0" smtClean="0">
                <a:solidFill>
                  <a:srgbClr val="FF0000"/>
                </a:solidFill>
                <a:latin typeface="Candara" pitchFamily="34" charset="0"/>
              </a:rPr>
              <a:t> </a:t>
            </a:r>
            <a:r>
              <a:rPr lang="en-CA" altLang="en-US" b="1" dirty="0" err="1" smtClean="0">
                <a:solidFill>
                  <a:srgbClr val="FF0000"/>
                </a:solidFill>
                <a:latin typeface="Candara" pitchFamily="34" charset="0"/>
              </a:rPr>
              <a:t>Peraturan-peraturan</a:t>
            </a:r>
            <a:endParaRPr lang="en-US" altLang="en-US" b="1" dirty="0" smtClean="0">
              <a:solidFill>
                <a:srgbClr val="FF0000"/>
              </a:solidFill>
              <a:latin typeface="Candara" pitchFamily="34" charset="0"/>
            </a:endParaRPr>
          </a:p>
        </p:txBody>
      </p:sp>
      <p:sp>
        <p:nvSpPr>
          <p:cNvPr id="177155" name="Rectangle 3"/>
          <p:cNvSpPr>
            <a:spLocks noGrp="1" noChangeArrowheads="1"/>
          </p:cNvSpPr>
          <p:nvPr>
            <p:ph idx="1"/>
          </p:nvPr>
        </p:nvSpPr>
        <p:spPr>
          <a:xfrm>
            <a:off x="1042988" y="1700213"/>
            <a:ext cx="7632700" cy="4752975"/>
          </a:xfrm>
        </p:spPr>
        <p:txBody>
          <a:bodyPr>
            <a:normAutofit fontScale="92500"/>
          </a:bodyPr>
          <a:lstStyle/>
          <a:p>
            <a:pPr eaLnBrk="1" hangingPunct="1">
              <a:defRPr/>
            </a:pPr>
            <a:r>
              <a:rPr lang="en-US" altLang="en-US" b="1" dirty="0" err="1" smtClean="0">
                <a:latin typeface="Candara" pitchFamily="34" charset="0"/>
              </a:rPr>
              <a:t>Pada</a:t>
            </a:r>
            <a:r>
              <a:rPr lang="en-US" altLang="en-US" b="1" dirty="0" smtClean="0">
                <a:latin typeface="Candara" pitchFamily="34" charset="0"/>
              </a:rPr>
              <a:t> </a:t>
            </a:r>
            <a:r>
              <a:rPr lang="en-US" altLang="en-US" b="1" dirty="0" err="1" smtClean="0">
                <a:latin typeface="Candara" pitchFamily="34" charset="0"/>
              </a:rPr>
              <a:t>Tahap</a:t>
            </a:r>
            <a:r>
              <a:rPr lang="en-US" altLang="en-US" b="1" dirty="0" smtClean="0">
                <a:latin typeface="Candara" pitchFamily="34" charset="0"/>
              </a:rPr>
              <a:t> </a:t>
            </a:r>
            <a:r>
              <a:rPr lang="en-US" altLang="en-US" b="1" dirty="0" err="1" smtClean="0">
                <a:latin typeface="Candara" pitchFamily="34" charset="0"/>
              </a:rPr>
              <a:t>Terbaik</a:t>
            </a:r>
            <a:r>
              <a:rPr lang="en-US" altLang="en-US" dirty="0" smtClean="0">
                <a:latin typeface="Candara" pitchFamily="34" charset="0"/>
              </a:rPr>
              <a:t>:</a:t>
            </a:r>
          </a:p>
          <a:p>
            <a:pPr lvl="1">
              <a:defRPr/>
            </a:pPr>
            <a:r>
              <a:rPr lang="en-US" sz="2400" dirty="0" err="1" smtClean="0">
                <a:latin typeface="Candara" pitchFamily="34" charset="0"/>
              </a:rPr>
              <a:t>Mencapai</a:t>
            </a:r>
            <a:r>
              <a:rPr lang="en-US" sz="2400" dirty="0" smtClean="0">
                <a:latin typeface="Candara" pitchFamily="34" charset="0"/>
              </a:rPr>
              <a:t> </a:t>
            </a:r>
            <a:r>
              <a:rPr lang="en-US" sz="2400" dirty="0" err="1">
                <a:latin typeface="Candara" pitchFamily="34" charset="0"/>
              </a:rPr>
              <a:t>matlamat</a:t>
            </a:r>
            <a:r>
              <a:rPr lang="en-US" sz="2400" dirty="0">
                <a:latin typeface="Candara" pitchFamily="34" charset="0"/>
              </a:rPr>
              <a:t> </a:t>
            </a:r>
            <a:r>
              <a:rPr lang="en-US" sz="2400" dirty="0" err="1">
                <a:latin typeface="Candara" pitchFamily="34" charset="0"/>
              </a:rPr>
              <a:t>sosial</a:t>
            </a:r>
            <a:r>
              <a:rPr lang="en-US" sz="2400" dirty="0">
                <a:latin typeface="Candara" pitchFamily="34" charset="0"/>
              </a:rPr>
              <a:t> </a:t>
            </a:r>
            <a:r>
              <a:rPr lang="en-US" sz="2400" dirty="0" err="1">
                <a:latin typeface="Candara" pitchFamily="34" charset="0"/>
              </a:rPr>
              <a:t>dan</a:t>
            </a:r>
            <a:r>
              <a:rPr lang="en-US" sz="2400" dirty="0">
                <a:latin typeface="Candara" pitchFamily="34" charset="0"/>
              </a:rPr>
              <a:t> </a:t>
            </a:r>
            <a:r>
              <a:rPr lang="en-US" sz="2400" dirty="0" err="1">
                <a:latin typeface="Candara" pitchFamily="34" charset="0"/>
              </a:rPr>
              <a:t>alam</a:t>
            </a:r>
            <a:r>
              <a:rPr lang="en-US" sz="2400" dirty="0">
                <a:latin typeface="Candara" pitchFamily="34" charset="0"/>
              </a:rPr>
              <a:t> </a:t>
            </a:r>
            <a:r>
              <a:rPr lang="en-US" sz="2400" dirty="0" err="1">
                <a:latin typeface="Candara" pitchFamily="34" charset="0"/>
              </a:rPr>
              <a:t>sekitar</a:t>
            </a:r>
            <a:r>
              <a:rPr lang="en-US" sz="2400" dirty="0">
                <a:latin typeface="Candara" pitchFamily="34" charset="0"/>
              </a:rPr>
              <a:t> </a:t>
            </a:r>
            <a:endParaRPr lang="en-US" sz="2400" dirty="0" smtClean="0">
              <a:latin typeface="Candara" pitchFamily="34" charset="0"/>
            </a:endParaRPr>
          </a:p>
          <a:p>
            <a:pPr lvl="1">
              <a:defRPr/>
            </a:pPr>
            <a:r>
              <a:rPr lang="en-US" sz="2400" dirty="0" err="1" smtClean="0">
                <a:latin typeface="Candara" pitchFamily="34" charset="0"/>
              </a:rPr>
              <a:t>Melindungi</a:t>
            </a:r>
            <a:r>
              <a:rPr lang="en-US" sz="2400" dirty="0" smtClean="0">
                <a:latin typeface="Candara" pitchFamily="34" charset="0"/>
              </a:rPr>
              <a:t> </a:t>
            </a:r>
            <a:r>
              <a:rPr lang="en-US" sz="2400" dirty="0" err="1">
                <a:latin typeface="Candara" pitchFamily="34" charset="0"/>
              </a:rPr>
              <a:t>pengguna</a:t>
            </a:r>
            <a:r>
              <a:rPr lang="en-US" sz="2400" dirty="0">
                <a:latin typeface="Candara" pitchFamily="34" charset="0"/>
              </a:rPr>
              <a:t> </a:t>
            </a:r>
            <a:endParaRPr lang="en-US" sz="2400" dirty="0" smtClean="0">
              <a:latin typeface="Candara" pitchFamily="34" charset="0"/>
            </a:endParaRPr>
          </a:p>
          <a:p>
            <a:pPr lvl="1">
              <a:defRPr/>
            </a:pPr>
            <a:r>
              <a:rPr lang="en-US" sz="2400" dirty="0" err="1" smtClean="0">
                <a:latin typeface="Candara" pitchFamily="34" charset="0"/>
              </a:rPr>
              <a:t>Meningkatkan</a:t>
            </a:r>
            <a:r>
              <a:rPr lang="en-US" sz="2400" dirty="0" smtClean="0">
                <a:latin typeface="Candara" pitchFamily="34" charset="0"/>
              </a:rPr>
              <a:t> </a:t>
            </a:r>
            <a:r>
              <a:rPr lang="en-US" sz="2400" dirty="0" err="1">
                <a:latin typeface="Candara" pitchFamily="34" charset="0"/>
              </a:rPr>
              <a:t>prestasi</a:t>
            </a:r>
            <a:r>
              <a:rPr lang="en-US" sz="2400" dirty="0">
                <a:latin typeface="Candara" pitchFamily="34" charset="0"/>
              </a:rPr>
              <a:t> </a:t>
            </a:r>
            <a:r>
              <a:rPr lang="en-US" sz="2400" dirty="0" err="1">
                <a:latin typeface="Candara" pitchFamily="34" charset="0"/>
              </a:rPr>
              <a:t>ekonomi</a:t>
            </a:r>
            <a:r>
              <a:rPr lang="en-US" sz="2400" dirty="0">
                <a:latin typeface="Candara" pitchFamily="34" charset="0"/>
              </a:rPr>
              <a:t> </a:t>
            </a:r>
            <a:r>
              <a:rPr lang="en-US" sz="2400" dirty="0" err="1">
                <a:latin typeface="Candara" pitchFamily="34" charset="0"/>
              </a:rPr>
              <a:t>dengan</a:t>
            </a:r>
            <a:r>
              <a:rPr lang="en-US" sz="2400" dirty="0">
                <a:latin typeface="Candara" pitchFamily="34" charset="0"/>
              </a:rPr>
              <a:t> </a:t>
            </a:r>
            <a:r>
              <a:rPr lang="en-US" sz="2400" dirty="0" err="1">
                <a:latin typeface="Candara" pitchFamily="34" charset="0"/>
              </a:rPr>
              <a:t>menggalakkan</a:t>
            </a:r>
            <a:r>
              <a:rPr lang="en-US" sz="2400" dirty="0">
                <a:latin typeface="Candara" pitchFamily="34" charset="0"/>
              </a:rPr>
              <a:t> </a:t>
            </a:r>
            <a:r>
              <a:rPr lang="en-US" sz="2400" dirty="0" err="1" smtClean="0">
                <a:latin typeface="Candara" pitchFamily="34" charset="0"/>
              </a:rPr>
              <a:t>persaingan</a:t>
            </a:r>
            <a:endParaRPr lang="en-US" sz="2400" dirty="0" smtClean="0">
              <a:latin typeface="Candara" pitchFamily="34" charset="0"/>
            </a:endParaRPr>
          </a:p>
          <a:p>
            <a:pPr lvl="1">
              <a:defRPr/>
            </a:pPr>
            <a:endParaRPr lang="en-US" sz="2400" dirty="0" smtClean="0">
              <a:latin typeface="Candara" pitchFamily="34" charset="0"/>
            </a:endParaRPr>
          </a:p>
          <a:p>
            <a:pPr eaLnBrk="1" hangingPunct="1">
              <a:defRPr/>
            </a:pPr>
            <a:r>
              <a:rPr lang="en-US" altLang="en-US" b="1" dirty="0" err="1" smtClean="0">
                <a:latin typeface="Candara" pitchFamily="34" charset="0"/>
              </a:rPr>
              <a:t>Pada</a:t>
            </a:r>
            <a:r>
              <a:rPr lang="en-US" altLang="en-US" b="1" dirty="0" smtClean="0">
                <a:latin typeface="Candara" pitchFamily="34" charset="0"/>
              </a:rPr>
              <a:t> </a:t>
            </a:r>
            <a:r>
              <a:rPr lang="en-US" altLang="en-US" b="1" dirty="0" err="1" smtClean="0">
                <a:latin typeface="Candara" pitchFamily="34" charset="0"/>
              </a:rPr>
              <a:t>Tahap</a:t>
            </a:r>
            <a:r>
              <a:rPr lang="en-US" altLang="en-US" b="1" dirty="0" smtClean="0">
                <a:latin typeface="Candara" pitchFamily="34" charset="0"/>
              </a:rPr>
              <a:t> </a:t>
            </a:r>
            <a:r>
              <a:rPr lang="en-US" altLang="en-US" b="1" dirty="0" err="1" smtClean="0">
                <a:latin typeface="Candara" pitchFamily="34" charset="0"/>
              </a:rPr>
              <a:t>Terburuk</a:t>
            </a:r>
            <a:r>
              <a:rPr lang="en-US" altLang="en-US" dirty="0" smtClean="0">
                <a:latin typeface="Candara" pitchFamily="34" charset="0"/>
              </a:rPr>
              <a:t>:</a:t>
            </a:r>
          </a:p>
          <a:p>
            <a:pPr lvl="1">
              <a:defRPr/>
            </a:pPr>
            <a:r>
              <a:rPr lang="en-US" sz="2400" dirty="0" err="1" smtClean="0">
                <a:latin typeface="Candara" pitchFamily="34" charset="0"/>
              </a:rPr>
              <a:t>Mewujudkan</a:t>
            </a:r>
            <a:r>
              <a:rPr lang="en-US" sz="2400" dirty="0" smtClean="0">
                <a:latin typeface="Candara" pitchFamily="34" charset="0"/>
              </a:rPr>
              <a:t> </a:t>
            </a:r>
            <a:r>
              <a:rPr lang="en-US" sz="2400" dirty="0" err="1" smtClean="0">
                <a:latin typeface="Candara" pitchFamily="34" charset="0"/>
              </a:rPr>
              <a:t>halangan-halangan</a:t>
            </a:r>
            <a:r>
              <a:rPr lang="en-US" sz="2400" dirty="0" smtClean="0">
                <a:latin typeface="Candara" pitchFamily="34" charset="0"/>
              </a:rPr>
              <a:t> </a:t>
            </a:r>
            <a:r>
              <a:rPr lang="en-US" sz="2400" dirty="0">
                <a:latin typeface="Candara" pitchFamily="34" charset="0"/>
              </a:rPr>
              <a:t>yang </a:t>
            </a:r>
            <a:r>
              <a:rPr lang="en-US" sz="2400" dirty="0" err="1">
                <a:latin typeface="Candara" pitchFamily="34" charset="0"/>
              </a:rPr>
              <a:t>tidak</a:t>
            </a:r>
            <a:r>
              <a:rPr lang="en-US" sz="2400" dirty="0">
                <a:latin typeface="Candara" pitchFamily="34" charset="0"/>
              </a:rPr>
              <a:t> </a:t>
            </a:r>
            <a:r>
              <a:rPr lang="en-US" sz="2400" dirty="0" err="1">
                <a:latin typeface="Candara" pitchFamily="34" charset="0"/>
              </a:rPr>
              <a:t>diingini</a:t>
            </a:r>
            <a:r>
              <a:rPr lang="en-US" sz="2400" dirty="0">
                <a:latin typeface="Candara" pitchFamily="34" charset="0"/>
              </a:rPr>
              <a:t> </a:t>
            </a:r>
            <a:r>
              <a:rPr lang="en-US" sz="2400" dirty="0" err="1">
                <a:latin typeface="Candara" pitchFamily="34" charset="0"/>
              </a:rPr>
              <a:t>dan</a:t>
            </a:r>
            <a:r>
              <a:rPr lang="en-US" sz="2400" dirty="0">
                <a:latin typeface="Candara" pitchFamily="34" charset="0"/>
              </a:rPr>
              <a:t> </a:t>
            </a:r>
            <a:r>
              <a:rPr lang="en-US" sz="2400" dirty="0" err="1" smtClean="0">
                <a:latin typeface="Candara" pitchFamily="34" charset="0"/>
              </a:rPr>
              <a:t>seringkali</a:t>
            </a:r>
            <a:r>
              <a:rPr lang="en-US" sz="2400" dirty="0" smtClean="0">
                <a:latin typeface="Candara" pitchFamily="34" charset="0"/>
              </a:rPr>
              <a:t> </a:t>
            </a:r>
            <a:r>
              <a:rPr lang="en-US" sz="2400" dirty="0" err="1">
                <a:latin typeface="Candara" pitchFamily="34" charset="0"/>
              </a:rPr>
              <a:t>tidak</a:t>
            </a:r>
            <a:r>
              <a:rPr lang="en-US" sz="2400" dirty="0">
                <a:latin typeface="Candara" pitchFamily="34" charset="0"/>
              </a:rPr>
              <a:t> </a:t>
            </a:r>
            <a:r>
              <a:rPr lang="en-US" sz="2400" dirty="0" err="1">
                <a:latin typeface="Candara" pitchFamily="34" charset="0"/>
              </a:rPr>
              <a:t>dapat</a:t>
            </a:r>
            <a:r>
              <a:rPr lang="en-US" sz="2400" dirty="0">
                <a:latin typeface="Candara" pitchFamily="34" charset="0"/>
              </a:rPr>
              <a:t> </a:t>
            </a:r>
            <a:r>
              <a:rPr lang="en-US" sz="2400" dirty="0" err="1">
                <a:latin typeface="Candara" pitchFamily="34" charset="0"/>
              </a:rPr>
              <a:t>dielakkan</a:t>
            </a:r>
            <a:r>
              <a:rPr lang="en-US" sz="2400" dirty="0">
                <a:latin typeface="Candara" pitchFamily="34" charset="0"/>
              </a:rPr>
              <a:t> </a:t>
            </a:r>
            <a:r>
              <a:rPr lang="en-US" sz="2400" dirty="0" err="1">
                <a:latin typeface="Candara" pitchFamily="34" charset="0"/>
              </a:rPr>
              <a:t>untuk</a:t>
            </a:r>
            <a:r>
              <a:rPr lang="en-US" sz="2400" dirty="0">
                <a:latin typeface="Candara" pitchFamily="34" charset="0"/>
              </a:rPr>
              <a:t> </a:t>
            </a:r>
            <a:r>
              <a:rPr lang="en-US" sz="2400" dirty="0" err="1" smtClean="0">
                <a:latin typeface="Candara" pitchFamily="34" charset="0"/>
              </a:rPr>
              <a:t>perdagangan</a:t>
            </a:r>
            <a:r>
              <a:rPr lang="en-US" sz="2400" dirty="0" smtClean="0">
                <a:latin typeface="Candara" pitchFamily="34" charset="0"/>
              </a:rPr>
              <a:t> </a:t>
            </a:r>
          </a:p>
          <a:p>
            <a:pPr lvl="1">
              <a:defRPr/>
            </a:pPr>
            <a:r>
              <a:rPr lang="en-US" sz="2400" dirty="0" err="1" smtClean="0">
                <a:latin typeface="Candara" pitchFamily="34" charset="0"/>
              </a:rPr>
              <a:t>Mewujudkan</a:t>
            </a:r>
            <a:r>
              <a:rPr lang="en-US" sz="2400" dirty="0" smtClean="0">
                <a:latin typeface="Candara" pitchFamily="34" charset="0"/>
              </a:rPr>
              <a:t> </a:t>
            </a:r>
            <a:r>
              <a:rPr lang="en-US" sz="2400" dirty="0" err="1" smtClean="0">
                <a:latin typeface="Candara" pitchFamily="34" charset="0"/>
              </a:rPr>
              <a:t>bebanan</a:t>
            </a:r>
            <a:r>
              <a:rPr lang="en-US" sz="2400" dirty="0" smtClean="0">
                <a:latin typeface="Candara" pitchFamily="34" charset="0"/>
              </a:rPr>
              <a:t> </a:t>
            </a:r>
            <a:r>
              <a:rPr lang="en-US" sz="2400" dirty="0">
                <a:latin typeface="Candara" pitchFamily="34" charset="0"/>
              </a:rPr>
              <a:t>yang </a:t>
            </a:r>
            <a:r>
              <a:rPr lang="en-US" sz="2400" dirty="0" err="1">
                <a:latin typeface="Candara" pitchFamily="34" charset="0"/>
              </a:rPr>
              <a:t>tidak</a:t>
            </a:r>
            <a:r>
              <a:rPr lang="en-US" sz="2400" dirty="0">
                <a:latin typeface="Candara" pitchFamily="34" charset="0"/>
              </a:rPr>
              <a:t> </a:t>
            </a:r>
            <a:r>
              <a:rPr lang="en-US" sz="2400" dirty="0" err="1">
                <a:latin typeface="Candara" pitchFamily="34" charset="0"/>
              </a:rPr>
              <a:t>perlu</a:t>
            </a:r>
            <a:r>
              <a:rPr lang="en-US" sz="2400" dirty="0">
                <a:latin typeface="Candara" pitchFamily="34" charset="0"/>
              </a:rPr>
              <a:t> </a:t>
            </a:r>
            <a:r>
              <a:rPr lang="en-US" sz="2400" dirty="0" err="1" smtClean="0">
                <a:latin typeface="Candara" pitchFamily="34" charset="0"/>
              </a:rPr>
              <a:t>ke</a:t>
            </a:r>
            <a:r>
              <a:rPr lang="en-US" sz="2400" dirty="0" smtClean="0">
                <a:latin typeface="Candara" pitchFamily="34" charset="0"/>
              </a:rPr>
              <a:t> </a:t>
            </a:r>
            <a:r>
              <a:rPr lang="en-US" sz="2400" dirty="0" err="1" smtClean="0">
                <a:latin typeface="Candara" pitchFamily="34" charset="0"/>
              </a:rPr>
              <a:t>dalam</a:t>
            </a:r>
            <a:r>
              <a:rPr lang="en-US" sz="2400" dirty="0" smtClean="0">
                <a:latin typeface="Candara" pitchFamily="34" charset="0"/>
              </a:rPr>
              <a:t> </a:t>
            </a:r>
            <a:r>
              <a:rPr lang="en-US" sz="2400" dirty="0" err="1" smtClean="0">
                <a:latin typeface="Candara" pitchFamily="34" charset="0"/>
              </a:rPr>
              <a:t>perniagaan</a:t>
            </a:r>
            <a:endParaRPr lang="en-US" sz="2400" dirty="0" smtClean="0">
              <a:latin typeface="Candara" pitchFamily="34" charset="0"/>
            </a:endParaRPr>
          </a:p>
        </p:txBody>
      </p:sp>
      <p:sp>
        <p:nvSpPr>
          <p:cNvPr id="4" name="Slide Number Placeholder 5"/>
          <p:cNvSpPr>
            <a:spLocks noGrp="1"/>
          </p:cNvSpPr>
          <p:nvPr>
            <p:ph type="sldNum" sz="quarter" idx="12"/>
          </p:nvPr>
        </p:nvSpPr>
        <p:spPr/>
        <p:txBody>
          <a:bodyPr/>
          <a:lstStyle/>
          <a:p>
            <a:pPr>
              <a:defRPr/>
            </a:pPr>
            <a:fld id="{DCF4FA54-DC2D-4AC6-8519-3D4C1A05FBF3}" type="slidenum">
              <a:rPr lang="en-US" altLang="en-US">
                <a:solidFill>
                  <a:prstClr val="black">
                    <a:tint val="75000"/>
                  </a:prstClr>
                </a:solidFill>
              </a:rPr>
              <a:pPr>
                <a:defRPr/>
              </a:pPr>
              <a:t>39</a:t>
            </a:fld>
            <a:endParaRPr lang="en-US" altLang="en-US">
              <a:solidFill>
                <a:prstClr val="black">
                  <a:tint val="75000"/>
                </a:prstClr>
              </a:solidFill>
            </a:endParaRPr>
          </a:p>
        </p:txBody>
      </p:sp>
    </p:spTree>
    <p:extLst>
      <p:ext uri="{BB962C8B-B14F-4D97-AF65-F5344CB8AC3E}">
        <p14:creationId xmlns:p14="http://schemas.microsoft.com/office/powerpoint/2010/main" val="2554570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2"/>
          <p:cNvSpPr>
            <a:spLocks noGrp="1" noChangeArrowheads="1"/>
          </p:cNvSpPr>
          <p:nvPr>
            <p:ph type="title"/>
          </p:nvPr>
        </p:nvSpPr>
        <p:spPr>
          <a:xfrm>
            <a:off x="1600200" y="0"/>
            <a:ext cx="5943600" cy="685800"/>
          </a:xfrm>
        </p:spPr>
        <p:txBody>
          <a:bodyPr/>
          <a:lstStyle/>
          <a:p>
            <a:pPr eaLnBrk="1" hangingPunct="1"/>
            <a:r>
              <a:rPr lang="en-US" altLang="en-US" sz="2400" b="1" dirty="0" smtClean="0">
                <a:solidFill>
                  <a:srgbClr val="000099"/>
                </a:solidFill>
                <a:latin typeface="Candara" pitchFamily="34" charset="0"/>
              </a:rPr>
              <a:t>Status </a:t>
            </a:r>
            <a:r>
              <a:rPr lang="en-US" altLang="en-US" sz="2400" b="1" dirty="0" err="1" smtClean="0">
                <a:solidFill>
                  <a:srgbClr val="000099"/>
                </a:solidFill>
                <a:latin typeface="Candara" pitchFamily="34" charset="0"/>
              </a:rPr>
              <a:t>Peraturan</a:t>
            </a:r>
            <a:r>
              <a:rPr lang="en-US" altLang="en-US" sz="2400" b="1" dirty="0" smtClean="0">
                <a:solidFill>
                  <a:srgbClr val="000099"/>
                </a:solidFill>
                <a:latin typeface="Candara" pitchFamily="34" charset="0"/>
              </a:rPr>
              <a:t> </a:t>
            </a:r>
            <a:r>
              <a:rPr lang="en-US" altLang="en-US" sz="2400" b="1" dirty="0" err="1" smtClean="0">
                <a:solidFill>
                  <a:srgbClr val="000099"/>
                </a:solidFill>
                <a:latin typeface="Candara" pitchFamily="34" charset="0"/>
              </a:rPr>
              <a:t>Teknikal</a:t>
            </a:r>
            <a:r>
              <a:rPr lang="en-US" altLang="en-US" sz="2400" b="1" dirty="0" smtClean="0">
                <a:solidFill>
                  <a:srgbClr val="000099"/>
                </a:solidFill>
                <a:latin typeface="Candara" pitchFamily="34" charset="0"/>
              </a:rPr>
              <a:t> di Malaysia</a:t>
            </a:r>
            <a:endParaRPr lang="en-GB" altLang="en-US" sz="2400" b="1" dirty="0" smtClean="0">
              <a:solidFill>
                <a:srgbClr val="000099"/>
              </a:solidFill>
              <a:latin typeface="Candara" pitchFamily="34" charset="0"/>
            </a:endParaRPr>
          </a:p>
        </p:txBody>
      </p:sp>
      <p:sp>
        <p:nvSpPr>
          <p:cNvPr id="5126" name="Rectangle 3"/>
          <p:cNvSpPr>
            <a:spLocks noGrp="1" noChangeArrowheads="1"/>
          </p:cNvSpPr>
          <p:nvPr>
            <p:ph idx="1"/>
          </p:nvPr>
        </p:nvSpPr>
        <p:spPr>
          <a:xfrm>
            <a:off x="304800" y="533400"/>
            <a:ext cx="8382000" cy="4953000"/>
          </a:xfrm>
        </p:spPr>
        <p:txBody>
          <a:bodyPr>
            <a:normAutofit lnSpcReduction="10000"/>
          </a:bodyPr>
          <a:lstStyle/>
          <a:p>
            <a:pPr marL="476250" indent="-476250">
              <a:lnSpc>
                <a:spcPct val="90000"/>
              </a:lnSpc>
              <a:spcAft>
                <a:spcPct val="20000"/>
              </a:spcAft>
              <a:buClr>
                <a:srgbClr val="FF0000"/>
              </a:buClr>
              <a:buFont typeface="Wingdings" pitchFamily="2" charset="2"/>
              <a:buAutoNum type="arabicPeriod"/>
            </a:pPr>
            <a:r>
              <a:rPr lang="en-US" sz="2000" dirty="0">
                <a:solidFill>
                  <a:schemeClr val="tx1"/>
                </a:solidFill>
              </a:rPr>
              <a:t>Malaysia </a:t>
            </a:r>
            <a:r>
              <a:rPr lang="en-US" sz="2000" dirty="0" err="1">
                <a:solidFill>
                  <a:schemeClr val="tx1"/>
                </a:solidFill>
              </a:rPr>
              <a:t>mempunyai</a:t>
            </a:r>
            <a:r>
              <a:rPr lang="en-US" sz="2000" dirty="0">
                <a:solidFill>
                  <a:schemeClr val="tx1"/>
                </a:solidFill>
              </a:rPr>
              <a:t> </a:t>
            </a:r>
            <a:r>
              <a:rPr lang="en-US" sz="2000" dirty="0" err="1">
                <a:solidFill>
                  <a:schemeClr val="tx1"/>
                </a:solidFill>
              </a:rPr>
              <a:t>koleksi</a:t>
            </a:r>
            <a:r>
              <a:rPr lang="en-US" sz="2000" dirty="0">
                <a:solidFill>
                  <a:schemeClr val="tx1"/>
                </a:solidFill>
              </a:rPr>
              <a:t> </a:t>
            </a:r>
            <a:r>
              <a:rPr lang="en-US" sz="2000" dirty="0" err="1">
                <a:solidFill>
                  <a:schemeClr val="tx1"/>
                </a:solidFill>
              </a:rPr>
              <a:t>peraturan</a:t>
            </a:r>
            <a:r>
              <a:rPr lang="en-US" sz="2000" dirty="0">
                <a:solidFill>
                  <a:schemeClr val="tx1"/>
                </a:solidFill>
              </a:rPr>
              <a:t> </a:t>
            </a:r>
            <a:r>
              <a:rPr lang="en-US" sz="2000" dirty="0" err="1">
                <a:solidFill>
                  <a:schemeClr val="tx1"/>
                </a:solidFill>
              </a:rPr>
              <a:t>teknikal</a:t>
            </a:r>
            <a:r>
              <a:rPr lang="en-US" sz="2000" dirty="0">
                <a:solidFill>
                  <a:schemeClr val="tx1"/>
                </a:solidFill>
              </a:rPr>
              <a:t> yang </a:t>
            </a:r>
            <a:r>
              <a:rPr lang="en-US" sz="2000" dirty="0" err="1">
                <a:solidFill>
                  <a:schemeClr val="tx1"/>
                </a:solidFill>
              </a:rPr>
              <a:t>terdiri</a:t>
            </a:r>
            <a:r>
              <a:rPr lang="en-US" sz="2000" dirty="0">
                <a:solidFill>
                  <a:schemeClr val="tx1"/>
                </a:solidFill>
              </a:rPr>
              <a:t> </a:t>
            </a:r>
            <a:r>
              <a:rPr lang="en-US" sz="2000" dirty="0" err="1" smtClean="0">
                <a:solidFill>
                  <a:schemeClr val="tx1"/>
                </a:solidFill>
              </a:rPr>
              <a:t>daripada</a:t>
            </a:r>
            <a:endParaRPr lang="en-US" sz="2000" dirty="0" smtClean="0">
              <a:solidFill>
                <a:schemeClr val="tx1"/>
              </a:solidFill>
            </a:endParaRPr>
          </a:p>
          <a:p>
            <a:pPr marL="1276350" lvl="2" indent="-476250">
              <a:lnSpc>
                <a:spcPct val="90000"/>
              </a:lnSpc>
              <a:spcAft>
                <a:spcPct val="20000"/>
              </a:spcAft>
              <a:buClr>
                <a:srgbClr val="FF0000"/>
              </a:buClr>
              <a:buFont typeface="+mj-lt"/>
              <a:buAutoNum type="romanLcPeriod"/>
            </a:pPr>
            <a:r>
              <a:rPr lang="en-US" sz="1800" dirty="0" err="1" smtClean="0">
                <a:solidFill>
                  <a:schemeClr val="tx1"/>
                </a:solidFill>
              </a:rPr>
              <a:t>Peraturan-Peraturan</a:t>
            </a:r>
            <a:r>
              <a:rPr lang="en-US" sz="1800" dirty="0" smtClean="0">
                <a:solidFill>
                  <a:schemeClr val="tx1"/>
                </a:solidFill>
              </a:rPr>
              <a:t> </a:t>
            </a:r>
            <a:r>
              <a:rPr lang="en-US" sz="1800" dirty="0" err="1">
                <a:solidFill>
                  <a:schemeClr val="tx1"/>
                </a:solidFill>
              </a:rPr>
              <a:t>diwarisi</a:t>
            </a:r>
            <a:r>
              <a:rPr lang="en-US" sz="1800" dirty="0">
                <a:solidFill>
                  <a:schemeClr val="tx1"/>
                </a:solidFill>
              </a:rPr>
              <a:t> </a:t>
            </a:r>
            <a:r>
              <a:rPr lang="en-US" sz="1800" dirty="0" err="1" smtClean="0">
                <a:solidFill>
                  <a:schemeClr val="tx1"/>
                </a:solidFill>
              </a:rPr>
              <a:t>sebelum</a:t>
            </a:r>
            <a:r>
              <a:rPr lang="en-US" sz="1800" dirty="0" smtClean="0">
                <a:solidFill>
                  <a:schemeClr val="tx1"/>
                </a:solidFill>
              </a:rPr>
              <a:t> </a:t>
            </a:r>
            <a:r>
              <a:rPr lang="en-US" sz="1800" dirty="0" err="1">
                <a:solidFill>
                  <a:schemeClr val="tx1"/>
                </a:solidFill>
              </a:rPr>
              <a:t>merdeka</a:t>
            </a:r>
            <a:r>
              <a:rPr lang="en-US" sz="1800" dirty="0">
                <a:solidFill>
                  <a:schemeClr val="tx1"/>
                </a:solidFill>
              </a:rPr>
              <a:t> (</a:t>
            </a:r>
            <a:r>
              <a:rPr lang="en-US" sz="1800" dirty="0" err="1">
                <a:solidFill>
                  <a:schemeClr val="tx1"/>
                </a:solidFill>
              </a:rPr>
              <a:t>sebelum</a:t>
            </a:r>
            <a:r>
              <a:rPr lang="en-US" sz="1800" dirty="0">
                <a:solidFill>
                  <a:schemeClr val="tx1"/>
                </a:solidFill>
              </a:rPr>
              <a:t> 1957) </a:t>
            </a:r>
            <a:r>
              <a:rPr lang="en-US" sz="1800" dirty="0" err="1">
                <a:solidFill>
                  <a:schemeClr val="tx1"/>
                </a:solidFill>
              </a:rPr>
              <a:t>tempoh</a:t>
            </a:r>
            <a:r>
              <a:rPr lang="en-US" sz="1800" dirty="0">
                <a:solidFill>
                  <a:schemeClr val="tx1"/>
                </a:solidFill>
              </a:rPr>
              <a:t> yang </a:t>
            </a:r>
            <a:r>
              <a:rPr lang="en-US" sz="1800" dirty="0" err="1">
                <a:solidFill>
                  <a:schemeClr val="tx1"/>
                </a:solidFill>
              </a:rPr>
              <a:t>masih</a:t>
            </a:r>
            <a:r>
              <a:rPr lang="en-US" sz="1800" dirty="0">
                <a:solidFill>
                  <a:schemeClr val="tx1"/>
                </a:solidFill>
              </a:rPr>
              <a:t> </a:t>
            </a:r>
            <a:r>
              <a:rPr lang="en-US" sz="1800" dirty="0" err="1">
                <a:solidFill>
                  <a:schemeClr val="tx1"/>
                </a:solidFill>
              </a:rPr>
              <a:t>berkuat</a:t>
            </a:r>
            <a:r>
              <a:rPr lang="en-US" sz="1800" dirty="0">
                <a:solidFill>
                  <a:schemeClr val="tx1"/>
                </a:solidFill>
              </a:rPr>
              <a:t> </a:t>
            </a:r>
            <a:r>
              <a:rPr lang="en-US" sz="1800" dirty="0" err="1">
                <a:solidFill>
                  <a:schemeClr val="tx1"/>
                </a:solidFill>
              </a:rPr>
              <a:t>kuasa</a:t>
            </a:r>
            <a:r>
              <a:rPr lang="en-US" sz="1800" dirty="0">
                <a:solidFill>
                  <a:schemeClr val="tx1"/>
                </a:solidFill>
              </a:rPr>
              <a:t> di </a:t>
            </a:r>
            <a:r>
              <a:rPr lang="en-US" sz="1800" dirty="0" err="1">
                <a:solidFill>
                  <a:schemeClr val="tx1"/>
                </a:solidFill>
              </a:rPr>
              <a:t>beberapa</a:t>
            </a:r>
            <a:r>
              <a:rPr lang="en-US" sz="1800" dirty="0">
                <a:solidFill>
                  <a:schemeClr val="tx1"/>
                </a:solidFill>
              </a:rPr>
              <a:t> </a:t>
            </a:r>
            <a:r>
              <a:rPr lang="en-US" sz="1800" dirty="0" err="1">
                <a:solidFill>
                  <a:schemeClr val="tx1"/>
                </a:solidFill>
              </a:rPr>
              <a:t>sektor</a:t>
            </a:r>
            <a:r>
              <a:rPr lang="en-US" sz="1800" dirty="0">
                <a:solidFill>
                  <a:schemeClr val="tx1"/>
                </a:solidFill>
              </a:rPr>
              <a:t>, </a:t>
            </a:r>
            <a:r>
              <a:rPr lang="en-US" sz="1800" dirty="0" err="1">
                <a:solidFill>
                  <a:schemeClr val="tx1"/>
                </a:solidFill>
              </a:rPr>
              <a:t>dan</a:t>
            </a:r>
            <a:r>
              <a:rPr lang="en-US" sz="1800" dirty="0">
                <a:solidFill>
                  <a:schemeClr val="tx1"/>
                </a:solidFill>
              </a:rPr>
              <a:t> </a:t>
            </a:r>
            <a:endParaRPr lang="en-US" sz="1800" dirty="0" smtClean="0">
              <a:solidFill>
                <a:schemeClr val="tx1"/>
              </a:solidFill>
            </a:endParaRPr>
          </a:p>
          <a:p>
            <a:pPr marL="1276350" lvl="2" indent="-476250">
              <a:lnSpc>
                <a:spcPct val="90000"/>
              </a:lnSpc>
              <a:spcAft>
                <a:spcPct val="20000"/>
              </a:spcAft>
              <a:buClr>
                <a:srgbClr val="FF0000"/>
              </a:buClr>
              <a:buFont typeface="+mj-lt"/>
              <a:buAutoNum type="romanLcPeriod"/>
            </a:pPr>
            <a:r>
              <a:rPr lang="en-US" sz="1800" dirty="0" err="1" smtClean="0">
                <a:solidFill>
                  <a:schemeClr val="tx1"/>
                </a:solidFill>
              </a:rPr>
              <a:t>Pelbagai</a:t>
            </a:r>
            <a:r>
              <a:rPr lang="en-US" sz="1800" dirty="0" smtClean="0">
                <a:solidFill>
                  <a:schemeClr val="tx1"/>
                </a:solidFill>
              </a:rPr>
              <a:t> </a:t>
            </a:r>
            <a:r>
              <a:rPr lang="en-US" sz="1800" dirty="0" err="1">
                <a:solidFill>
                  <a:schemeClr val="tx1"/>
                </a:solidFill>
              </a:rPr>
              <a:t>peraturan</a:t>
            </a:r>
            <a:r>
              <a:rPr lang="en-US" sz="1800" dirty="0">
                <a:solidFill>
                  <a:schemeClr val="tx1"/>
                </a:solidFill>
              </a:rPr>
              <a:t> yang </a:t>
            </a:r>
            <a:r>
              <a:rPr lang="en-US" sz="1800" dirty="0" err="1">
                <a:solidFill>
                  <a:schemeClr val="tx1"/>
                </a:solidFill>
              </a:rPr>
              <a:t>telah</a:t>
            </a:r>
            <a:r>
              <a:rPr lang="en-US" sz="1800" dirty="0">
                <a:solidFill>
                  <a:schemeClr val="tx1"/>
                </a:solidFill>
              </a:rPr>
              <a:t> </a:t>
            </a:r>
            <a:r>
              <a:rPr lang="en-US" sz="1800" dirty="0" err="1">
                <a:solidFill>
                  <a:schemeClr val="tx1"/>
                </a:solidFill>
              </a:rPr>
              <a:t>dibangunkan</a:t>
            </a:r>
            <a:r>
              <a:rPr lang="en-US" sz="1800" dirty="0">
                <a:solidFill>
                  <a:schemeClr val="tx1"/>
                </a:solidFill>
              </a:rPr>
              <a:t> </a:t>
            </a:r>
            <a:r>
              <a:rPr lang="en-US" sz="1800" dirty="0" err="1">
                <a:solidFill>
                  <a:schemeClr val="tx1"/>
                </a:solidFill>
              </a:rPr>
              <a:t>dalam</a:t>
            </a:r>
            <a:r>
              <a:rPr lang="en-US" sz="1800" dirty="0">
                <a:solidFill>
                  <a:schemeClr val="tx1"/>
                </a:solidFill>
              </a:rPr>
              <a:t> </a:t>
            </a:r>
            <a:r>
              <a:rPr lang="en-US" sz="1800" dirty="0" err="1" smtClean="0">
                <a:solidFill>
                  <a:schemeClr val="tx1"/>
                </a:solidFill>
              </a:rPr>
              <a:t>berdasarkan</a:t>
            </a:r>
            <a:r>
              <a:rPr lang="en-US" sz="1800" dirty="0" smtClean="0">
                <a:solidFill>
                  <a:schemeClr val="tx1"/>
                </a:solidFill>
              </a:rPr>
              <a:t> </a:t>
            </a:r>
            <a:r>
              <a:rPr lang="en-US" sz="1800" dirty="0" err="1" smtClean="0">
                <a:solidFill>
                  <a:schemeClr val="tx1"/>
                </a:solidFill>
              </a:rPr>
              <a:t>keperluan</a:t>
            </a:r>
            <a:r>
              <a:rPr lang="en-US" sz="1800" dirty="0" smtClean="0">
                <a:solidFill>
                  <a:schemeClr val="tx1"/>
                </a:solidFill>
              </a:rPr>
              <a:t>. </a:t>
            </a:r>
          </a:p>
          <a:p>
            <a:pPr marL="476250" indent="-476250">
              <a:lnSpc>
                <a:spcPct val="90000"/>
              </a:lnSpc>
              <a:spcAft>
                <a:spcPct val="20000"/>
              </a:spcAft>
              <a:buClr>
                <a:srgbClr val="FF0000"/>
              </a:buClr>
              <a:buFont typeface="+mj-lt"/>
              <a:buAutoNum type="arabicPeriod"/>
            </a:pPr>
            <a:r>
              <a:rPr lang="en-US" sz="2000" dirty="0" err="1" smtClean="0">
                <a:solidFill>
                  <a:schemeClr val="tx1"/>
                </a:solidFill>
              </a:rPr>
              <a:t>Pengemaskinian</a:t>
            </a:r>
            <a:r>
              <a:rPr lang="en-US" sz="2000" dirty="0" smtClean="0">
                <a:solidFill>
                  <a:schemeClr val="tx1"/>
                </a:solidFill>
              </a:rPr>
              <a:t> </a:t>
            </a:r>
            <a:r>
              <a:rPr lang="en-US" sz="2000" dirty="0" err="1">
                <a:solidFill>
                  <a:schemeClr val="tx1"/>
                </a:solidFill>
              </a:rPr>
              <a:t>peraturan</a:t>
            </a:r>
            <a:r>
              <a:rPr lang="en-US" sz="2000" dirty="0">
                <a:solidFill>
                  <a:schemeClr val="tx1"/>
                </a:solidFill>
              </a:rPr>
              <a:t> </a:t>
            </a:r>
            <a:r>
              <a:rPr lang="en-US" sz="2000" dirty="0" err="1">
                <a:solidFill>
                  <a:schemeClr val="tx1"/>
                </a:solidFill>
              </a:rPr>
              <a:t>teknikal</a:t>
            </a:r>
            <a:r>
              <a:rPr lang="en-US" sz="2000" dirty="0">
                <a:solidFill>
                  <a:schemeClr val="tx1"/>
                </a:solidFill>
              </a:rPr>
              <a:t> </a:t>
            </a:r>
            <a:r>
              <a:rPr lang="en-US" sz="2000" dirty="0" err="1">
                <a:solidFill>
                  <a:schemeClr val="tx1"/>
                </a:solidFill>
              </a:rPr>
              <a:t>sering</a:t>
            </a:r>
            <a:r>
              <a:rPr lang="en-US" sz="2000" dirty="0">
                <a:solidFill>
                  <a:schemeClr val="tx1"/>
                </a:solidFill>
              </a:rPr>
              <a:t> </a:t>
            </a:r>
            <a:r>
              <a:rPr lang="en-US" sz="2000" dirty="0" err="1">
                <a:solidFill>
                  <a:schemeClr val="tx1"/>
                </a:solidFill>
              </a:rPr>
              <a:t>jauh</a:t>
            </a:r>
            <a:r>
              <a:rPr lang="en-US" sz="2000" dirty="0">
                <a:solidFill>
                  <a:schemeClr val="tx1"/>
                </a:solidFill>
              </a:rPr>
              <a:t> </a:t>
            </a:r>
            <a:r>
              <a:rPr lang="en-US" sz="2000" dirty="0" err="1">
                <a:solidFill>
                  <a:schemeClr val="tx1"/>
                </a:solidFill>
              </a:rPr>
              <a:t>ketinggalan</a:t>
            </a:r>
            <a:r>
              <a:rPr lang="en-US" sz="2000" dirty="0">
                <a:solidFill>
                  <a:schemeClr val="tx1"/>
                </a:solidFill>
              </a:rPr>
              <a:t> </a:t>
            </a:r>
            <a:r>
              <a:rPr lang="en-US" sz="2000" dirty="0" smtClean="0">
                <a:solidFill>
                  <a:schemeClr val="tx1"/>
                </a:solidFill>
              </a:rPr>
              <a:t>- </a:t>
            </a:r>
            <a:r>
              <a:rPr lang="en-US" sz="2000" dirty="0" err="1">
                <a:solidFill>
                  <a:schemeClr val="tx1"/>
                </a:solidFill>
              </a:rPr>
              <a:t>mewujudkan</a:t>
            </a:r>
            <a:r>
              <a:rPr lang="en-US" sz="2000" dirty="0">
                <a:solidFill>
                  <a:schemeClr val="tx1"/>
                </a:solidFill>
              </a:rPr>
              <a:t> </a:t>
            </a:r>
            <a:r>
              <a:rPr lang="en-US" sz="2000" dirty="0" err="1" smtClean="0">
                <a:solidFill>
                  <a:schemeClr val="tx1"/>
                </a:solidFill>
              </a:rPr>
              <a:t>kebimbangan</a:t>
            </a:r>
            <a:r>
              <a:rPr lang="en-US" sz="2000" dirty="0" smtClean="0">
                <a:solidFill>
                  <a:schemeClr val="tx1"/>
                </a:solidFill>
              </a:rPr>
              <a:t> </a:t>
            </a:r>
            <a:r>
              <a:rPr lang="en-US" sz="2000" dirty="0" err="1" smtClean="0">
                <a:solidFill>
                  <a:schemeClr val="tx1"/>
                </a:solidFill>
              </a:rPr>
              <a:t>terhadap</a:t>
            </a:r>
            <a:r>
              <a:rPr lang="en-US" sz="2000" dirty="0" smtClean="0">
                <a:solidFill>
                  <a:schemeClr val="tx1"/>
                </a:solidFill>
              </a:rPr>
              <a:t> </a:t>
            </a:r>
            <a:r>
              <a:rPr lang="en-US" sz="2000" dirty="0" err="1">
                <a:solidFill>
                  <a:schemeClr val="tx1"/>
                </a:solidFill>
              </a:rPr>
              <a:t>undang-undang</a:t>
            </a:r>
            <a:r>
              <a:rPr lang="en-US" sz="2000" dirty="0">
                <a:solidFill>
                  <a:schemeClr val="tx1"/>
                </a:solidFill>
              </a:rPr>
              <a:t> </a:t>
            </a:r>
            <a:r>
              <a:rPr lang="en-US" sz="2000" dirty="0" err="1">
                <a:solidFill>
                  <a:schemeClr val="tx1"/>
                </a:solidFill>
              </a:rPr>
              <a:t>usang</a:t>
            </a:r>
            <a:r>
              <a:rPr lang="en-US" sz="2000" dirty="0">
                <a:solidFill>
                  <a:schemeClr val="tx1"/>
                </a:solidFill>
              </a:rPr>
              <a:t>. </a:t>
            </a:r>
            <a:endParaRPr lang="en-US" sz="2000" dirty="0" smtClean="0">
              <a:solidFill>
                <a:schemeClr val="tx1"/>
              </a:solidFill>
            </a:endParaRPr>
          </a:p>
          <a:p>
            <a:pPr marL="476250" indent="-476250">
              <a:lnSpc>
                <a:spcPct val="90000"/>
              </a:lnSpc>
              <a:spcAft>
                <a:spcPct val="20000"/>
              </a:spcAft>
              <a:buClr>
                <a:srgbClr val="FF0000"/>
              </a:buClr>
              <a:buFont typeface="+mj-lt"/>
              <a:buAutoNum type="arabicPeriod"/>
            </a:pPr>
            <a:r>
              <a:rPr lang="en-US" sz="2000" dirty="0" err="1" smtClean="0">
                <a:solidFill>
                  <a:schemeClr val="tx1"/>
                </a:solidFill>
              </a:rPr>
              <a:t>Peningkatan</a:t>
            </a:r>
            <a:r>
              <a:rPr lang="en-US" sz="2000" dirty="0" smtClean="0">
                <a:solidFill>
                  <a:schemeClr val="tx1"/>
                </a:solidFill>
              </a:rPr>
              <a:t> </a:t>
            </a:r>
            <a:r>
              <a:rPr lang="en-US" sz="2000" dirty="0" err="1">
                <a:solidFill>
                  <a:schemeClr val="tx1"/>
                </a:solidFill>
              </a:rPr>
              <a:t>pengiktirafan</a:t>
            </a:r>
            <a:r>
              <a:rPr lang="en-US" sz="2000" dirty="0">
                <a:solidFill>
                  <a:schemeClr val="tx1"/>
                </a:solidFill>
              </a:rPr>
              <a:t> </a:t>
            </a:r>
            <a:r>
              <a:rPr lang="en-US" sz="2000" dirty="0" err="1">
                <a:solidFill>
                  <a:schemeClr val="tx1"/>
                </a:solidFill>
              </a:rPr>
              <a:t>keperluan</a:t>
            </a:r>
            <a:r>
              <a:rPr lang="en-US" sz="2000" dirty="0">
                <a:solidFill>
                  <a:schemeClr val="tx1"/>
                </a:solidFill>
              </a:rPr>
              <a:t> </a:t>
            </a:r>
            <a:r>
              <a:rPr lang="en-US" sz="2000" dirty="0" err="1">
                <a:solidFill>
                  <a:schemeClr val="tx1"/>
                </a:solidFill>
              </a:rPr>
              <a:t>oleh</a:t>
            </a:r>
            <a:r>
              <a:rPr lang="en-US" sz="2000" dirty="0">
                <a:solidFill>
                  <a:schemeClr val="tx1"/>
                </a:solidFill>
              </a:rPr>
              <a:t> </a:t>
            </a:r>
            <a:r>
              <a:rPr lang="en-US" sz="2000" dirty="0" err="1">
                <a:solidFill>
                  <a:schemeClr val="tx1"/>
                </a:solidFill>
              </a:rPr>
              <a:t>perancang</a:t>
            </a:r>
            <a:r>
              <a:rPr lang="en-US" sz="2000" dirty="0">
                <a:solidFill>
                  <a:schemeClr val="tx1"/>
                </a:solidFill>
              </a:rPr>
              <a:t> </a:t>
            </a:r>
            <a:r>
              <a:rPr lang="en-US" sz="2000" dirty="0" err="1">
                <a:solidFill>
                  <a:schemeClr val="tx1"/>
                </a:solidFill>
              </a:rPr>
              <a:t>ekonomi</a:t>
            </a:r>
            <a:r>
              <a:rPr lang="en-US" sz="2000" dirty="0">
                <a:solidFill>
                  <a:schemeClr val="tx1"/>
                </a:solidFill>
              </a:rPr>
              <a:t> </a:t>
            </a:r>
            <a:r>
              <a:rPr lang="en-US" sz="2000" dirty="0" err="1">
                <a:solidFill>
                  <a:schemeClr val="tx1"/>
                </a:solidFill>
              </a:rPr>
              <a:t>kesan</a:t>
            </a:r>
            <a:r>
              <a:rPr lang="en-US" sz="2000" dirty="0">
                <a:solidFill>
                  <a:schemeClr val="tx1"/>
                </a:solidFill>
              </a:rPr>
              <a:t> </a:t>
            </a:r>
            <a:r>
              <a:rPr lang="en-US" sz="2000" dirty="0" err="1" smtClean="0">
                <a:solidFill>
                  <a:schemeClr val="tx1"/>
                </a:solidFill>
              </a:rPr>
              <a:t>dari</a:t>
            </a:r>
            <a:r>
              <a:rPr lang="en-US" sz="2000" dirty="0" smtClean="0">
                <a:solidFill>
                  <a:schemeClr val="tx1"/>
                </a:solidFill>
              </a:rPr>
              <a:t> </a:t>
            </a:r>
            <a:r>
              <a:rPr lang="en-US" sz="2000" dirty="0" err="1" smtClean="0">
                <a:solidFill>
                  <a:schemeClr val="tx1"/>
                </a:solidFill>
              </a:rPr>
              <a:t>peraturan</a:t>
            </a:r>
            <a:r>
              <a:rPr lang="en-US" sz="2000" dirty="0" smtClean="0">
                <a:solidFill>
                  <a:schemeClr val="tx1"/>
                </a:solidFill>
              </a:rPr>
              <a:t> </a:t>
            </a:r>
            <a:r>
              <a:rPr lang="en-US" sz="2000" dirty="0" err="1">
                <a:solidFill>
                  <a:schemeClr val="tx1"/>
                </a:solidFill>
              </a:rPr>
              <a:t>tidak</a:t>
            </a:r>
            <a:r>
              <a:rPr lang="en-US" sz="2000" dirty="0">
                <a:solidFill>
                  <a:schemeClr val="tx1"/>
                </a:solidFill>
              </a:rPr>
              <a:t> </a:t>
            </a:r>
            <a:r>
              <a:rPr lang="en-US" sz="2000" dirty="0" err="1">
                <a:solidFill>
                  <a:schemeClr val="tx1"/>
                </a:solidFill>
              </a:rPr>
              <a:t>sesuai</a:t>
            </a:r>
            <a:r>
              <a:rPr lang="en-US" sz="2000" dirty="0">
                <a:solidFill>
                  <a:schemeClr val="tx1"/>
                </a:solidFill>
              </a:rPr>
              <a:t> </a:t>
            </a:r>
            <a:r>
              <a:rPr lang="en-US" sz="2000" dirty="0" err="1">
                <a:solidFill>
                  <a:schemeClr val="tx1"/>
                </a:solidFill>
              </a:rPr>
              <a:t>sebagai</a:t>
            </a:r>
            <a:r>
              <a:rPr lang="en-US" sz="2000" dirty="0">
                <a:solidFill>
                  <a:schemeClr val="tx1"/>
                </a:solidFill>
              </a:rPr>
              <a:t> </a:t>
            </a:r>
            <a:r>
              <a:rPr lang="en-US" sz="2000" dirty="0" err="1">
                <a:solidFill>
                  <a:schemeClr val="tx1"/>
                </a:solidFill>
              </a:rPr>
              <a:t>penghalang</a:t>
            </a:r>
            <a:r>
              <a:rPr lang="en-US" sz="2000" dirty="0">
                <a:solidFill>
                  <a:schemeClr val="tx1"/>
                </a:solidFill>
              </a:rPr>
              <a:t> </a:t>
            </a:r>
            <a:r>
              <a:rPr lang="en-US" sz="2000" dirty="0" err="1">
                <a:solidFill>
                  <a:schemeClr val="tx1"/>
                </a:solidFill>
              </a:rPr>
              <a:t>untuk</a:t>
            </a:r>
            <a:r>
              <a:rPr lang="en-US" sz="2000" dirty="0">
                <a:solidFill>
                  <a:schemeClr val="tx1"/>
                </a:solidFill>
              </a:rPr>
              <a:t> </a:t>
            </a:r>
            <a:r>
              <a:rPr lang="en-US" sz="2000" dirty="0" err="1">
                <a:solidFill>
                  <a:schemeClr val="tx1"/>
                </a:solidFill>
              </a:rPr>
              <a:t>menarik</a:t>
            </a:r>
            <a:r>
              <a:rPr lang="en-US" sz="2000" dirty="0">
                <a:solidFill>
                  <a:schemeClr val="tx1"/>
                </a:solidFill>
              </a:rPr>
              <a:t> </a:t>
            </a:r>
            <a:r>
              <a:rPr lang="en-US" sz="2000" dirty="0" err="1">
                <a:solidFill>
                  <a:schemeClr val="tx1"/>
                </a:solidFill>
              </a:rPr>
              <a:t>pelaburan</a:t>
            </a:r>
            <a:r>
              <a:rPr lang="en-US" sz="2000" dirty="0">
                <a:solidFill>
                  <a:schemeClr val="tx1"/>
                </a:solidFill>
              </a:rPr>
              <a:t> </a:t>
            </a:r>
            <a:r>
              <a:rPr lang="en-US" sz="2000" dirty="0" err="1" smtClean="0">
                <a:solidFill>
                  <a:schemeClr val="tx1"/>
                </a:solidFill>
              </a:rPr>
              <a:t>dan</a:t>
            </a:r>
            <a:r>
              <a:rPr lang="en-US" sz="2000" dirty="0" smtClean="0">
                <a:solidFill>
                  <a:schemeClr val="tx1"/>
                </a:solidFill>
              </a:rPr>
              <a:t> </a:t>
            </a:r>
            <a:r>
              <a:rPr lang="en-US" sz="2000" dirty="0" err="1" smtClean="0">
                <a:solidFill>
                  <a:schemeClr val="tx1"/>
                </a:solidFill>
              </a:rPr>
              <a:t>meningkatkan</a:t>
            </a:r>
            <a:r>
              <a:rPr lang="en-US" sz="2000" dirty="0" smtClean="0">
                <a:solidFill>
                  <a:schemeClr val="tx1"/>
                </a:solidFill>
              </a:rPr>
              <a:t> </a:t>
            </a:r>
            <a:r>
              <a:rPr lang="en-US" sz="2000" dirty="0" err="1" smtClean="0">
                <a:solidFill>
                  <a:schemeClr val="tx1"/>
                </a:solidFill>
              </a:rPr>
              <a:t>produktiviti</a:t>
            </a:r>
            <a:r>
              <a:rPr lang="en-US" sz="2000" dirty="0" smtClean="0">
                <a:solidFill>
                  <a:schemeClr val="tx1"/>
                </a:solidFill>
              </a:rPr>
              <a:t>.</a:t>
            </a:r>
          </a:p>
          <a:p>
            <a:pPr marL="476250" indent="-476250">
              <a:lnSpc>
                <a:spcPct val="90000"/>
              </a:lnSpc>
              <a:spcAft>
                <a:spcPct val="20000"/>
              </a:spcAft>
              <a:buClr>
                <a:srgbClr val="FF0000"/>
              </a:buClr>
              <a:buFont typeface="Wingdings" pitchFamily="2" charset="2"/>
              <a:buAutoNum type="arabicPeriod"/>
            </a:pPr>
            <a:r>
              <a:rPr lang="en-US" sz="2000" dirty="0" err="1" smtClean="0">
                <a:solidFill>
                  <a:schemeClr val="tx1"/>
                </a:solidFill>
                <a:latin typeface="Candara" pitchFamily="34" charset="0"/>
              </a:rPr>
              <a:t>K</a:t>
            </a:r>
            <a:r>
              <a:rPr lang="en-US" sz="2000" dirty="0" err="1" smtClean="0">
                <a:solidFill>
                  <a:schemeClr val="tx1"/>
                </a:solidFill>
              </a:rPr>
              <a:t>esukaran</a:t>
            </a:r>
            <a:r>
              <a:rPr lang="en-US" sz="2000" dirty="0" smtClean="0">
                <a:solidFill>
                  <a:schemeClr val="tx1"/>
                </a:solidFill>
              </a:rPr>
              <a:t> </a:t>
            </a:r>
            <a:r>
              <a:rPr lang="en-US" sz="2000" dirty="0" err="1" smtClean="0">
                <a:solidFill>
                  <a:schemeClr val="tx1"/>
                </a:solidFill>
              </a:rPr>
              <a:t>untuk</a:t>
            </a:r>
            <a:r>
              <a:rPr lang="en-US" sz="2000" dirty="0" smtClean="0">
                <a:solidFill>
                  <a:schemeClr val="tx1"/>
                </a:solidFill>
              </a:rPr>
              <a:t> </a:t>
            </a:r>
            <a:r>
              <a:rPr lang="en-US" sz="2000" dirty="0" err="1">
                <a:solidFill>
                  <a:schemeClr val="tx1"/>
                </a:solidFill>
              </a:rPr>
              <a:t>mengawal</a:t>
            </a:r>
            <a:r>
              <a:rPr lang="en-US" sz="2000" dirty="0">
                <a:solidFill>
                  <a:schemeClr val="tx1"/>
                </a:solidFill>
              </a:rPr>
              <a:t> </a:t>
            </a:r>
            <a:r>
              <a:rPr lang="en-US" sz="2000" dirty="0" err="1">
                <a:solidFill>
                  <a:schemeClr val="tx1"/>
                </a:solidFill>
              </a:rPr>
              <a:t>secara</a:t>
            </a:r>
            <a:r>
              <a:rPr lang="en-US" sz="2000" dirty="0">
                <a:solidFill>
                  <a:schemeClr val="tx1"/>
                </a:solidFill>
              </a:rPr>
              <a:t> </a:t>
            </a:r>
            <a:r>
              <a:rPr lang="en-US" sz="2000" dirty="0" err="1">
                <a:solidFill>
                  <a:schemeClr val="tx1"/>
                </a:solidFill>
              </a:rPr>
              <a:t>berkesan</a:t>
            </a:r>
            <a:r>
              <a:rPr lang="en-US" sz="2000" dirty="0">
                <a:solidFill>
                  <a:schemeClr val="tx1"/>
                </a:solidFill>
              </a:rPr>
              <a:t> </a:t>
            </a:r>
            <a:r>
              <a:rPr lang="en-US" sz="2000" dirty="0" err="1">
                <a:solidFill>
                  <a:schemeClr val="tx1"/>
                </a:solidFill>
              </a:rPr>
              <a:t>dan</a:t>
            </a:r>
            <a:r>
              <a:rPr lang="en-US" sz="2000" dirty="0">
                <a:solidFill>
                  <a:schemeClr val="tx1"/>
                </a:solidFill>
              </a:rPr>
              <a:t> </a:t>
            </a:r>
            <a:r>
              <a:rPr lang="en-US" sz="2000" dirty="0" err="1" smtClean="0">
                <a:solidFill>
                  <a:schemeClr val="tx1"/>
                </a:solidFill>
              </a:rPr>
              <a:t>menepati</a:t>
            </a:r>
            <a:r>
              <a:rPr lang="en-US" sz="2000" dirty="0" smtClean="0">
                <a:solidFill>
                  <a:schemeClr val="tx1"/>
                </a:solidFill>
              </a:rPr>
              <a:t> </a:t>
            </a:r>
            <a:r>
              <a:rPr lang="en-US" sz="2000" dirty="0" err="1" smtClean="0">
                <a:solidFill>
                  <a:schemeClr val="tx1"/>
                </a:solidFill>
              </a:rPr>
              <a:t>masa</a:t>
            </a:r>
            <a:r>
              <a:rPr lang="en-US" sz="2000" dirty="0" smtClean="0">
                <a:solidFill>
                  <a:schemeClr val="tx1"/>
                </a:solidFill>
              </a:rPr>
              <a:t>: </a:t>
            </a:r>
            <a:r>
              <a:rPr lang="en-US" sz="2000" dirty="0" err="1" smtClean="0">
                <a:solidFill>
                  <a:schemeClr val="tx1"/>
                </a:solidFill>
              </a:rPr>
              <a:t>Perubahan</a:t>
            </a:r>
            <a:r>
              <a:rPr lang="en-US" sz="2000" dirty="0" smtClean="0">
                <a:solidFill>
                  <a:schemeClr val="tx1"/>
                </a:solidFill>
              </a:rPr>
              <a:t> </a:t>
            </a:r>
            <a:r>
              <a:rPr lang="en-US" sz="2000" dirty="0" err="1" smtClean="0">
                <a:solidFill>
                  <a:schemeClr val="tx1"/>
                </a:solidFill>
              </a:rPr>
              <a:t>teknologi</a:t>
            </a:r>
            <a:r>
              <a:rPr lang="en-US" sz="2000" dirty="0" smtClean="0">
                <a:solidFill>
                  <a:schemeClr val="tx1"/>
                </a:solidFill>
              </a:rPr>
              <a:t> di </a:t>
            </a:r>
            <a:r>
              <a:rPr lang="en-US" sz="2000" dirty="0" err="1" smtClean="0">
                <a:solidFill>
                  <a:schemeClr val="tx1"/>
                </a:solidFill>
              </a:rPr>
              <a:t>dalam</a:t>
            </a:r>
            <a:r>
              <a:rPr lang="en-US" sz="2000" dirty="0" smtClean="0">
                <a:solidFill>
                  <a:schemeClr val="tx1"/>
                </a:solidFill>
              </a:rPr>
              <a:t> </a:t>
            </a:r>
            <a:r>
              <a:rPr lang="en-US" sz="2000" dirty="0" err="1" smtClean="0">
                <a:solidFill>
                  <a:schemeClr val="tx1"/>
                </a:solidFill>
              </a:rPr>
              <a:t>pertumbuhan</a:t>
            </a:r>
            <a:r>
              <a:rPr lang="en-US" sz="2000" dirty="0" smtClean="0">
                <a:solidFill>
                  <a:schemeClr val="tx1"/>
                </a:solidFill>
              </a:rPr>
              <a:t>, </a:t>
            </a:r>
            <a:r>
              <a:rPr lang="en-US" sz="2000" dirty="0" err="1">
                <a:solidFill>
                  <a:schemeClr val="tx1"/>
                </a:solidFill>
              </a:rPr>
              <a:t>jurang</a:t>
            </a:r>
            <a:r>
              <a:rPr lang="en-US" sz="2000" dirty="0">
                <a:solidFill>
                  <a:schemeClr val="tx1"/>
                </a:solidFill>
              </a:rPr>
              <a:t> </a:t>
            </a:r>
            <a:r>
              <a:rPr lang="en-US" sz="2000" dirty="0" err="1">
                <a:solidFill>
                  <a:schemeClr val="tx1"/>
                </a:solidFill>
              </a:rPr>
              <a:t>dan</a:t>
            </a:r>
            <a:r>
              <a:rPr lang="en-US" sz="2000" dirty="0">
                <a:solidFill>
                  <a:schemeClr val="tx1"/>
                </a:solidFill>
              </a:rPr>
              <a:t> </a:t>
            </a:r>
            <a:r>
              <a:rPr lang="en-US" sz="2000" dirty="0" err="1" smtClean="0">
                <a:solidFill>
                  <a:schemeClr val="tx1"/>
                </a:solidFill>
              </a:rPr>
              <a:t>pertindihan</a:t>
            </a:r>
            <a:r>
              <a:rPr lang="en-US" sz="2000" dirty="0" smtClean="0">
                <a:solidFill>
                  <a:schemeClr val="tx1"/>
                </a:solidFill>
              </a:rPr>
              <a:t> </a:t>
            </a:r>
            <a:r>
              <a:rPr lang="en-US" sz="2000" dirty="0" err="1">
                <a:solidFill>
                  <a:schemeClr val="tx1"/>
                </a:solidFill>
              </a:rPr>
              <a:t>dalam</a:t>
            </a:r>
            <a:r>
              <a:rPr lang="en-US" sz="2000" dirty="0">
                <a:solidFill>
                  <a:schemeClr val="tx1"/>
                </a:solidFill>
              </a:rPr>
              <a:t> </a:t>
            </a:r>
            <a:r>
              <a:rPr lang="en-US" sz="2000" dirty="0" err="1">
                <a:solidFill>
                  <a:schemeClr val="tx1"/>
                </a:solidFill>
              </a:rPr>
              <a:t>sistem</a:t>
            </a:r>
            <a:r>
              <a:rPr lang="en-US" sz="2000" dirty="0">
                <a:solidFill>
                  <a:schemeClr val="tx1"/>
                </a:solidFill>
              </a:rPr>
              <a:t> </a:t>
            </a:r>
            <a:r>
              <a:rPr lang="en-US" sz="2000" dirty="0" err="1">
                <a:solidFill>
                  <a:schemeClr val="tx1"/>
                </a:solidFill>
              </a:rPr>
              <a:t>pentadbiran</a:t>
            </a:r>
            <a:r>
              <a:rPr lang="en-US" sz="2000" dirty="0">
                <a:solidFill>
                  <a:schemeClr val="tx1"/>
                </a:solidFill>
              </a:rPr>
              <a:t> </a:t>
            </a:r>
            <a:r>
              <a:rPr lang="en-US" sz="2000" dirty="0" err="1">
                <a:solidFill>
                  <a:schemeClr val="tx1"/>
                </a:solidFill>
              </a:rPr>
              <a:t>dan</a:t>
            </a:r>
            <a:r>
              <a:rPr lang="en-US" sz="2000" dirty="0">
                <a:solidFill>
                  <a:schemeClr val="tx1"/>
                </a:solidFill>
              </a:rPr>
              <a:t> </a:t>
            </a:r>
            <a:r>
              <a:rPr lang="en-US" sz="2000" dirty="0" err="1" smtClean="0">
                <a:solidFill>
                  <a:schemeClr val="tx1"/>
                </a:solidFill>
              </a:rPr>
              <a:t>undang-undang</a:t>
            </a:r>
            <a:r>
              <a:rPr lang="en-US" sz="2000" dirty="0">
                <a:solidFill>
                  <a:schemeClr val="tx1"/>
                </a:solidFill>
              </a:rPr>
              <a:t>.</a:t>
            </a:r>
            <a:endParaRPr lang="en-US" sz="2000" dirty="0" smtClean="0">
              <a:solidFill>
                <a:schemeClr val="tx1"/>
              </a:solidFill>
            </a:endParaRPr>
          </a:p>
          <a:p>
            <a:pPr marL="476250" indent="-476250">
              <a:lnSpc>
                <a:spcPct val="90000"/>
              </a:lnSpc>
              <a:spcAft>
                <a:spcPct val="20000"/>
              </a:spcAft>
              <a:buClr>
                <a:srgbClr val="FF0000"/>
              </a:buClr>
              <a:buFont typeface="Wingdings" pitchFamily="2" charset="2"/>
              <a:buAutoNum type="arabicPeriod"/>
            </a:pPr>
            <a:r>
              <a:rPr lang="en-US" sz="2000" dirty="0" err="1" smtClean="0">
                <a:solidFill>
                  <a:schemeClr val="tx1"/>
                </a:solidFill>
              </a:rPr>
              <a:t>Persaingan</a:t>
            </a:r>
            <a:r>
              <a:rPr lang="en-US" sz="2000" dirty="0" smtClean="0">
                <a:solidFill>
                  <a:schemeClr val="tx1"/>
                </a:solidFill>
              </a:rPr>
              <a:t> </a:t>
            </a:r>
            <a:r>
              <a:rPr lang="en-US" sz="2000" dirty="0">
                <a:solidFill>
                  <a:schemeClr val="tx1"/>
                </a:solidFill>
              </a:rPr>
              <a:t>Global </a:t>
            </a:r>
            <a:r>
              <a:rPr lang="en-US" sz="2000" dirty="0" err="1">
                <a:solidFill>
                  <a:schemeClr val="tx1"/>
                </a:solidFill>
              </a:rPr>
              <a:t>dalam</a:t>
            </a:r>
            <a:r>
              <a:rPr lang="en-US" sz="2000" dirty="0">
                <a:solidFill>
                  <a:schemeClr val="tx1"/>
                </a:solidFill>
              </a:rPr>
              <a:t> </a:t>
            </a:r>
            <a:r>
              <a:rPr lang="en-US" sz="2000" dirty="0" err="1">
                <a:solidFill>
                  <a:schemeClr val="tx1"/>
                </a:solidFill>
              </a:rPr>
              <a:t>pelaburan</a:t>
            </a:r>
            <a:r>
              <a:rPr lang="en-US" sz="2000" dirty="0">
                <a:solidFill>
                  <a:schemeClr val="tx1"/>
                </a:solidFill>
              </a:rPr>
              <a:t> </a:t>
            </a:r>
            <a:r>
              <a:rPr lang="en-US" sz="2000" dirty="0" err="1">
                <a:solidFill>
                  <a:schemeClr val="tx1"/>
                </a:solidFill>
              </a:rPr>
              <a:t>dan</a:t>
            </a:r>
            <a:r>
              <a:rPr lang="en-US" sz="2000" dirty="0">
                <a:solidFill>
                  <a:schemeClr val="tx1"/>
                </a:solidFill>
              </a:rPr>
              <a:t> </a:t>
            </a:r>
            <a:r>
              <a:rPr lang="en-US" sz="2000" dirty="0" err="1" smtClean="0">
                <a:solidFill>
                  <a:schemeClr val="tx1"/>
                </a:solidFill>
              </a:rPr>
              <a:t>perdagangan</a:t>
            </a:r>
            <a:r>
              <a:rPr lang="en-US" sz="2000" dirty="0" smtClean="0">
                <a:solidFill>
                  <a:schemeClr val="tx1"/>
                </a:solidFill>
              </a:rPr>
              <a:t>: </a:t>
            </a:r>
            <a:r>
              <a:rPr lang="en-US" sz="2000" dirty="0" err="1" smtClean="0">
                <a:solidFill>
                  <a:schemeClr val="tx1"/>
                </a:solidFill>
              </a:rPr>
              <a:t>Kesan</a:t>
            </a:r>
            <a:r>
              <a:rPr lang="en-US" sz="2000" dirty="0" smtClean="0">
                <a:solidFill>
                  <a:schemeClr val="tx1"/>
                </a:solidFill>
              </a:rPr>
              <a:t> </a:t>
            </a:r>
            <a:r>
              <a:rPr lang="en-US" sz="2000" dirty="0" err="1">
                <a:solidFill>
                  <a:schemeClr val="tx1"/>
                </a:solidFill>
              </a:rPr>
              <a:t>positif</a:t>
            </a:r>
            <a:r>
              <a:rPr lang="en-US" sz="2000" dirty="0">
                <a:solidFill>
                  <a:schemeClr val="tx1"/>
                </a:solidFill>
              </a:rPr>
              <a:t> </a:t>
            </a:r>
            <a:r>
              <a:rPr lang="en-US" sz="2000" dirty="0" err="1">
                <a:solidFill>
                  <a:schemeClr val="tx1"/>
                </a:solidFill>
              </a:rPr>
              <a:t>pembaharuan</a:t>
            </a:r>
            <a:r>
              <a:rPr lang="en-US" sz="2000" dirty="0">
                <a:solidFill>
                  <a:schemeClr val="tx1"/>
                </a:solidFill>
              </a:rPr>
              <a:t> </a:t>
            </a:r>
            <a:r>
              <a:rPr lang="en-US" sz="2000" dirty="0" err="1" smtClean="0">
                <a:solidFill>
                  <a:schemeClr val="tx1"/>
                </a:solidFill>
              </a:rPr>
              <a:t>kawalselia</a:t>
            </a:r>
            <a:r>
              <a:rPr lang="en-US" sz="2000" dirty="0" smtClean="0">
                <a:solidFill>
                  <a:schemeClr val="tx1"/>
                </a:solidFill>
              </a:rPr>
              <a:t> </a:t>
            </a:r>
            <a:r>
              <a:rPr lang="en-US" sz="2000" dirty="0" err="1">
                <a:solidFill>
                  <a:schemeClr val="tx1"/>
                </a:solidFill>
              </a:rPr>
              <a:t>dan</a:t>
            </a:r>
            <a:r>
              <a:rPr lang="en-US" sz="2000" dirty="0">
                <a:solidFill>
                  <a:schemeClr val="tx1"/>
                </a:solidFill>
              </a:rPr>
              <a:t> </a:t>
            </a:r>
            <a:r>
              <a:rPr lang="en-US" sz="2000" dirty="0" err="1" smtClean="0">
                <a:solidFill>
                  <a:schemeClr val="tx1"/>
                </a:solidFill>
              </a:rPr>
              <a:t>penyahkawalsseliaan</a:t>
            </a:r>
            <a:r>
              <a:rPr lang="en-US" sz="2000" dirty="0" smtClean="0">
                <a:solidFill>
                  <a:schemeClr val="tx1"/>
                </a:solidFill>
              </a:rPr>
              <a:t>.</a:t>
            </a:r>
          </a:p>
        </p:txBody>
      </p:sp>
      <p:sp>
        <p:nvSpPr>
          <p:cNvPr id="5124" name="Slide Number Placeholder 5"/>
          <p:cNvSpPr>
            <a:spLocks noGrp="1"/>
          </p:cNvSpPr>
          <p:nvPr>
            <p:ph type="sldNum" sz="quarter" idx="12"/>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53181DA2-C979-4295-8B16-D6CEDB546CFB}" type="slidenum">
              <a:rPr lang="en-GB" altLang="en-US" sz="1400"/>
              <a:pPr eaLnBrk="1" hangingPunct="1"/>
              <a:t>4</a:t>
            </a:fld>
            <a:endParaRPr lang="en-GB" altLang="en-US" sz="1400"/>
          </a:p>
        </p:txBody>
      </p:sp>
    </p:spTree>
    <p:extLst>
      <p:ext uri="{BB962C8B-B14F-4D97-AF65-F5344CB8AC3E}">
        <p14:creationId xmlns:p14="http://schemas.microsoft.com/office/powerpoint/2010/main" val="204610610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33400" y="115888"/>
            <a:ext cx="8431213" cy="1431925"/>
          </a:xfrm>
        </p:spPr>
        <p:txBody>
          <a:bodyPr>
            <a:normAutofit fontScale="90000"/>
          </a:bodyPr>
          <a:lstStyle/>
          <a:p>
            <a:pPr eaLnBrk="1" hangingPunct="1">
              <a:defRPr/>
            </a:pPr>
            <a:r>
              <a:rPr lang="en-CA" altLang="en-US" b="1" dirty="0" err="1" smtClean="0">
                <a:solidFill>
                  <a:srgbClr val="FF0000"/>
                </a:solidFill>
                <a:latin typeface="Candara" pitchFamily="34" charset="0"/>
              </a:rPr>
              <a:t>Apakah</a:t>
            </a:r>
            <a:r>
              <a:rPr lang="en-CA" altLang="en-US" b="1" dirty="0" smtClean="0">
                <a:solidFill>
                  <a:srgbClr val="FF0000"/>
                </a:solidFill>
                <a:latin typeface="Candara" pitchFamily="34" charset="0"/>
              </a:rPr>
              <a:t>:</a:t>
            </a:r>
            <a:br>
              <a:rPr lang="en-CA" altLang="en-US" b="1" dirty="0" smtClean="0">
                <a:solidFill>
                  <a:srgbClr val="FF0000"/>
                </a:solidFill>
                <a:latin typeface="Candara" pitchFamily="34" charset="0"/>
              </a:rPr>
            </a:br>
            <a:r>
              <a:rPr lang="en-CA" altLang="en-US" b="1" dirty="0" smtClean="0">
                <a:solidFill>
                  <a:srgbClr val="FF0000"/>
                </a:solidFill>
                <a:latin typeface="Candara" pitchFamily="34" charset="0"/>
              </a:rPr>
              <a:t> Regulatory Impact Assessment</a:t>
            </a:r>
            <a:endParaRPr lang="en-US" altLang="en-US" b="1" dirty="0" smtClean="0">
              <a:solidFill>
                <a:srgbClr val="FF0000"/>
              </a:solidFill>
              <a:latin typeface="Candara" pitchFamily="34" charset="0"/>
            </a:endParaRPr>
          </a:p>
        </p:txBody>
      </p:sp>
      <p:sp>
        <p:nvSpPr>
          <p:cNvPr id="13315" name="Rectangle 3"/>
          <p:cNvSpPr>
            <a:spLocks noGrp="1" noChangeArrowheads="1"/>
          </p:cNvSpPr>
          <p:nvPr>
            <p:ph idx="1"/>
          </p:nvPr>
        </p:nvSpPr>
        <p:spPr>
          <a:xfrm>
            <a:off x="1042988" y="1844675"/>
            <a:ext cx="7921625" cy="4537075"/>
          </a:xfrm>
        </p:spPr>
        <p:txBody>
          <a:bodyPr>
            <a:normAutofit/>
          </a:bodyPr>
          <a:lstStyle/>
          <a:p>
            <a:pPr eaLnBrk="1" hangingPunct="1">
              <a:defRPr/>
            </a:pPr>
            <a:r>
              <a:rPr lang="en-US" dirty="0" err="1" smtClean="0">
                <a:latin typeface="Candara" pitchFamily="34" charset="0"/>
              </a:rPr>
              <a:t>Meneliti</a:t>
            </a:r>
            <a:r>
              <a:rPr lang="en-US" dirty="0" smtClean="0">
                <a:latin typeface="Candara" pitchFamily="34" charset="0"/>
              </a:rPr>
              <a:t> </a:t>
            </a:r>
            <a:r>
              <a:rPr lang="en-US" dirty="0" err="1">
                <a:latin typeface="Candara" pitchFamily="34" charset="0"/>
              </a:rPr>
              <a:t>dan</a:t>
            </a:r>
            <a:r>
              <a:rPr lang="en-US" dirty="0">
                <a:latin typeface="Candara" pitchFamily="34" charset="0"/>
              </a:rPr>
              <a:t> </a:t>
            </a:r>
            <a:r>
              <a:rPr lang="en-US" dirty="0" err="1">
                <a:latin typeface="Candara" pitchFamily="34" charset="0"/>
              </a:rPr>
              <a:t>mengukur</a:t>
            </a:r>
            <a:r>
              <a:rPr lang="en-US" dirty="0">
                <a:latin typeface="Candara" pitchFamily="34" charset="0"/>
              </a:rPr>
              <a:t> </a:t>
            </a:r>
            <a:r>
              <a:rPr lang="en-US" dirty="0" err="1" smtClean="0">
                <a:latin typeface="Candara" pitchFamily="34" charset="0"/>
              </a:rPr>
              <a:t>kemungkinan</a:t>
            </a:r>
            <a:r>
              <a:rPr lang="en-US" dirty="0" smtClean="0">
                <a:latin typeface="Candara" pitchFamily="34" charset="0"/>
              </a:rPr>
              <a:t> </a:t>
            </a:r>
            <a:r>
              <a:rPr lang="en-US" dirty="0" err="1" smtClean="0">
                <a:latin typeface="Candara" pitchFamily="34" charset="0"/>
              </a:rPr>
              <a:t>manfaat</a:t>
            </a:r>
            <a:r>
              <a:rPr lang="en-US" dirty="0" smtClean="0">
                <a:latin typeface="Candara" pitchFamily="34" charset="0"/>
              </a:rPr>
              <a:t>, </a:t>
            </a:r>
            <a:r>
              <a:rPr lang="en-US" dirty="0" err="1">
                <a:latin typeface="Candara" pitchFamily="34" charset="0"/>
              </a:rPr>
              <a:t>kos</a:t>
            </a:r>
            <a:r>
              <a:rPr lang="en-US" dirty="0">
                <a:latin typeface="Candara" pitchFamily="34" charset="0"/>
              </a:rPr>
              <a:t> </a:t>
            </a:r>
            <a:r>
              <a:rPr lang="en-US" dirty="0" err="1">
                <a:latin typeface="Candara" pitchFamily="34" charset="0"/>
              </a:rPr>
              <a:t>dan</a:t>
            </a:r>
            <a:r>
              <a:rPr lang="en-US" dirty="0">
                <a:latin typeface="Candara" pitchFamily="34" charset="0"/>
              </a:rPr>
              <a:t> </a:t>
            </a:r>
            <a:r>
              <a:rPr lang="en-US" dirty="0" err="1" smtClean="0">
                <a:latin typeface="Candara" pitchFamily="34" charset="0"/>
              </a:rPr>
              <a:t>kesan</a:t>
            </a:r>
            <a:r>
              <a:rPr lang="en-US" dirty="0" smtClean="0">
                <a:latin typeface="Candara" pitchFamily="34" charset="0"/>
              </a:rPr>
              <a:t>, </a:t>
            </a:r>
            <a:r>
              <a:rPr lang="en-US" dirty="0" err="1" smtClean="0">
                <a:latin typeface="Candara" pitchFamily="34" charset="0"/>
              </a:rPr>
              <a:t>dari</a:t>
            </a:r>
            <a:r>
              <a:rPr lang="en-US" dirty="0" smtClean="0">
                <a:latin typeface="Candara" pitchFamily="34" charset="0"/>
              </a:rPr>
              <a:t> </a:t>
            </a:r>
            <a:r>
              <a:rPr lang="en-US" dirty="0" err="1" smtClean="0">
                <a:latin typeface="Candara" pitchFamily="34" charset="0"/>
              </a:rPr>
              <a:t>peraturan</a:t>
            </a:r>
            <a:r>
              <a:rPr lang="en-US" dirty="0" smtClean="0">
                <a:latin typeface="Candara" pitchFamily="34" charset="0"/>
              </a:rPr>
              <a:t> </a:t>
            </a:r>
            <a:r>
              <a:rPr lang="en-US" dirty="0" err="1" smtClean="0">
                <a:latin typeface="Candara" pitchFamily="34" charset="0"/>
              </a:rPr>
              <a:t>baru</a:t>
            </a:r>
            <a:r>
              <a:rPr lang="en-US" dirty="0" smtClean="0">
                <a:latin typeface="Candara" pitchFamily="34" charset="0"/>
              </a:rPr>
              <a:t> </a:t>
            </a:r>
            <a:r>
              <a:rPr lang="en-US" dirty="0" err="1">
                <a:latin typeface="Candara" pitchFamily="34" charset="0"/>
              </a:rPr>
              <a:t>dan</a:t>
            </a:r>
            <a:r>
              <a:rPr lang="en-US" dirty="0">
                <a:latin typeface="Candara" pitchFamily="34" charset="0"/>
              </a:rPr>
              <a:t> </a:t>
            </a:r>
            <a:r>
              <a:rPr lang="en-US" dirty="0" err="1" smtClean="0">
                <a:latin typeface="Candara" pitchFamily="34" charset="0"/>
              </a:rPr>
              <a:t>peraturan</a:t>
            </a:r>
            <a:r>
              <a:rPr lang="en-US" dirty="0" smtClean="0">
                <a:latin typeface="Candara" pitchFamily="34" charset="0"/>
              </a:rPr>
              <a:t> </a:t>
            </a:r>
            <a:r>
              <a:rPr lang="en-US" dirty="0" err="1" smtClean="0">
                <a:latin typeface="Candara" pitchFamily="34" charset="0"/>
              </a:rPr>
              <a:t>telah</a:t>
            </a:r>
            <a:r>
              <a:rPr lang="en-US" dirty="0" smtClean="0">
                <a:latin typeface="Candara" pitchFamily="34" charset="0"/>
              </a:rPr>
              <a:t> </a:t>
            </a:r>
            <a:r>
              <a:rPr lang="en-US" dirty="0" err="1" smtClean="0">
                <a:latin typeface="Candara" pitchFamily="34" charset="0"/>
              </a:rPr>
              <a:t>diubah</a:t>
            </a:r>
            <a:endParaRPr lang="en-US" dirty="0" smtClean="0">
              <a:latin typeface="Candara" pitchFamily="34" charset="0"/>
            </a:endParaRPr>
          </a:p>
          <a:p>
            <a:pPr lvl="1">
              <a:defRPr/>
            </a:pPr>
            <a:r>
              <a:rPr lang="en-US" dirty="0" err="1" smtClean="0">
                <a:latin typeface="Candara" pitchFamily="34" charset="0"/>
              </a:rPr>
              <a:t>Alat</a:t>
            </a:r>
            <a:r>
              <a:rPr lang="en-US" dirty="0" smtClean="0">
                <a:latin typeface="Candara" pitchFamily="34" charset="0"/>
              </a:rPr>
              <a:t> </a:t>
            </a:r>
            <a:r>
              <a:rPr lang="en-US" dirty="0" err="1" smtClean="0">
                <a:latin typeface="Candara" pitchFamily="34" charset="0"/>
              </a:rPr>
              <a:t>untuk</a:t>
            </a:r>
            <a:r>
              <a:rPr lang="en-US" dirty="0" smtClean="0">
                <a:latin typeface="Candara" pitchFamily="34" charset="0"/>
              </a:rPr>
              <a:t> </a:t>
            </a:r>
            <a:r>
              <a:rPr lang="en-US" dirty="0" err="1" smtClean="0">
                <a:latin typeface="Candara" pitchFamily="34" charset="0"/>
              </a:rPr>
              <a:t>membuat</a:t>
            </a:r>
            <a:r>
              <a:rPr lang="en-US" dirty="0" smtClean="0">
                <a:latin typeface="Candara" pitchFamily="34" charset="0"/>
              </a:rPr>
              <a:t> </a:t>
            </a:r>
            <a:r>
              <a:rPr lang="en-US" dirty="0" err="1" smtClean="0">
                <a:latin typeface="Candara" pitchFamily="34" charset="0"/>
              </a:rPr>
              <a:t>keputusan</a:t>
            </a:r>
            <a:r>
              <a:rPr lang="en-US" dirty="0" smtClean="0">
                <a:latin typeface="Candara" pitchFamily="34" charset="0"/>
              </a:rPr>
              <a:t> </a:t>
            </a:r>
            <a:r>
              <a:rPr lang="en-US" dirty="0" err="1">
                <a:latin typeface="Candara" pitchFamily="34" charset="0"/>
              </a:rPr>
              <a:t>utama</a:t>
            </a:r>
            <a:r>
              <a:rPr lang="en-US" dirty="0">
                <a:latin typeface="Candara" pitchFamily="34" charset="0"/>
              </a:rPr>
              <a:t> </a:t>
            </a:r>
            <a:r>
              <a:rPr lang="en-US" dirty="0" err="1" smtClean="0">
                <a:latin typeface="Candara" pitchFamily="34" charset="0"/>
              </a:rPr>
              <a:t>oleh</a:t>
            </a:r>
            <a:r>
              <a:rPr lang="en-US" dirty="0" smtClean="0">
                <a:latin typeface="Candara" pitchFamily="34" charset="0"/>
              </a:rPr>
              <a:t> </a:t>
            </a:r>
            <a:r>
              <a:rPr lang="en-US" dirty="0" err="1">
                <a:latin typeface="Candara" pitchFamily="34" charset="0"/>
              </a:rPr>
              <a:t>kerajaan</a:t>
            </a:r>
            <a:r>
              <a:rPr lang="en-US" dirty="0">
                <a:latin typeface="Candara" pitchFamily="34" charset="0"/>
              </a:rPr>
              <a:t> </a:t>
            </a:r>
            <a:endParaRPr lang="en-US" dirty="0" smtClean="0">
              <a:latin typeface="Candara" pitchFamily="34" charset="0"/>
            </a:endParaRPr>
          </a:p>
          <a:p>
            <a:pPr lvl="1">
              <a:defRPr/>
            </a:pPr>
            <a:r>
              <a:rPr lang="en-US" dirty="0" err="1" smtClean="0">
                <a:latin typeface="Candara" pitchFamily="34" charset="0"/>
              </a:rPr>
              <a:t>Memperkukuh</a:t>
            </a:r>
            <a:r>
              <a:rPr lang="en-US" dirty="0" smtClean="0">
                <a:latin typeface="Candara" pitchFamily="34" charset="0"/>
              </a:rPr>
              <a:t> </a:t>
            </a:r>
            <a:r>
              <a:rPr lang="en-US" dirty="0" err="1">
                <a:latin typeface="Candara" pitchFamily="34" charset="0"/>
              </a:rPr>
              <a:t>pembaharuan</a:t>
            </a:r>
            <a:r>
              <a:rPr lang="en-US" dirty="0">
                <a:latin typeface="Candara" pitchFamily="34" charset="0"/>
              </a:rPr>
              <a:t> </a:t>
            </a:r>
            <a:r>
              <a:rPr lang="en-US" dirty="0" err="1" smtClean="0">
                <a:latin typeface="Candara" pitchFamily="34" charset="0"/>
              </a:rPr>
              <a:t>kawal-selia</a:t>
            </a:r>
            <a:r>
              <a:rPr lang="en-US" dirty="0" smtClean="0">
                <a:latin typeface="Candara" pitchFamily="34" charset="0"/>
              </a:rPr>
              <a:t> </a:t>
            </a:r>
          </a:p>
          <a:p>
            <a:pPr lvl="1">
              <a:defRPr/>
            </a:pPr>
            <a:r>
              <a:rPr lang="en-US" dirty="0" err="1" smtClean="0">
                <a:latin typeface="Candara" pitchFamily="34" charset="0"/>
              </a:rPr>
              <a:t>Digunakan</a:t>
            </a:r>
            <a:r>
              <a:rPr lang="en-US" dirty="0" smtClean="0">
                <a:latin typeface="Candara" pitchFamily="34" charset="0"/>
              </a:rPr>
              <a:t> </a:t>
            </a:r>
            <a:r>
              <a:rPr lang="en-US" dirty="0" err="1">
                <a:latin typeface="Candara" pitchFamily="34" charset="0"/>
              </a:rPr>
              <a:t>dalam</a:t>
            </a:r>
            <a:r>
              <a:rPr lang="en-US" dirty="0">
                <a:latin typeface="Candara" pitchFamily="34" charset="0"/>
              </a:rPr>
              <a:t> </a:t>
            </a:r>
            <a:r>
              <a:rPr lang="en-US" dirty="0" err="1">
                <a:latin typeface="Candara" pitchFamily="34" charset="0"/>
              </a:rPr>
              <a:t>kebanyakan</a:t>
            </a:r>
            <a:r>
              <a:rPr lang="en-US" dirty="0">
                <a:latin typeface="Candara" pitchFamily="34" charset="0"/>
              </a:rPr>
              <a:t> </a:t>
            </a:r>
            <a:r>
              <a:rPr lang="en-US" dirty="0" err="1">
                <a:latin typeface="Candara" pitchFamily="34" charset="0"/>
              </a:rPr>
              <a:t>negara</a:t>
            </a:r>
            <a:r>
              <a:rPr lang="en-US" dirty="0">
                <a:latin typeface="Candara" pitchFamily="34" charset="0"/>
              </a:rPr>
              <a:t> OECD </a:t>
            </a:r>
            <a:endParaRPr lang="en-US" dirty="0" smtClean="0">
              <a:latin typeface="Candara" pitchFamily="34" charset="0"/>
            </a:endParaRPr>
          </a:p>
          <a:p>
            <a:pPr lvl="1">
              <a:defRPr/>
            </a:pPr>
            <a:r>
              <a:rPr lang="en-US" dirty="0" err="1" smtClean="0">
                <a:latin typeface="Candara" pitchFamily="34" charset="0"/>
              </a:rPr>
              <a:t>Tiada</a:t>
            </a:r>
            <a:r>
              <a:rPr lang="en-US" dirty="0" smtClean="0">
                <a:latin typeface="Candara" pitchFamily="34" charset="0"/>
              </a:rPr>
              <a:t> </a:t>
            </a:r>
            <a:r>
              <a:rPr lang="en-US" dirty="0">
                <a:latin typeface="Candara" pitchFamily="34" charset="0"/>
              </a:rPr>
              <a:t>model </a:t>
            </a:r>
            <a:r>
              <a:rPr lang="en-US" dirty="0" err="1">
                <a:latin typeface="Candara" pitchFamily="34" charset="0"/>
              </a:rPr>
              <a:t>tunggal</a:t>
            </a:r>
            <a:r>
              <a:rPr lang="en-US" dirty="0">
                <a:latin typeface="Candara" pitchFamily="34" charset="0"/>
              </a:rPr>
              <a:t> </a:t>
            </a:r>
            <a:r>
              <a:rPr lang="en-US" dirty="0" err="1">
                <a:latin typeface="Candara" pitchFamily="34" charset="0"/>
              </a:rPr>
              <a:t>untuk</a:t>
            </a:r>
            <a:r>
              <a:rPr lang="en-US" dirty="0">
                <a:latin typeface="Candara" pitchFamily="34" charset="0"/>
              </a:rPr>
              <a:t> </a:t>
            </a:r>
            <a:r>
              <a:rPr lang="en-US" dirty="0" err="1">
                <a:latin typeface="Candara" pitchFamily="34" charset="0"/>
              </a:rPr>
              <a:t>semua</a:t>
            </a:r>
            <a:r>
              <a:rPr lang="en-US" dirty="0">
                <a:latin typeface="Candara" pitchFamily="34" charset="0"/>
              </a:rPr>
              <a:t> </a:t>
            </a:r>
            <a:r>
              <a:rPr lang="en-US" dirty="0" err="1" smtClean="0">
                <a:latin typeface="Candara" pitchFamily="34" charset="0"/>
              </a:rPr>
              <a:t>keadaan</a:t>
            </a:r>
            <a:endParaRPr lang="en-US" dirty="0" smtClean="0">
              <a:latin typeface="Candara" pitchFamily="34" charset="0"/>
            </a:endParaRPr>
          </a:p>
        </p:txBody>
      </p:sp>
      <p:sp>
        <p:nvSpPr>
          <p:cNvPr id="4" name="Slide Number Placeholder 5"/>
          <p:cNvSpPr>
            <a:spLocks noGrp="1"/>
          </p:cNvSpPr>
          <p:nvPr>
            <p:ph type="sldNum" sz="quarter" idx="12"/>
          </p:nvPr>
        </p:nvSpPr>
        <p:spPr/>
        <p:txBody>
          <a:bodyPr/>
          <a:lstStyle/>
          <a:p>
            <a:pPr>
              <a:defRPr/>
            </a:pPr>
            <a:fld id="{2258E3B4-ABF1-4D41-B56F-BF42D1248915}" type="slidenum">
              <a:rPr lang="en-US" altLang="en-US">
                <a:solidFill>
                  <a:prstClr val="black">
                    <a:tint val="75000"/>
                  </a:prstClr>
                </a:solidFill>
              </a:rPr>
              <a:pPr>
                <a:defRPr/>
              </a:pPr>
              <a:t>40</a:t>
            </a:fld>
            <a:endParaRPr lang="en-US" altLang="en-US">
              <a:solidFill>
                <a:prstClr val="black">
                  <a:tint val="75000"/>
                </a:prstClr>
              </a:solidFill>
            </a:endParaRPr>
          </a:p>
        </p:txBody>
      </p:sp>
    </p:spTree>
    <p:extLst>
      <p:ext uri="{BB962C8B-B14F-4D97-AF65-F5344CB8AC3E}">
        <p14:creationId xmlns:p14="http://schemas.microsoft.com/office/powerpoint/2010/main" val="32386394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09601" y="152400"/>
            <a:ext cx="7875588" cy="1235075"/>
          </a:xfrm>
        </p:spPr>
        <p:txBody>
          <a:bodyPr>
            <a:normAutofit fontScale="90000"/>
          </a:bodyPr>
          <a:lstStyle/>
          <a:p>
            <a:pPr eaLnBrk="1" hangingPunct="1">
              <a:defRPr/>
            </a:pPr>
            <a:r>
              <a:rPr lang="en-US" altLang="en-US" sz="4000" b="1" dirty="0" err="1" smtClean="0">
                <a:solidFill>
                  <a:srgbClr val="FF0000"/>
                </a:solidFill>
                <a:latin typeface="Candara" pitchFamily="34" charset="0"/>
              </a:rPr>
              <a:t>Tujuan</a:t>
            </a:r>
            <a:r>
              <a:rPr lang="en-US" altLang="en-US" sz="4000" b="1" dirty="0" smtClean="0">
                <a:solidFill>
                  <a:srgbClr val="FF0000"/>
                </a:solidFill>
                <a:latin typeface="Candara" pitchFamily="34" charset="0"/>
              </a:rPr>
              <a:t>:</a:t>
            </a:r>
            <a:br>
              <a:rPr lang="en-US" altLang="en-US" sz="4000" b="1" dirty="0" smtClean="0">
                <a:solidFill>
                  <a:srgbClr val="FF0000"/>
                </a:solidFill>
                <a:latin typeface="Candara" pitchFamily="34" charset="0"/>
              </a:rPr>
            </a:br>
            <a:r>
              <a:rPr lang="en-US" altLang="en-US" sz="4000" b="1" dirty="0" smtClean="0">
                <a:solidFill>
                  <a:srgbClr val="FF0000"/>
                </a:solidFill>
                <a:latin typeface="Candara" pitchFamily="34" charset="0"/>
              </a:rPr>
              <a:t> Regulatory Impact Assessment </a:t>
            </a:r>
          </a:p>
        </p:txBody>
      </p:sp>
      <p:sp>
        <p:nvSpPr>
          <p:cNvPr id="6147" name="Rectangle 3"/>
          <p:cNvSpPr>
            <a:spLocks noGrp="1" noChangeArrowheads="1"/>
          </p:cNvSpPr>
          <p:nvPr>
            <p:ph idx="1"/>
          </p:nvPr>
        </p:nvSpPr>
        <p:spPr>
          <a:xfrm>
            <a:off x="1042988" y="1844675"/>
            <a:ext cx="7632700" cy="4824413"/>
          </a:xfrm>
        </p:spPr>
        <p:txBody>
          <a:bodyPr>
            <a:normAutofit/>
          </a:bodyPr>
          <a:lstStyle/>
          <a:p>
            <a:pPr>
              <a:defRPr/>
            </a:pPr>
            <a:r>
              <a:rPr lang="en-US" sz="2800" dirty="0" err="1" smtClean="0">
                <a:latin typeface="Candara" pitchFamily="34" charset="0"/>
              </a:rPr>
              <a:t>Mengkaji</a:t>
            </a:r>
            <a:r>
              <a:rPr lang="en-US" sz="2800" dirty="0" smtClean="0">
                <a:latin typeface="Candara" pitchFamily="34" charset="0"/>
              </a:rPr>
              <a:t> </a:t>
            </a:r>
            <a:r>
              <a:rPr lang="en-US" sz="2800" dirty="0" err="1" smtClean="0">
                <a:latin typeface="Candara" pitchFamily="34" charset="0"/>
              </a:rPr>
              <a:t>potensi</a:t>
            </a:r>
            <a:r>
              <a:rPr lang="en-US" sz="2800" dirty="0" smtClean="0">
                <a:latin typeface="Candara" pitchFamily="34" charset="0"/>
              </a:rPr>
              <a:t> </a:t>
            </a:r>
            <a:r>
              <a:rPr lang="en-US" sz="2800" dirty="0" err="1" smtClean="0">
                <a:latin typeface="Candara" pitchFamily="34" charset="0"/>
              </a:rPr>
              <a:t>impak</a:t>
            </a:r>
            <a:r>
              <a:rPr lang="en-US" sz="2800" dirty="0" smtClean="0">
                <a:latin typeface="Candara" pitchFamily="34" charset="0"/>
              </a:rPr>
              <a:t> </a:t>
            </a:r>
            <a:r>
              <a:rPr lang="en-US" sz="2800" dirty="0" err="1">
                <a:latin typeface="Candara" pitchFamily="34" charset="0"/>
              </a:rPr>
              <a:t>daripada</a:t>
            </a:r>
            <a:r>
              <a:rPr lang="en-US" sz="2800" dirty="0">
                <a:latin typeface="Candara" pitchFamily="34" charset="0"/>
              </a:rPr>
              <a:t> </a:t>
            </a:r>
            <a:r>
              <a:rPr lang="en-US" sz="2800" dirty="0" err="1" smtClean="0">
                <a:latin typeface="Candara" pitchFamily="34" charset="0"/>
              </a:rPr>
              <a:t>peraturan-peraturan</a:t>
            </a:r>
            <a:r>
              <a:rPr lang="en-US" sz="2800" dirty="0" smtClean="0">
                <a:latin typeface="Candara" pitchFamily="34" charset="0"/>
              </a:rPr>
              <a:t> </a:t>
            </a:r>
            <a:r>
              <a:rPr lang="en-US" sz="2800" dirty="0" err="1">
                <a:latin typeface="Candara" pitchFamily="34" charset="0"/>
              </a:rPr>
              <a:t>kerajaan</a:t>
            </a:r>
            <a:r>
              <a:rPr lang="en-US" sz="2800" dirty="0">
                <a:latin typeface="Candara" pitchFamily="34" charset="0"/>
              </a:rPr>
              <a:t> </a:t>
            </a:r>
            <a:r>
              <a:rPr lang="en-US" sz="2800" dirty="0" smtClean="0">
                <a:latin typeface="Candara" pitchFamily="34" charset="0"/>
              </a:rPr>
              <a:t>yang </a:t>
            </a:r>
            <a:r>
              <a:rPr lang="en-US" sz="2800" dirty="0" err="1" smtClean="0">
                <a:latin typeface="Candara" pitchFamily="34" charset="0"/>
              </a:rPr>
              <a:t>dicadangkan</a:t>
            </a:r>
            <a:r>
              <a:rPr lang="en-US" sz="2800" dirty="0" smtClean="0">
                <a:latin typeface="Candara" pitchFamily="34" charset="0"/>
              </a:rPr>
              <a:t>, </a:t>
            </a:r>
            <a:r>
              <a:rPr lang="en-US" sz="2800" dirty="0" err="1" smtClean="0">
                <a:latin typeface="Candara" pitchFamily="34" charset="0"/>
              </a:rPr>
              <a:t>secara</a:t>
            </a:r>
            <a:r>
              <a:rPr lang="en-US" sz="2800" dirty="0" smtClean="0">
                <a:latin typeface="Candara" pitchFamily="34" charset="0"/>
              </a:rPr>
              <a:t> </a:t>
            </a:r>
            <a:r>
              <a:rPr lang="en-US" sz="2800" dirty="0" err="1">
                <a:latin typeface="Candara" pitchFamily="34" charset="0"/>
              </a:rPr>
              <a:t>sistematik</a:t>
            </a:r>
            <a:r>
              <a:rPr lang="en-US" sz="2800" dirty="0">
                <a:latin typeface="Candara" pitchFamily="34" charset="0"/>
              </a:rPr>
              <a:t> </a:t>
            </a:r>
            <a:r>
              <a:rPr lang="en-US" sz="2800" dirty="0" err="1">
                <a:latin typeface="Candara" pitchFamily="34" charset="0"/>
              </a:rPr>
              <a:t>dan</a:t>
            </a:r>
            <a:r>
              <a:rPr lang="en-US" sz="2800" dirty="0">
                <a:latin typeface="Candara" pitchFamily="34" charset="0"/>
              </a:rPr>
              <a:t> </a:t>
            </a:r>
            <a:r>
              <a:rPr lang="en-US" sz="2800" dirty="0" err="1" smtClean="0">
                <a:latin typeface="Candara" pitchFamily="34" charset="0"/>
              </a:rPr>
              <a:t>konsisten</a:t>
            </a:r>
            <a:r>
              <a:rPr lang="en-US" sz="2800" dirty="0">
                <a:latin typeface="Candara" pitchFamily="34" charset="0"/>
              </a:rPr>
              <a:t>.</a:t>
            </a:r>
            <a:endParaRPr lang="en-US" sz="2800" dirty="0" smtClean="0">
              <a:latin typeface="Candara" pitchFamily="34" charset="0"/>
            </a:endParaRPr>
          </a:p>
          <a:p>
            <a:pPr>
              <a:defRPr/>
            </a:pPr>
            <a:endParaRPr lang="en-US" sz="1600" dirty="0" smtClean="0">
              <a:latin typeface="Candara" pitchFamily="34" charset="0"/>
            </a:endParaRPr>
          </a:p>
          <a:p>
            <a:pPr>
              <a:defRPr/>
            </a:pPr>
            <a:r>
              <a:rPr lang="en-US" sz="2800" dirty="0" err="1" smtClean="0">
                <a:latin typeface="Candara" pitchFamily="34" charset="0"/>
              </a:rPr>
              <a:t>Menggalakkan</a:t>
            </a:r>
            <a:r>
              <a:rPr lang="en-US" sz="2800" dirty="0" smtClean="0">
                <a:latin typeface="Candara" pitchFamily="34" charset="0"/>
              </a:rPr>
              <a:t> </a:t>
            </a:r>
            <a:r>
              <a:rPr lang="en-US" sz="2800" dirty="0" err="1">
                <a:latin typeface="Candara" pitchFamily="34" charset="0"/>
              </a:rPr>
              <a:t>keputusan</a:t>
            </a:r>
            <a:r>
              <a:rPr lang="en-US" sz="2800" dirty="0">
                <a:latin typeface="Candara" pitchFamily="34" charset="0"/>
              </a:rPr>
              <a:t> </a:t>
            </a:r>
            <a:r>
              <a:rPr lang="en-US" sz="2800" dirty="0" err="1" smtClean="0">
                <a:latin typeface="Candara" pitchFamily="34" charset="0"/>
              </a:rPr>
              <a:t>tepat</a:t>
            </a:r>
            <a:r>
              <a:rPr lang="en-US" sz="2800" dirty="0" smtClean="0">
                <a:latin typeface="Candara" pitchFamily="34" charset="0"/>
              </a:rPr>
              <a:t> </a:t>
            </a:r>
            <a:r>
              <a:rPr lang="en-US" sz="2800" dirty="0">
                <a:latin typeface="Candara" pitchFamily="34" charset="0"/>
              </a:rPr>
              <a:t>yang </a:t>
            </a:r>
            <a:r>
              <a:rPr lang="en-US" sz="2800" dirty="0" err="1" smtClean="0">
                <a:latin typeface="Candara" pitchFamily="34" charset="0"/>
              </a:rPr>
              <a:t>mengimbangi</a:t>
            </a:r>
            <a:r>
              <a:rPr lang="en-US" sz="2800" dirty="0" smtClean="0">
                <a:latin typeface="Candara" pitchFamily="34" charset="0"/>
              </a:rPr>
              <a:t> </a:t>
            </a:r>
            <a:r>
              <a:rPr lang="en-US" sz="2800" dirty="0" err="1" smtClean="0">
                <a:latin typeface="Candara" pitchFamily="34" charset="0"/>
              </a:rPr>
              <a:t>masalah</a:t>
            </a:r>
            <a:r>
              <a:rPr lang="en-US" sz="2800" dirty="0" smtClean="0">
                <a:latin typeface="Candara" pitchFamily="34" charset="0"/>
              </a:rPr>
              <a:t> </a:t>
            </a:r>
            <a:r>
              <a:rPr lang="en-US" sz="2800" dirty="0" err="1" smtClean="0">
                <a:latin typeface="Candara" pitchFamily="34" charset="0"/>
              </a:rPr>
              <a:t>dengan</a:t>
            </a:r>
            <a:r>
              <a:rPr lang="en-US" sz="2800" dirty="0" smtClean="0">
                <a:latin typeface="Candara" pitchFamily="34" charset="0"/>
              </a:rPr>
              <a:t> </a:t>
            </a:r>
            <a:r>
              <a:rPr lang="en-US" sz="2800" dirty="0" err="1" smtClean="0">
                <a:latin typeface="Candara" pitchFamily="34" charset="0"/>
              </a:rPr>
              <a:t>matlamat-matlamat</a:t>
            </a:r>
            <a:r>
              <a:rPr lang="en-US" sz="2800" dirty="0" smtClean="0">
                <a:latin typeface="Candara" pitchFamily="34" charset="0"/>
              </a:rPr>
              <a:t> </a:t>
            </a:r>
            <a:r>
              <a:rPr lang="en-US" sz="2800" dirty="0" err="1">
                <a:latin typeface="Candara" pitchFamily="34" charset="0"/>
              </a:rPr>
              <a:t>ekonomi</a:t>
            </a:r>
            <a:r>
              <a:rPr lang="en-US" sz="2800" dirty="0">
                <a:latin typeface="Candara" pitchFamily="34" charset="0"/>
              </a:rPr>
              <a:t> </a:t>
            </a:r>
            <a:r>
              <a:rPr lang="en-US" sz="2800" dirty="0" err="1">
                <a:latin typeface="Candara" pitchFamily="34" charset="0"/>
              </a:rPr>
              <a:t>dan</a:t>
            </a:r>
            <a:r>
              <a:rPr lang="en-US" sz="2800" dirty="0">
                <a:latin typeface="Candara" pitchFamily="34" charset="0"/>
              </a:rPr>
              <a:t> </a:t>
            </a:r>
            <a:r>
              <a:rPr lang="en-US" sz="2800" dirty="0" err="1">
                <a:latin typeface="Candara" pitchFamily="34" charset="0"/>
              </a:rPr>
              <a:t>sosial</a:t>
            </a:r>
            <a:r>
              <a:rPr lang="en-US" sz="2800" dirty="0">
                <a:latin typeface="Candara" pitchFamily="34" charset="0"/>
              </a:rPr>
              <a:t> yang </a:t>
            </a:r>
            <a:r>
              <a:rPr lang="en-US" sz="2800" dirty="0" err="1">
                <a:latin typeface="Candara" pitchFamily="34" charset="0"/>
              </a:rPr>
              <a:t>lebih</a:t>
            </a:r>
            <a:r>
              <a:rPr lang="en-US" sz="2800" dirty="0">
                <a:latin typeface="Candara" pitchFamily="34" charset="0"/>
              </a:rPr>
              <a:t> </a:t>
            </a:r>
            <a:r>
              <a:rPr lang="en-US" sz="2800" dirty="0" err="1" smtClean="0">
                <a:latin typeface="Candara" pitchFamily="34" charset="0"/>
              </a:rPr>
              <a:t>luas</a:t>
            </a:r>
            <a:r>
              <a:rPr lang="en-US" sz="2800" dirty="0">
                <a:latin typeface="Candara" pitchFamily="34" charset="0"/>
              </a:rPr>
              <a:t>.</a:t>
            </a:r>
            <a:endParaRPr lang="en-US" sz="2800" dirty="0" smtClean="0">
              <a:latin typeface="Candara" pitchFamily="34" charset="0"/>
            </a:endParaRPr>
          </a:p>
          <a:p>
            <a:pPr>
              <a:defRPr/>
            </a:pPr>
            <a:endParaRPr lang="en-US" sz="1600" dirty="0" smtClean="0">
              <a:latin typeface="Candara" pitchFamily="34" charset="0"/>
            </a:endParaRPr>
          </a:p>
          <a:p>
            <a:pPr>
              <a:defRPr/>
            </a:pPr>
            <a:r>
              <a:rPr lang="en-US" sz="2800" dirty="0" err="1" smtClean="0">
                <a:latin typeface="Candara" pitchFamily="34" charset="0"/>
              </a:rPr>
              <a:t>Memastikan</a:t>
            </a:r>
            <a:r>
              <a:rPr lang="en-US" sz="2800" dirty="0" smtClean="0">
                <a:latin typeface="Candara" pitchFamily="34" charset="0"/>
              </a:rPr>
              <a:t> </a:t>
            </a:r>
            <a:r>
              <a:rPr lang="en-US" sz="2800" dirty="0" err="1" smtClean="0">
                <a:latin typeface="Candara" pitchFamily="34" charset="0"/>
              </a:rPr>
              <a:t>komunikasi</a:t>
            </a:r>
            <a:r>
              <a:rPr lang="en-US" sz="2800" dirty="0" smtClean="0">
                <a:latin typeface="Candara" pitchFamily="34" charset="0"/>
              </a:rPr>
              <a:t> </a:t>
            </a:r>
            <a:r>
              <a:rPr lang="en-US" sz="2800" dirty="0" err="1">
                <a:latin typeface="Candara" pitchFamily="34" charset="0"/>
              </a:rPr>
              <a:t>maklumat</a:t>
            </a:r>
            <a:r>
              <a:rPr lang="en-US" sz="2800" dirty="0">
                <a:latin typeface="Candara" pitchFamily="34" charset="0"/>
              </a:rPr>
              <a:t> </a:t>
            </a:r>
            <a:r>
              <a:rPr lang="en-US" sz="2800" dirty="0" err="1">
                <a:latin typeface="Candara" pitchFamily="34" charset="0"/>
              </a:rPr>
              <a:t>kepada</a:t>
            </a:r>
            <a:r>
              <a:rPr lang="en-US" sz="2800" dirty="0">
                <a:latin typeface="Candara" pitchFamily="34" charset="0"/>
              </a:rPr>
              <a:t> </a:t>
            </a:r>
            <a:r>
              <a:rPr lang="en-US" sz="2800" dirty="0" err="1">
                <a:latin typeface="Candara" pitchFamily="34" charset="0"/>
              </a:rPr>
              <a:t>pembuat</a:t>
            </a:r>
            <a:r>
              <a:rPr lang="en-US" sz="2800" dirty="0">
                <a:latin typeface="Candara" pitchFamily="34" charset="0"/>
              </a:rPr>
              <a:t> </a:t>
            </a:r>
            <a:r>
              <a:rPr lang="en-US" sz="2800" dirty="0" err="1" smtClean="0">
                <a:latin typeface="Candara" pitchFamily="34" charset="0"/>
              </a:rPr>
              <a:t>keputusan</a:t>
            </a:r>
            <a:r>
              <a:rPr lang="en-US" sz="2800" dirty="0" smtClean="0">
                <a:latin typeface="Candara" pitchFamily="34" charset="0"/>
              </a:rPr>
              <a:t>.</a:t>
            </a:r>
          </a:p>
        </p:txBody>
      </p:sp>
      <p:sp>
        <p:nvSpPr>
          <p:cNvPr id="4" name="Slide Number Placeholder 5"/>
          <p:cNvSpPr>
            <a:spLocks noGrp="1"/>
          </p:cNvSpPr>
          <p:nvPr>
            <p:ph type="sldNum" sz="quarter" idx="12"/>
          </p:nvPr>
        </p:nvSpPr>
        <p:spPr/>
        <p:txBody>
          <a:bodyPr/>
          <a:lstStyle/>
          <a:p>
            <a:pPr>
              <a:defRPr/>
            </a:pPr>
            <a:fld id="{20981C75-810B-486E-9F81-17DA51F1221D}" type="slidenum">
              <a:rPr lang="en-US" altLang="en-US">
                <a:solidFill>
                  <a:prstClr val="black">
                    <a:tint val="75000"/>
                  </a:prstClr>
                </a:solidFill>
              </a:rPr>
              <a:pPr>
                <a:defRPr/>
              </a:pPr>
              <a:t>41</a:t>
            </a:fld>
            <a:endParaRPr lang="en-US" altLang="en-US">
              <a:solidFill>
                <a:prstClr val="black">
                  <a:tint val="75000"/>
                </a:prstClr>
              </a:solidFill>
            </a:endParaRPr>
          </a:p>
        </p:txBody>
      </p:sp>
    </p:spTree>
    <p:extLst>
      <p:ext uri="{BB962C8B-B14F-4D97-AF65-F5344CB8AC3E}">
        <p14:creationId xmlns:p14="http://schemas.microsoft.com/office/powerpoint/2010/main" val="203236416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28600" y="304800"/>
            <a:ext cx="8229600" cy="1143000"/>
          </a:xfrm>
        </p:spPr>
        <p:txBody>
          <a:bodyPr/>
          <a:lstStyle/>
          <a:p>
            <a:pPr eaLnBrk="1" hangingPunct="1">
              <a:defRPr/>
            </a:pPr>
            <a:r>
              <a:rPr lang="en-CA" altLang="en-US" b="1" dirty="0" err="1" smtClean="0">
                <a:solidFill>
                  <a:srgbClr val="FF0000"/>
                </a:solidFill>
                <a:latin typeface="Candara" pitchFamily="34" charset="0"/>
              </a:rPr>
              <a:t>Manfaat</a:t>
            </a:r>
            <a:r>
              <a:rPr lang="en-CA" altLang="en-US" b="1" dirty="0" smtClean="0">
                <a:solidFill>
                  <a:srgbClr val="FF0000"/>
                </a:solidFill>
                <a:latin typeface="Candara" pitchFamily="34" charset="0"/>
              </a:rPr>
              <a:t> RIA (1)</a:t>
            </a:r>
            <a:endParaRPr lang="en-US" altLang="en-US" b="1" dirty="0" smtClean="0">
              <a:solidFill>
                <a:srgbClr val="FF0000"/>
              </a:solidFill>
              <a:latin typeface="Candara" pitchFamily="34" charset="0"/>
            </a:endParaRPr>
          </a:p>
        </p:txBody>
      </p:sp>
      <p:sp>
        <p:nvSpPr>
          <p:cNvPr id="9219" name="Rectangle 3"/>
          <p:cNvSpPr>
            <a:spLocks noGrp="1" noChangeArrowheads="1"/>
          </p:cNvSpPr>
          <p:nvPr>
            <p:ph idx="1"/>
          </p:nvPr>
        </p:nvSpPr>
        <p:spPr>
          <a:xfrm>
            <a:off x="457200" y="1828800"/>
            <a:ext cx="8229600" cy="4454525"/>
          </a:xfrm>
        </p:spPr>
        <p:txBody>
          <a:bodyPr/>
          <a:lstStyle/>
          <a:p>
            <a:pPr>
              <a:lnSpc>
                <a:spcPct val="80000"/>
              </a:lnSpc>
              <a:defRPr/>
            </a:pPr>
            <a:r>
              <a:rPr lang="en-US" dirty="0" err="1" smtClean="0">
                <a:latin typeface="Candara" pitchFamily="34" charset="0"/>
              </a:rPr>
              <a:t>Memberikan</a:t>
            </a:r>
            <a:r>
              <a:rPr lang="en-US" dirty="0" smtClean="0">
                <a:latin typeface="Candara" pitchFamily="34" charset="0"/>
              </a:rPr>
              <a:t> </a:t>
            </a:r>
            <a:r>
              <a:rPr lang="en-US" dirty="0">
                <a:latin typeface="Candara" pitchFamily="34" charset="0"/>
              </a:rPr>
              <a:t>data </a:t>
            </a:r>
            <a:r>
              <a:rPr lang="en-US" dirty="0" err="1">
                <a:latin typeface="Candara" pitchFamily="34" charset="0"/>
              </a:rPr>
              <a:t>empirikal</a:t>
            </a:r>
            <a:r>
              <a:rPr lang="en-US" dirty="0">
                <a:latin typeface="Candara" pitchFamily="34" charset="0"/>
              </a:rPr>
              <a:t> </a:t>
            </a:r>
            <a:r>
              <a:rPr lang="en-US" dirty="0" err="1">
                <a:latin typeface="Candara" pitchFamily="34" charset="0"/>
              </a:rPr>
              <a:t>untuk</a:t>
            </a:r>
            <a:r>
              <a:rPr lang="en-US" dirty="0">
                <a:latin typeface="Candara" pitchFamily="34" charset="0"/>
              </a:rPr>
              <a:t> </a:t>
            </a:r>
            <a:r>
              <a:rPr lang="en-US" dirty="0" err="1">
                <a:latin typeface="Candara" pitchFamily="34" charset="0"/>
              </a:rPr>
              <a:t>membuat</a:t>
            </a:r>
            <a:r>
              <a:rPr lang="en-US" dirty="0">
                <a:latin typeface="Candara" pitchFamily="34" charset="0"/>
              </a:rPr>
              <a:t> </a:t>
            </a:r>
            <a:r>
              <a:rPr lang="en-US" dirty="0" err="1">
                <a:latin typeface="Candara" pitchFamily="34" charset="0"/>
              </a:rPr>
              <a:t>keputusan</a:t>
            </a:r>
            <a:r>
              <a:rPr lang="en-US" dirty="0">
                <a:latin typeface="Candara" pitchFamily="34" charset="0"/>
              </a:rPr>
              <a:t> </a:t>
            </a:r>
            <a:r>
              <a:rPr lang="en-US" dirty="0" err="1">
                <a:latin typeface="Candara" pitchFamily="34" charset="0"/>
              </a:rPr>
              <a:t>kawal</a:t>
            </a:r>
            <a:r>
              <a:rPr lang="en-US" dirty="0">
                <a:latin typeface="Candara" pitchFamily="34" charset="0"/>
              </a:rPr>
              <a:t> </a:t>
            </a:r>
            <a:r>
              <a:rPr lang="en-US" dirty="0" err="1">
                <a:latin typeface="Candara" pitchFamily="34" charset="0"/>
              </a:rPr>
              <a:t>selia</a:t>
            </a:r>
            <a:r>
              <a:rPr lang="en-US" dirty="0">
                <a:latin typeface="Candara" pitchFamily="34" charset="0"/>
              </a:rPr>
              <a:t> yang </a:t>
            </a:r>
            <a:r>
              <a:rPr lang="en-US" dirty="0" err="1" smtClean="0">
                <a:latin typeface="Candara" pitchFamily="34" charset="0"/>
              </a:rPr>
              <a:t>tepat</a:t>
            </a:r>
            <a:r>
              <a:rPr lang="en-US" dirty="0" smtClean="0">
                <a:latin typeface="Candara" pitchFamily="34" charset="0"/>
              </a:rPr>
              <a:t> </a:t>
            </a:r>
            <a:r>
              <a:rPr lang="en-US" dirty="0" err="1" smtClean="0">
                <a:latin typeface="Candara" pitchFamily="34" charset="0"/>
              </a:rPr>
              <a:t>dan</a:t>
            </a:r>
            <a:r>
              <a:rPr lang="en-US" dirty="0" smtClean="0">
                <a:latin typeface="Candara" pitchFamily="34" charset="0"/>
              </a:rPr>
              <a:t> </a:t>
            </a:r>
            <a:r>
              <a:rPr lang="en-US" dirty="0" err="1" smtClean="0">
                <a:latin typeface="Candara" pitchFamily="34" charset="0"/>
              </a:rPr>
              <a:t>sesuai</a:t>
            </a:r>
            <a:r>
              <a:rPr lang="en-US" dirty="0">
                <a:latin typeface="Candara" pitchFamily="34" charset="0"/>
              </a:rPr>
              <a:t>.</a:t>
            </a:r>
            <a:endParaRPr lang="en-US" dirty="0" smtClean="0">
              <a:latin typeface="Candara" pitchFamily="34" charset="0"/>
            </a:endParaRPr>
          </a:p>
          <a:p>
            <a:pPr>
              <a:lnSpc>
                <a:spcPct val="80000"/>
              </a:lnSpc>
              <a:defRPr/>
            </a:pPr>
            <a:endParaRPr lang="en-US" dirty="0" smtClean="0">
              <a:latin typeface="Candara" pitchFamily="34" charset="0"/>
            </a:endParaRPr>
          </a:p>
          <a:p>
            <a:pPr>
              <a:lnSpc>
                <a:spcPct val="80000"/>
              </a:lnSpc>
              <a:defRPr/>
            </a:pPr>
            <a:r>
              <a:rPr lang="en-US" dirty="0" err="1" smtClean="0">
                <a:latin typeface="Candara" pitchFamily="34" charset="0"/>
              </a:rPr>
              <a:t>Mendedahkan</a:t>
            </a:r>
            <a:r>
              <a:rPr lang="en-US" dirty="0" smtClean="0">
                <a:latin typeface="Candara" pitchFamily="34" charset="0"/>
              </a:rPr>
              <a:t> </a:t>
            </a:r>
            <a:r>
              <a:rPr lang="en-US" dirty="0" err="1">
                <a:latin typeface="Candara" pitchFamily="34" charset="0"/>
              </a:rPr>
              <a:t>kesan</a:t>
            </a:r>
            <a:r>
              <a:rPr lang="en-US" dirty="0">
                <a:latin typeface="Candara" pitchFamily="34" charset="0"/>
              </a:rPr>
              <a:t> </a:t>
            </a:r>
            <a:r>
              <a:rPr lang="en-US" dirty="0" err="1">
                <a:latin typeface="Candara" pitchFamily="34" charset="0"/>
              </a:rPr>
              <a:t>dan</a:t>
            </a:r>
            <a:r>
              <a:rPr lang="en-US" dirty="0">
                <a:latin typeface="Candara" pitchFamily="34" charset="0"/>
              </a:rPr>
              <a:t> </a:t>
            </a:r>
            <a:r>
              <a:rPr lang="en-US" dirty="0" err="1">
                <a:latin typeface="Candara" pitchFamily="34" charset="0"/>
              </a:rPr>
              <a:t>hubungan</a:t>
            </a:r>
            <a:r>
              <a:rPr lang="en-US" dirty="0">
                <a:latin typeface="Candara" pitchFamily="34" charset="0"/>
              </a:rPr>
              <a:t> </a:t>
            </a:r>
            <a:r>
              <a:rPr lang="en-US" dirty="0" err="1">
                <a:latin typeface="Candara" pitchFamily="34" charset="0"/>
              </a:rPr>
              <a:t>antara</a:t>
            </a:r>
            <a:r>
              <a:rPr lang="en-US" dirty="0">
                <a:latin typeface="Candara" pitchFamily="34" charset="0"/>
              </a:rPr>
              <a:t> </a:t>
            </a:r>
            <a:r>
              <a:rPr lang="en-US" dirty="0" err="1" smtClean="0">
                <a:latin typeface="Candara" pitchFamily="34" charset="0"/>
              </a:rPr>
              <a:t>dasar</a:t>
            </a:r>
            <a:r>
              <a:rPr lang="en-US" dirty="0" smtClean="0">
                <a:latin typeface="Candara" pitchFamily="34" charset="0"/>
              </a:rPr>
              <a:t> </a:t>
            </a:r>
            <a:r>
              <a:rPr lang="en-US" dirty="0" err="1" smtClean="0">
                <a:latin typeface="Candara" pitchFamily="34" charset="0"/>
              </a:rPr>
              <a:t>polisi</a:t>
            </a:r>
            <a:r>
              <a:rPr lang="en-US" dirty="0" smtClean="0">
                <a:latin typeface="Candara" pitchFamily="34" charset="0"/>
              </a:rPr>
              <a:t> </a:t>
            </a:r>
            <a:r>
              <a:rPr lang="en-US" dirty="0" err="1">
                <a:latin typeface="Candara" pitchFamily="34" charset="0"/>
              </a:rPr>
              <a:t>dan</a:t>
            </a:r>
            <a:r>
              <a:rPr lang="en-US" dirty="0">
                <a:latin typeface="Candara" pitchFamily="34" charset="0"/>
              </a:rPr>
              <a:t> </a:t>
            </a:r>
            <a:r>
              <a:rPr lang="en-US" dirty="0" err="1" smtClean="0">
                <a:latin typeface="Candara" pitchFamily="34" charset="0"/>
              </a:rPr>
              <a:t>memperkasakan</a:t>
            </a:r>
            <a:r>
              <a:rPr lang="en-US" dirty="0" smtClean="0">
                <a:latin typeface="Candara" pitchFamily="34" charset="0"/>
              </a:rPr>
              <a:t> </a:t>
            </a:r>
            <a:r>
              <a:rPr lang="en-US" dirty="0" err="1">
                <a:latin typeface="Candara" pitchFamily="34" charset="0"/>
              </a:rPr>
              <a:t>pembuat</a:t>
            </a:r>
            <a:r>
              <a:rPr lang="en-US" dirty="0">
                <a:latin typeface="Candara" pitchFamily="34" charset="0"/>
              </a:rPr>
              <a:t> </a:t>
            </a:r>
            <a:r>
              <a:rPr lang="en-US" dirty="0" err="1">
                <a:latin typeface="Candara" pitchFamily="34" charset="0"/>
              </a:rPr>
              <a:t>keputusan</a:t>
            </a:r>
            <a:r>
              <a:rPr lang="en-US" dirty="0">
                <a:latin typeface="Candara" pitchFamily="34" charset="0"/>
              </a:rPr>
              <a:t> </a:t>
            </a:r>
            <a:r>
              <a:rPr lang="en-US" dirty="0" err="1" smtClean="0">
                <a:latin typeface="Candara" pitchFamily="34" charset="0"/>
              </a:rPr>
              <a:t>dengan</a:t>
            </a:r>
            <a:r>
              <a:rPr lang="en-US" dirty="0" smtClean="0">
                <a:latin typeface="Candara" pitchFamily="34" charset="0"/>
              </a:rPr>
              <a:t> </a:t>
            </a:r>
            <a:r>
              <a:rPr lang="en-US" dirty="0" err="1" smtClean="0">
                <a:latin typeface="Candara" pitchFamily="34" charset="0"/>
              </a:rPr>
              <a:t>kapasiti</a:t>
            </a:r>
            <a:r>
              <a:rPr lang="en-US" dirty="0" smtClean="0">
                <a:latin typeface="Candara" pitchFamily="34" charset="0"/>
              </a:rPr>
              <a:t> </a:t>
            </a:r>
            <a:r>
              <a:rPr lang="en-US" dirty="0" err="1" smtClean="0">
                <a:latin typeface="Candara" pitchFamily="34" charset="0"/>
              </a:rPr>
              <a:t>untuk</a:t>
            </a:r>
            <a:r>
              <a:rPr lang="en-US" dirty="0" smtClean="0">
                <a:latin typeface="Candara" pitchFamily="34" charset="0"/>
              </a:rPr>
              <a:t> </a:t>
            </a:r>
            <a:r>
              <a:rPr lang="en-US" dirty="0" err="1">
                <a:latin typeface="Candara" pitchFamily="34" charset="0"/>
              </a:rPr>
              <a:t>menimbang</a:t>
            </a:r>
            <a:r>
              <a:rPr lang="en-US" dirty="0">
                <a:latin typeface="Candara" pitchFamily="34" charset="0"/>
              </a:rPr>
              <a:t> </a:t>
            </a:r>
            <a:r>
              <a:rPr lang="en-US" dirty="0" err="1" smtClean="0">
                <a:latin typeface="Candara" pitchFamily="34" charset="0"/>
              </a:rPr>
              <a:t>tara</a:t>
            </a:r>
            <a:endParaRPr lang="en-US" dirty="0" smtClean="0">
              <a:latin typeface="Candara" pitchFamily="34" charset="0"/>
            </a:endParaRPr>
          </a:p>
          <a:p>
            <a:pPr eaLnBrk="1" hangingPunct="1">
              <a:lnSpc>
                <a:spcPct val="80000"/>
              </a:lnSpc>
              <a:buFont typeface="Wingdings" pitchFamily="2" charset="2"/>
              <a:buNone/>
              <a:defRPr/>
            </a:pPr>
            <a:endParaRPr lang="en-CA" altLang="en-US" dirty="0" smtClean="0"/>
          </a:p>
        </p:txBody>
      </p:sp>
      <p:sp>
        <p:nvSpPr>
          <p:cNvPr id="4" name="Slide Number Placeholder 5"/>
          <p:cNvSpPr>
            <a:spLocks noGrp="1"/>
          </p:cNvSpPr>
          <p:nvPr>
            <p:ph type="sldNum" sz="quarter" idx="12"/>
          </p:nvPr>
        </p:nvSpPr>
        <p:spPr/>
        <p:txBody>
          <a:bodyPr/>
          <a:lstStyle/>
          <a:p>
            <a:pPr>
              <a:defRPr/>
            </a:pPr>
            <a:fld id="{41097169-587B-4018-B144-A4247DBB1258}" type="slidenum">
              <a:rPr lang="en-US" altLang="en-US">
                <a:solidFill>
                  <a:prstClr val="black">
                    <a:tint val="75000"/>
                  </a:prstClr>
                </a:solidFill>
              </a:rPr>
              <a:pPr>
                <a:defRPr/>
              </a:pPr>
              <a:t>42</a:t>
            </a:fld>
            <a:endParaRPr lang="en-US" altLang="en-US">
              <a:solidFill>
                <a:prstClr val="black">
                  <a:tint val="75000"/>
                </a:prstClr>
              </a:solidFill>
            </a:endParaRPr>
          </a:p>
        </p:txBody>
      </p:sp>
    </p:spTree>
    <p:extLst>
      <p:ext uri="{BB962C8B-B14F-4D97-AF65-F5344CB8AC3E}">
        <p14:creationId xmlns:p14="http://schemas.microsoft.com/office/powerpoint/2010/main" val="3140678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defRPr/>
            </a:pPr>
            <a:r>
              <a:rPr lang="en-CA" altLang="en-US" b="1" dirty="0" err="1" smtClean="0">
                <a:solidFill>
                  <a:srgbClr val="FF0000"/>
                </a:solidFill>
                <a:latin typeface="Candara" pitchFamily="34" charset="0"/>
              </a:rPr>
              <a:t>Manfaat</a:t>
            </a:r>
            <a:r>
              <a:rPr lang="en-CA" altLang="en-US" b="1" dirty="0" smtClean="0">
                <a:solidFill>
                  <a:srgbClr val="FF0000"/>
                </a:solidFill>
                <a:latin typeface="Candara" pitchFamily="34" charset="0"/>
              </a:rPr>
              <a:t> </a:t>
            </a:r>
            <a:r>
              <a:rPr lang="en-CA" altLang="en-US" b="1" dirty="0">
                <a:solidFill>
                  <a:srgbClr val="FF0000"/>
                </a:solidFill>
                <a:latin typeface="Candara" pitchFamily="34" charset="0"/>
              </a:rPr>
              <a:t>RIA </a:t>
            </a:r>
            <a:r>
              <a:rPr lang="en-CA" altLang="en-US" b="1" dirty="0" smtClean="0">
                <a:solidFill>
                  <a:srgbClr val="FF0000"/>
                </a:solidFill>
                <a:latin typeface="Candara" pitchFamily="34" charset="0"/>
              </a:rPr>
              <a:t>(2)</a:t>
            </a:r>
            <a:endParaRPr lang="en-US" altLang="en-US" dirty="0" smtClean="0">
              <a:solidFill>
                <a:srgbClr val="FF0000"/>
              </a:solidFill>
            </a:endParaRPr>
          </a:p>
        </p:txBody>
      </p:sp>
      <p:sp>
        <p:nvSpPr>
          <p:cNvPr id="11267" name="Rectangle 3"/>
          <p:cNvSpPr>
            <a:spLocks noGrp="1" noChangeArrowheads="1"/>
          </p:cNvSpPr>
          <p:nvPr>
            <p:ph idx="1"/>
          </p:nvPr>
        </p:nvSpPr>
        <p:spPr>
          <a:xfrm>
            <a:off x="1042988" y="1844675"/>
            <a:ext cx="7705725" cy="4537075"/>
          </a:xfrm>
        </p:spPr>
        <p:txBody>
          <a:bodyPr>
            <a:normAutofit/>
          </a:bodyPr>
          <a:lstStyle/>
          <a:p>
            <a:pPr>
              <a:lnSpc>
                <a:spcPct val="80000"/>
              </a:lnSpc>
              <a:spcAft>
                <a:spcPct val="20000"/>
              </a:spcAft>
              <a:defRPr/>
            </a:pPr>
            <a:r>
              <a:rPr lang="en-US" dirty="0" err="1" smtClean="0">
                <a:latin typeface="Candara" pitchFamily="34" charset="0"/>
              </a:rPr>
              <a:t>Menyediakan</a:t>
            </a:r>
            <a:r>
              <a:rPr lang="en-US" dirty="0" smtClean="0">
                <a:latin typeface="Candara" pitchFamily="34" charset="0"/>
              </a:rPr>
              <a:t> </a:t>
            </a:r>
            <a:r>
              <a:rPr lang="en-US" dirty="0" err="1">
                <a:latin typeface="Candara" pitchFamily="34" charset="0"/>
              </a:rPr>
              <a:t>perakaunan</a:t>
            </a:r>
            <a:r>
              <a:rPr lang="en-US" dirty="0">
                <a:latin typeface="Candara" pitchFamily="34" charset="0"/>
              </a:rPr>
              <a:t> </a:t>
            </a:r>
            <a:r>
              <a:rPr lang="en-US" dirty="0" err="1">
                <a:latin typeface="Candara" pitchFamily="34" charset="0"/>
              </a:rPr>
              <a:t>awam</a:t>
            </a:r>
            <a:r>
              <a:rPr lang="en-US" dirty="0">
                <a:latin typeface="Candara" pitchFamily="34" charset="0"/>
              </a:rPr>
              <a:t> </a:t>
            </a:r>
            <a:r>
              <a:rPr lang="en-US" dirty="0" err="1" smtClean="0">
                <a:latin typeface="Candara" pitchFamily="34" charset="0"/>
              </a:rPr>
              <a:t>untuk</a:t>
            </a:r>
            <a:r>
              <a:rPr lang="en-US" dirty="0" smtClean="0">
                <a:latin typeface="Candara" pitchFamily="34" charset="0"/>
              </a:rPr>
              <a:t> </a:t>
            </a:r>
            <a:r>
              <a:rPr lang="en-US" dirty="0" err="1" smtClean="0">
                <a:latin typeface="Candara" pitchFamily="34" charset="0"/>
              </a:rPr>
              <a:t>setiap</a:t>
            </a:r>
            <a:r>
              <a:rPr lang="en-US" dirty="0" smtClean="0">
                <a:latin typeface="Candara" pitchFamily="34" charset="0"/>
              </a:rPr>
              <a:t> </a:t>
            </a:r>
            <a:r>
              <a:rPr lang="en-US" dirty="0" err="1" smtClean="0">
                <a:latin typeface="Candara" pitchFamily="34" charset="0"/>
              </a:rPr>
              <a:t>peraturan</a:t>
            </a:r>
            <a:r>
              <a:rPr lang="en-US" dirty="0">
                <a:latin typeface="Candara" pitchFamily="34" charset="0"/>
              </a:rPr>
              <a:t>.</a:t>
            </a:r>
            <a:endParaRPr lang="en-US" dirty="0" smtClean="0">
              <a:latin typeface="Candara" pitchFamily="34" charset="0"/>
            </a:endParaRPr>
          </a:p>
          <a:p>
            <a:pPr>
              <a:lnSpc>
                <a:spcPct val="80000"/>
              </a:lnSpc>
              <a:spcAft>
                <a:spcPct val="20000"/>
              </a:spcAft>
              <a:defRPr/>
            </a:pPr>
            <a:r>
              <a:rPr lang="en-US" dirty="0" err="1" smtClean="0">
                <a:latin typeface="Candara" pitchFamily="34" charset="0"/>
              </a:rPr>
              <a:t>Memberi</a:t>
            </a:r>
            <a:r>
              <a:rPr lang="en-US" dirty="0" smtClean="0">
                <a:latin typeface="Candara" pitchFamily="34" charset="0"/>
              </a:rPr>
              <a:t> </a:t>
            </a:r>
            <a:r>
              <a:rPr lang="en-US" dirty="0" err="1">
                <a:latin typeface="Candara" pitchFamily="34" charset="0"/>
              </a:rPr>
              <a:t>penerangan</a:t>
            </a:r>
            <a:r>
              <a:rPr lang="en-US" dirty="0">
                <a:latin typeface="Candara" pitchFamily="34" charset="0"/>
              </a:rPr>
              <a:t> yang </a:t>
            </a:r>
            <a:r>
              <a:rPr lang="en-US" dirty="0" err="1">
                <a:latin typeface="Candara" pitchFamily="34" charset="0"/>
              </a:rPr>
              <a:t>jelas</a:t>
            </a:r>
            <a:r>
              <a:rPr lang="en-US" dirty="0">
                <a:latin typeface="Candara" pitchFamily="34" charset="0"/>
              </a:rPr>
              <a:t> </a:t>
            </a:r>
            <a:r>
              <a:rPr lang="en-US" dirty="0" err="1">
                <a:latin typeface="Candara" pitchFamily="34" charset="0"/>
              </a:rPr>
              <a:t>mengenai</a:t>
            </a:r>
            <a:r>
              <a:rPr lang="en-US" dirty="0">
                <a:latin typeface="Candara" pitchFamily="34" charset="0"/>
              </a:rPr>
              <a:t> </a:t>
            </a:r>
            <a:r>
              <a:rPr lang="en-US" dirty="0" err="1" smtClean="0">
                <a:latin typeface="Candara" pitchFamily="34" charset="0"/>
              </a:rPr>
              <a:t>peraturan-peraturan</a:t>
            </a:r>
            <a:r>
              <a:rPr lang="en-US" dirty="0" smtClean="0">
                <a:latin typeface="Candara" pitchFamily="34" charset="0"/>
              </a:rPr>
              <a:t>, </a:t>
            </a:r>
            <a:r>
              <a:rPr lang="en-US" dirty="0" err="1" smtClean="0">
                <a:latin typeface="Candara" pitchFamily="34" charset="0"/>
              </a:rPr>
              <a:t>tujuannya</a:t>
            </a:r>
            <a:r>
              <a:rPr lang="en-US" dirty="0" smtClean="0">
                <a:latin typeface="Candara" pitchFamily="34" charset="0"/>
              </a:rPr>
              <a:t>, </a:t>
            </a:r>
            <a:r>
              <a:rPr lang="en-US" dirty="0" err="1" smtClean="0">
                <a:latin typeface="Candara" pitchFamily="34" charset="0"/>
              </a:rPr>
              <a:t>analisa</a:t>
            </a:r>
            <a:r>
              <a:rPr lang="en-US" dirty="0" smtClean="0">
                <a:latin typeface="Candara" pitchFamily="34" charset="0"/>
              </a:rPr>
              <a:t> </a:t>
            </a:r>
            <a:r>
              <a:rPr lang="en-US" dirty="0" err="1" smtClean="0">
                <a:latin typeface="Candara" pitchFamily="34" charset="0"/>
              </a:rPr>
              <a:t>sokongannya</a:t>
            </a:r>
            <a:r>
              <a:rPr lang="en-US" dirty="0" smtClean="0">
                <a:latin typeface="Candara" pitchFamily="34" charset="0"/>
              </a:rPr>
              <a:t> </a:t>
            </a:r>
            <a:r>
              <a:rPr lang="en-US" dirty="0" err="1" smtClean="0">
                <a:latin typeface="Candara" pitchFamily="34" charset="0"/>
              </a:rPr>
              <a:t>dan</a:t>
            </a:r>
            <a:r>
              <a:rPr lang="en-US" dirty="0" smtClean="0">
                <a:latin typeface="Candara" pitchFamily="34" charset="0"/>
              </a:rPr>
              <a:t> </a:t>
            </a:r>
            <a:r>
              <a:rPr lang="en-US" dirty="0" err="1" smtClean="0">
                <a:latin typeface="Candara" pitchFamily="34" charset="0"/>
              </a:rPr>
              <a:t>kesan-kesan</a:t>
            </a:r>
            <a:r>
              <a:rPr lang="en-US" dirty="0" smtClean="0">
                <a:latin typeface="Candara" pitchFamily="34" charset="0"/>
              </a:rPr>
              <a:t> </a:t>
            </a:r>
            <a:r>
              <a:rPr lang="en-US" dirty="0" err="1" smtClean="0">
                <a:latin typeface="Candara" pitchFamily="34" charset="0"/>
              </a:rPr>
              <a:t>jangkaan</a:t>
            </a:r>
            <a:r>
              <a:rPr lang="en-US" dirty="0" smtClean="0">
                <a:latin typeface="Candara" pitchFamily="34" charset="0"/>
              </a:rPr>
              <a:t>. </a:t>
            </a:r>
          </a:p>
          <a:p>
            <a:pPr>
              <a:lnSpc>
                <a:spcPct val="80000"/>
              </a:lnSpc>
              <a:spcAft>
                <a:spcPct val="20000"/>
              </a:spcAft>
              <a:defRPr/>
            </a:pPr>
            <a:r>
              <a:rPr lang="en-US" dirty="0" err="1" smtClean="0">
                <a:latin typeface="Candara" pitchFamily="34" charset="0"/>
              </a:rPr>
              <a:t>Membolehkan</a:t>
            </a:r>
            <a:r>
              <a:rPr lang="en-US" dirty="0" smtClean="0">
                <a:latin typeface="Candara" pitchFamily="34" charset="0"/>
              </a:rPr>
              <a:t> </a:t>
            </a:r>
            <a:r>
              <a:rPr lang="en-US" dirty="0" err="1">
                <a:latin typeface="Candara" pitchFamily="34" charset="0"/>
              </a:rPr>
              <a:t>pembuat</a:t>
            </a:r>
            <a:r>
              <a:rPr lang="en-US" dirty="0">
                <a:latin typeface="Candara" pitchFamily="34" charset="0"/>
              </a:rPr>
              <a:t> </a:t>
            </a:r>
            <a:r>
              <a:rPr lang="en-US" dirty="0" err="1">
                <a:latin typeface="Candara" pitchFamily="34" charset="0"/>
              </a:rPr>
              <a:t>dasar</a:t>
            </a:r>
            <a:r>
              <a:rPr lang="en-US" dirty="0">
                <a:latin typeface="Candara" pitchFamily="34" charset="0"/>
              </a:rPr>
              <a:t> </a:t>
            </a:r>
            <a:r>
              <a:rPr lang="en-US" dirty="0" err="1" smtClean="0">
                <a:latin typeface="Candara" pitchFamily="34" charset="0"/>
              </a:rPr>
              <a:t>memahami</a:t>
            </a:r>
            <a:r>
              <a:rPr lang="en-US" dirty="0" smtClean="0">
                <a:latin typeface="Candara" pitchFamily="34" charset="0"/>
              </a:rPr>
              <a:t> </a:t>
            </a:r>
            <a:r>
              <a:rPr lang="en-US" dirty="0" err="1">
                <a:latin typeface="Candara" pitchFamily="34" charset="0"/>
              </a:rPr>
              <a:t>dan</a:t>
            </a:r>
            <a:r>
              <a:rPr lang="en-US" dirty="0">
                <a:latin typeface="Candara" pitchFamily="34" charset="0"/>
              </a:rPr>
              <a:t> </a:t>
            </a:r>
            <a:r>
              <a:rPr lang="en-US" dirty="0" err="1" smtClean="0">
                <a:latin typeface="Candara" pitchFamily="34" charset="0"/>
              </a:rPr>
              <a:t>bertanggungjawab</a:t>
            </a:r>
            <a:r>
              <a:rPr lang="en-US" dirty="0" smtClean="0">
                <a:latin typeface="Candara" pitchFamily="34" charset="0"/>
              </a:rPr>
              <a:t> </a:t>
            </a:r>
            <a:r>
              <a:rPr lang="en-US" dirty="0" err="1" smtClean="0">
                <a:latin typeface="Candara" pitchFamily="34" charset="0"/>
              </a:rPr>
              <a:t>secara</a:t>
            </a:r>
            <a:r>
              <a:rPr lang="en-US" dirty="0" smtClean="0">
                <a:latin typeface="Candara" pitchFamily="34" charset="0"/>
              </a:rPr>
              <a:t> </a:t>
            </a:r>
            <a:r>
              <a:rPr lang="en-US" dirty="0" err="1" smtClean="0">
                <a:latin typeface="Candara" pitchFamily="34" charset="0"/>
              </a:rPr>
              <a:t>peribadi</a:t>
            </a:r>
            <a:r>
              <a:rPr lang="en-US" dirty="0" smtClean="0">
                <a:latin typeface="Candara" pitchFamily="34" charset="0"/>
              </a:rPr>
              <a:t> </a:t>
            </a:r>
            <a:r>
              <a:rPr lang="en-US" dirty="0" err="1">
                <a:latin typeface="Candara" pitchFamily="34" charset="0"/>
              </a:rPr>
              <a:t>untuk</a:t>
            </a:r>
            <a:r>
              <a:rPr lang="en-US" dirty="0">
                <a:latin typeface="Candara" pitchFamily="34" charset="0"/>
              </a:rPr>
              <a:t> </a:t>
            </a:r>
            <a:r>
              <a:rPr lang="en-US" dirty="0" err="1" smtClean="0">
                <a:latin typeface="Candara" pitchFamily="34" charset="0"/>
              </a:rPr>
              <a:t>sebarang</a:t>
            </a:r>
            <a:r>
              <a:rPr lang="en-US" dirty="0" smtClean="0">
                <a:latin typeface="Candara" pitchFamily="34" charset="0"/>
              </a:rPr>
              <a:t> </a:t>
            </a:r>
            <a:r>
              <a:rPr lang="en-US" dirty="0" err="1" smtClean="0">
                <a:latin typeface="Candara" pitchFamily="34" charset="0"/>
              </a:rPr>
              <a:t>keputusan</a:t>
            </a:r>
            <a:r>
              <a:rPr lang="en-US" dirty="0" smtClean="0">
                <a:latin typeface="Candara" pitchFamily="34" charset="0"/>
              </a:rPr>
              <a:t> </a:t>
            </a:r>
            <a:r>
              <a:rPr lang="en-US" dirty="0" err="1" smtClean="0">
                <a:latin typeface="Candara" pitchFamily="34" charset="0"/>
              </a:rPr>
              <a:t>kawal-selia</a:t>
            </a:r>
            <a:endParaRPr lang="en-US" dirty="0" smtClean="0">
              <a:latin typeface="Candara" pitchFamily="34" charset="0"/>
            </a:endParaRPr>
          </a:p>
        </p:txBody>
      </p:sp>
      <p:sp>
        <p:nvSpPr>
          <p:cNvPr id="4" name="Slide Number Placeholder 5"/>
          <p:cNvSpPr>
            <a:spLocks noGrp="1"/>
          </p:cNvSpPr>
          <p:nvPr>
            <p:ph type="sldNum" sz="quarter" idx="12"/>
          </p:nvPr>
        </p:nvSpPr>
        <p:spPr/>
        <p:txBody>
          <a:bodyPr/>
          <a:lstStyle/>
          <a:p>
            <a:pPr>
              <a:defRPr/>
            </a:pPr>
            <a:fld id="{ED58BB57-65F4-43FC-953B-E7AF56A9E002}" type="slidenum">
              <a:rPr lang="en-US" altLang="en-US">
                <a:solidFill>
                  <a:prstClr val="black">
                    <a:tint val="75000"/>
                  </a:prstClr>
                </a:solidFill>
              </a:rPr>
              <a:pPr>
                <a:defRPr/>
              </a:pPr>
              <a:t>43</a:t>
            </a:fld>
            <a:endParaRPr lang="en-US" altLang="en-US">
              <a:solidFill>
                <a:prstClr val="black">
                  <a:tint val="75000"/>
                </a:prstClr>
              </a:solidFill>
            </a:endParaRPr>
          </a:p>
        </p:txBody>
      </p:sp>
    </p:spTree>
    <p:extLst>
      <p:ext uri="{BB962C8B-B14F-4D97-AF65-F5344CB8AC3E}">
        <p14:creationId xmlns:p14="http://schemas.microsoft.com/office/powerpoint/2010/main" val="31147412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fontScale="90000"/>
          </a:bodyPr>
          <a:lstStyle/>
          <a:p>
            <a:pPr>
              <a:defRPr/>
            </a:pPr>
            <a:r>
              <a:rPr lang="en-CA" altLang="en-US" b="1" dirty="0" smtClean="0">
                <a:solidFill>
                  <a:srgbClr val="FF0000"/>
                </a:solidFill>
                <a:latin typeface="Candara" pitchFamily="34" charset="0"/>
              </a:rPr>
              <a:t>RIA di </a:t>
            </a:r>
            <a:r>
              <a:rPr lang="fi-FI" altLang="en-US" b="1" dirty="0">
                <a:solidFill>
                  <a:srgbClr val="FF0000"/>
                </a:solidFill>
                <a:latin typeface="Candara" pitchFamily="34" charset="0"/>
              </a:rPr>
              <a:t>Pejabat Tanah dan Jajahan Negeri Kelantan </a:t>
            </a:r>
          </a:p>
        </p:txBody>
      </p:sp>
      <p:sp>
        <p:nvSpPr>
          <p:cNvPr id="14339" name="Rectangle 3"/>
          <p:cNvSpPr>
            <a:spLocks noGrp="1" noChangeArrowheads="1"/>
          </p:cNvSpPr>
          <p:nvPr>
            <p:ph idx="1"/>
          </p:nvPr>
        </p:nvSpPr>
        <p:spPr>
          <a:xfrm>
            <a:off x="838200" y="2057400"/>
            <a:ext cx="7561262" cy="3252787"/>
          </a:xfrm>
        </p:spPr>
        <p:txBody>
          <a:bodyPr>
            <a:normAutofit/>
          </a:bodyPr>
          <a:lstStyle/>
          <a:p>
            <a:pPr eaLnBrk="1" hangingPunct="1">
              <a:lnSpc>
                <a:spcPct val="90000"/>
              </a:lnSpc>
              <a:defRPr/>
            </a:pPr>
            <a:r>
              <a:rPr lang="en-CA" altLang="en-US" dirty="0" smtClean="0">
                <a:latin typeface="Candara" pitchFamily="34" charset="0"/>
              </a:rPr>
              <a:t>Regulatory impact assessment (RIA) statement</a:t>
            </a:r>
            <a:endParaRPr lang="en-CA" altLang="en-US" i="1" dirty="0" smtClean="0">
              <a:latin typeface="Candara" pitchFamily="34" charset="0"/>
            </a:endParaRPr>
          </a:p>
          <a:p>
            <a:pPr>
              <a:lnSpc>
                <a:spcPct val="90000"/>
              </a:lnSpc>
              <a:defRPr/>
            </a:pPr>
            <a:r>
              <a:rPr lang="en-US" dirty="0" err="1" smtClean="0">
                <a:latin typeface="Candara" pitchFamily="34" charset="0"/>
              </a:rPr>
              <a:t>Pengawasan</a:t>
            </a:r>
            <a:r>
              <a:rPr lang="en-US" dirty="0" smtClean="0">
                <a:latin typeface="Candara" pitchFamily="34" charset="0"/>
              </a:rPr>
              <a:t> </a:t>
            </a:r>
            <a:r>
              <a:rPr lang="en-US" dirty="0" err="1" smtClean="0">
                <a:latin typeface="Candara" pitchFamily="34" charset="0"/>
              </a:rPr>
              <a:t>bebas</a:t>
            </a:r>
            <a:endParaRPr lang="en-US" dirty="0" smtClean="0">
              <a:latin typeface="Candara" pitchFamily="34" charset="0"/>
            </a:endParaRPr>
          </a:p>
          <a:p>
            <a:pPr>
              <a:lnSpc>
                <a:spcPct val="90000"/>
              </a:lnSpc>
              <a:defRPr/>
            </a:pPr>
            <a:r>
              <a:rPr lang="en-US" dirty="0" smtClean="0">
                <a:latin typeface="Candara" pitchFamily="34" charset="0"/>
              </a:rPr>
              <a:t>Audit </a:t>
            </a:r>
            <a:r>
              <a:rPr lang="en-US" dirty="0" err="1" smtClean="0">
                <a:latin typeface="Candara" pitchFamily="34" charset="0"/>
              </a:rPr>
              <a:t>pematuhan</a:t>
            </a:r>
            <a:r>
              <a:rPr lang="en-US" dirty="0" smtClean="0">
                <a:latin typeface="Candara" pitchFamily="34" charset="0"/>
              </a:rPr>
              <a:t> yang </a:t>
            </a:r>
            <a:r>
              <a:rPr lang="en-US" dirty="0" err="1" smtClean="0">
                <a:latin typeface="Candara" pitchFamily="34" charset="0"/>
              </a:rPr>
              <a:t>berkala</a:t>
            </a:r>
            <a:endParaRPr lang="en-US" dirty="0" smtClean="0">
              <a:latin typeface="Candara" pitchFamily="34" charset="0"/>
            </a:endParaRPr>
          </a:p>
          <a:p>
            <a:pPr>
              <a:lnSpc>
                <a:spcPct val="90000"/>
              </a:lnSpc>
              <a:defRPr/>
            </a:pPr>
            <a:r>
              <a:rPr lang="en-US" dirty="0" err="1" smtClean="0">
                <a:latin typeface="Candara" pitchFamily="34" charset="0"/>
              </a:rPr>
              <a:t>Pengurangan</a:t>
            </a:r>
            <a:r>
              <a:rPr lang="en-US" dirty="0" smtClean="0">
                <a:latin typeface="Candara" pitchFamily="34" charset="0"/>
              </a:rPr>
              <a:t> </a:t>
            </a:r>
            <a:r>
              <a:rPr lang="en-US" dirty="0" err="1" smtClean="0">
                <a:latin typeface="Candara" pitchFamily="34" charset="0"/>
              </a:rPr>
              <a:t>bebanan</a:t>
            </a:r>
            <a:r>
              <a:rPr lang="en-US" dirty="0" smtClean="0">
                <a:latin typeface="Candara" pitchFamily="34" charset="0"/>
              </a:rPr>
              <a:t> </a:t>
            </a:r>
            <a:r>
              <a:rPr lang="en-US" dirty="0" err="1" smtClean="0">
                <a:latin typeface="Candara" pitchFamily="34" charset="0"/>
              </a:rPr>
              <a:t>kawal-selia</a:t>
            </a:r>
            <a:r>
              <a:rPr lang="en-US" dirty="0" smtClean="0">
                <a:latin typeface="Candara" pitchFamily="34" charset="0"/>
              </a:rPr>
              <a:t> </a:t>
            </a:r>
            <a:r>
              <a:rPr lang="en-US" dirty="0">
                <a:latin typeface="Candara" pitchFamily="34" charset="0"/>
              </a:rPr>
              <a:t>yang </a:t>
            </a:r>
            <a:r>
              <a:rPr lang="en-US" dirty="0" err="1" smtClean="0">
                <a:latin typeface="Candara" pitchFamily="34" charset="0"/>
              </a:rPr>
              <a:t>bersistematik</a:t>
            </a:r>
            <a:endParaRPr lang="en-US" dirty="0" smtClean="0">
              <a:latin typeface="Candara" pitchFamily="34" charset="0"/>
            </a:endParaRPr>
          </a:p>
        </p:txBody>
      </p:sp>
      <p:sp>
        <p:nvSpPr>
          <p:cNvPr id="4" name="Slide Number Placeholder 5"/>
          <p:cNvSpPr>
            <a:spLocks noGrp="1"/>
          </p:cNvSpPr>
          <p:nvPr>
            <p:ph type="sldNum" sz="quarter" idx="12"/>
          </p:nvPr>
        </p:nvSpPr>
        <p:spPr/>
        <p:txBody>
          <a:bodyPr/>
          <a:lstStyle/>
          <a:p>
            <a:pPr>
              <a:defRPr/>
            </a:pPr>
            <a:fld id="{F45D6569-AA46-4D32-BC11-D62021224AF0}" type="slidenum">
              <a:rPr lang="en-US" altLang="en-US">
                <a:solidFill>
                  <a:prstClr val="black">
                    <a:tint val="75000"/>
                  </a:prstClr>
                </a:solidFill>
              </a:rPr>
              <a:pPr>
                <a:defRPr/>
              </a:pPr>
              <a:t>44</a:t>
            </a:fld>
            <a:endParaRPr lang="en-US" altLang="en-US">
              <a:solidFill>
                <a:prstClr val="black">
                  <a:tint val="75000"/>
                </a:prstClr>
              </a:solidFill>
            </a:endParaRPr>
          </a:p>
        </p:txBody>
      </p:sp>
    </p:spTree>
    <p:extLst>
      <p:ext uri="{BB962C8B-B14F-4D97-AF65-F5344CB8AC3E}">
        <p14:creationId xmlns:p14="http://schemas.microsoft.com/office/powerpoint/2010/main" val="28499984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4"/>
          <p:cNvSpPr>
            <a:spLocks noGrp="1" noChangeArrowheads="1"/>
          </p:cNvSpPr>
          <p:nvPr>
            <p:ph type="title"/>
          </p:nvPr>
        </p:nvSpPr>
        <p:spPr>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ormAutofit/>
          </a:bodyPr>
          <a:lstStyle/>
          <a:p>
            <a:pPr eaLnBrk="1" hangingPunct="1">
              <a:defRPr/>
            </a:pPr>
            <a:r>
              <a:rPr lang="en-US" altLang="en-US" sz="4000" b="1" dirty="0" smtClean="0">
                <a:solidFill>
                  <a:srgbClr val="FF0000"/>
                </a:solidFill>
                <a:latin typeface="Candara" pitchFamily="34" charset="0"/>
              </a:rPr>
              <a:t>Regulatory Impact </a:t>
            </a:r>
            <a:r>
              <a:rPr lang="en-US" altLang="en-US" sz="4000" b="1" dirty="0" smtClean="0">
                <a:solidFill>
                  <a:srgbClr val="FF0000"/>
                </a:solidFill>
                <a:latin typeface="Candara" pitchFamily="34" charset="0"/>
              </a:rPr>
              <a:t>Statement </a:t>
            </a:r>
            <a:r>
              <a:rPr lang="en-US" altLang="en-US" sz="4000" b="1" dirty="0" smtClean="0">
                <a:solidFill>
                  <a:srgbClr val="FF0000"/>
                </a:solidFill>
                <a:latin typeface="Candara" pitchFamily="34" charset="0"/>
              </a:rPr>
              <a:t>(</a:t>
            </a:r>
            <a:r>
              <a:rPr lang="en-US" altLang="en-US" sz="4000" b="1" dirty="0" smtClean="0">
                <a:solidFill>
                  <a:srgbClr val="FF0000"/>
                </a:solidFill>
                <a:latin typeface="Candara" pitchFamily="34" charset="0"/>
              </a:rPr>
              <a:t>RIS</a:t>
            </a:r>
            <a:r>
              <a:rPr lang="en-US" altLang="en-US" sz="4000" b="1" dirty="0" smtClean="0">
                <a:solidFill>
                  <a:srgbClr val="FF0000"/>
                </a:solidFill>
                <a:latin typeface="Candara" pitchFamily="34" charset="0"/>
              </a:rPr>
              <a:t>)</a:t>
            </a:r>
          </a:p>
        </p:txBody>
      </p:sp>
      <p:sp>
        <p:nvSpPr>
          <p:cNvPr id="15363" name="Rectangle 3"/>
          <p:cNvSpPr>
            <a:spLocks noGrp="1" noChangeArrowheads="1"/>
          </p:cNvSpPr>
          <p:nvPr>
            <p:ph idx="1"/>
          </p:nvPr>
        </p:nvSpPr>
        <p:spPr>
          <a:xfrm>
            <a:off x="1066800" y="1219200"/>
            <a:ext cx="7543800" cy="4537075"/>
          </a:xfrm>
        </p:spPr>
        <p:txBody>
          <a:bodyPr>
            <a:normAutofit/>
          </a:bodyPr>
          <a:lstStyle/>
          <a:p>
            <a:pPr>
              <a:lnSpc>
                <a:spcPct val="90000"/>
              </a:lnSpc>
              <a:defRPr/>
            </a:pPr>
            <a:r>
              <a:rPr lang="en-US" sz="2800" dirty="0" err="1" smtClean="0">
                <a:latin typeface="Candara" pitchFamily="34" charset="0"/>
              </a:rPr>
              <a:t>Ditulis</a:t>
            </a:r>
            <a:r>
              <a:rPr lang="en-US" sz="2800" dirty="0" smtClean="0">
                <a:latin typeface="Candara" pitchFamily="34" charset="0"/>
              </a:rPr>
              <a:t> </a:t>
            </a:r>
            <a:r>
              <a:rPr lang="en-US" sz="2800" dirty="0" err="1">
                <a:latin typeface="Candara" pitchFamily="34" charset="0"/>
              </a:rPr>
              <a:t>pada</a:t>
            </a:r>
            <a:r>
              <a:rPr lang="en-US" sz="2800" dirty="0">
                <a:latin typeface="Candara" pitchFamily="34" charset="0"/>
              </a:rPr>
              <a:t> </a:t>
            </a:r>
            <a:r>
              <a:rPr lang="en-US" sz="2800" dirty="0" err="1">
                <a:latin typeface="Candara" pitchFamily="34" charset="0"/>
              </a:rPr>
              <a:t>penghujung</a:t>
            </a:r>
            <a:r>
              <a:rPr lang="en-US" sz="2800" dirty="0">
                <a:latin typeface="Candara" pitchFamily="34" charset="0"/>
              </a:rPr>
              <a:t> proses </a:t>
            </a:r>
            <a:r>
              <a:rPr lang="en-US" sz="2800" dirty="0" err="1" smtClean="0">
                <a:latin typeface="Candara" pitchFamily="34" charset="0"/>
              </a:rPr>
              <a:t>analisa</a:t>
            </a:r>
            <a:r>
              <a:rPr lang="en-US" sz="2800" dirty="0" smtClean="0">
                <a:latin typeface="Candara" pitchFamily="34" charset="0"/>
              </a:rPr>
              <a:t> </a:t>
            </a:r>
            <a:r>
              <a:rPr lang="en-US" sz="2800" dirty="0" err="1">
                <a:latin typeface="Candara" pitchFamily="34" charset="0"/>
              </a:rPr>
              <a:t>dan</a:t>
            </a:r>
            <a:r>
              <a:rPr lang="en-US" sz="2800" dirty="0">
                <a:latin typeface="Candara" pitchFamily="34" charset="0"/>
              </a:rPr>
              <a:t> </a:t>
            </a:r>
            <a:r>
              <a:rPr lang="en-US" sz="2800" dirty="0" err="1">
                <a:latin typeface="Candara" pitchFamily="34" charset="0"/>
              </a:rPr>
              <a:t>pembangunan</a:t>
            </a:r>
            <a:r>
              <a:rPr lang="en-US" sz="2800" dirty="0">
                <a:latin typeface="Candara" pitchFamily="34" charset="0"/>
              </a:rPr>
              <a:t> </a:t>
            </a:r>
            <a:r>
              <a:rPr lang="en-US" sz="2800" dirty="0" err="1">
                <a:latin typeface="Candara" pitchFamily="34" charset="0"/>
              </a:rPr>
              <a:t>dasar</a:t>
            </a:r>
            <a:r>
              <a:rPr lang="en-US" sz="2800" dirty="0">
                <a:latin typeface="Candara" pitchFamily="34" charset="0"/>
              </a:rPr>
              <a:t> </a:t>
            </a:r>
            <a:r>
              <a:rPr lang="en-US" sz="2800" dirty="0" err="1">
                <a:latin typeface="Candara" pitchFamily="34" charset="0"/>
              </a:rPr>
              <a:t>dan</a:t>
            </a:r>
            <a:r>
              <a:rPr lang="en-US" sz="2800" dirty="0">
                <a:latin typeface="Candara" pitchFamily="34" charset="0"/>
              </a:rPr>
              <a:t> </a:t>
            </a:r>
            <a:r>
              <a:rPr lang="en-US" sz="2800" dirty="0" err="1">
                <a:latin typeface="Candara" pitchFamily="34" charset="0"/>
              </a:rPr>
              <a:t>ringkasan</a:t>
            </a:r>
            <a:r>
              <a:rPr lang="en-US" sz="2800" dirty="0">
                <a:latin typeface="Candara" pitchFamily="34" charset="0"/>
              </a:rPr>
              <a:t> </a:t>
            </a:r>
            <a:r>
              <a:rPr lang="en-US" sz="2800" dirty="0" err="1" smtClean="0">
                <a:latin typeface="Candara" pitchFamily="34" charset="0"/>
              </a:rPr>
              <a:t>analisa</a:t>
            </a:r>
            <a:r>
              <a:rPr lang="en-US" sz="2800" dirty="0" smtClean="0">
                <a:latin typeface="Candara" pitchFamily="34" charset="0"/>
              </a:rPr>
              <a:t> </a:t>
            </a:r>
            <a:r>
              <a:rPr lang="en-US" sz="2800" dirty="0">
                <a:latin typeface="Candara" pitchFamily="34" charset="0"/>
              </a:rPr>
              <a:t>yang </a:t>
            </a:r>
            <a:r>
              <a:rPr lang="en-US" sz="2800" dirty="0" err="1">
                <a:latin typeface="Candara" pitchFamily="34" charset="0"/>
              </a:rPr>
              <a:t>dibuat</a:t>
            </a:r>
            <a:r>
              <a:rPr lang="en-US" sz="2800" dirty="0">
                <a:latin typeface="Candara" pitchFamily="34" charset="0"/>
              </a:rPr>
              <a:t> </a:t>
            </a:r>
            <a:endParaRPr lang="en-US" sz="2800" dirty="0" smtClean="0">
              <a:latin typeface="Candara" pitchFamily="34" charset="0"/>
            </a:endParaRPr>
          </a:p>
          <a:p>
            <a:pPr>
              <a:lnSpc>
                <a:spcPct val="90000"/>
              </a:lnSpc>
              <a:defRPr/>
            </a:pPr>
            <a:r>
              <a:rPr lang="en-US" sz="2800" dirty="0" err="1" smtClean="0">
                <a:latin typeface="Candara" pitchFamily="34" charset="0"/>
              </a:rPr>
              <a:t>Maklumkan</a:t>
            </a:r>
            <a:r>
              <a:rPr lang="en-US" sz="2800" dirty="0" smtClean="0">
                <a:latin typeface="Candara" pitchFamily="34" charset="0"/>
              </a:rPr>
              <a:t> </a:t>
            </a:r>
            <a:r>
              <a:rPr lang="en-US" sz="2800" dirty="0" err="1">
                <a:latin typeface="Candara" pitchFamily="34" charset="0"/>
              </a:rPr>
              <a:t>kepada</a:t>
            </a:r>
            <a:r>
              <a:rPr lang="en-US" sz="2800" dirty="0">
                <a:latin typeface="Candara" pitchFamily="34" charset="0"/>
              </a:rPr>
              <a:t> MPC </a:t>
            </a:r>
            <a:r>
              <a:rPr lang="en-US" sz="2800" dirty="0" err="1" smtClean="0">
                <a:latin typeface="Candara" pitchFamily="34" charset="0"/>
              </a:rPr>
              <a:t>untuk</a:t>
            </a:r>
            <a:r>
              <a:rPr lang="en-US" sz="2800" dirty="0" smtClean="0">
                <a:latin typeface="Candara" pitchFamily="34" charset="0"/>
              </a:rPr>
              <a:t> </a:t>
            </a:r>
            <a:r>
              <a:rPr lang="en-US" sz="2800" dirty="0" err="1" smtClean="0">
                <a:latin typeface="Candara" pitchFamily="34" charset="0"/>
              </a:rPr>
              <a:t>komen</a:t>
            </a:r>
            <a:r>
              <a:rPr lang="en-US" sz="2800" dirty="0" smtClean="0">
                <a:latin typeface="Candara" pitchFamily="34" charset="0"/>
              </a:rPr>
              <a:t>, </a:t>
            </a:r>
            <a:r>
              <a:rPr lang="en-US" sz="2800" dirty="0" err="1" smtClean="0">
                <a:latin typeface="Candara" pitchFamily="34" charset="0"/>
              </a:rPr>
              <a:t>jika</a:t>
            </a:r>
            <a:r>
              <a:rPr lang="en-US" sz="2800" dirty="0" smtClean="0">
                <a:latin typeface="Candara" pitchFamily="34" charset="0"/>
              </a:rPr>
              <a:t> </a:t>
            </a:r>
            <a:r>
              <a:rPr lang="en-US" sz="2800" dirty="0" err="1" smtClean="0">
                <a:latin typeface="Candara" pitchFamily="34" charset="0"/>
              </a:rPr>
              <a:t>perlu</a:t>
            </a:r>
            <a:endParaRPr lang="en-US" sz="2800" dirty="0" smtClean="0">
              <a:latin typeface="Candara" pitchFamily="34" charset="0"/>
            </a:endParaRPr>
          </a:p>
          <a:p>
            <a:pPr>
              <a:lnSpc>
                <a:spcPct val="90000"/>
              </a:lnSpc>
              <a:defRPr/>
            </a:pPr>
            <a:r>
              <a:rPr lang="en-US" sz="2800" dirty="0" err="1" smtClean="0">
                <a:latin typeface="Candara" pitchFamily="34" charset="0"/>
              </a:rPr>
              <a:t>Tawarkan</a:t>
            </a:r>
            <a:r>
              <a:rPr lang="en-US" sz="2800" dirty="0" smtClean="0">
                <a:latin typeface="Candara" pitchFamily="34" charset="0"/>
              </a:rPr>
              <a:t> </a:t>
            </a:r>
            <a:r>
              <a:rPr lang="en-US" sz="2800" dirty="0" err="1">
                <a:latin typeface="Candara" pitchFamily="34" charset="0"/>
              </a:rPr>
              <a:t>satu</a:t>
            </a:r>
            <a:r>
              <a:rPr lang="en-US" sz="2800" dirty="0">
                <a:latin typeface="Candara" pitchFamily="34" charset="0"/>
              </a:rPr>
              <a:t> </a:t>
            </a:r>
            <a:r>
              <a:rPr lang="en-US" sz="2800" dirty="0" err="1">
                <a:latin typeface="Candara" pitchFamily="34" charset="0"/>
              </a:rPr>
              <a:t>peluang</a:t>
            </a:r>
            <a:r>
              <a:rPr lang="en-US" sz="2800" dirty="0">
                <a:latin typeface="Candara" pitchFamily="34" charset="0"/>
              </a:rPr>
              <a:t> </a:t>
            </a:r>
            <a:r>
              <a:rPr lang="en-US" sz="2800" dirty="0" err="1">
                <a:latin typeface="Candara" pitchFamily="34" charset="0"/>
              </a:rPr>
              <a:t>lagi</a:t>
            </a:r>
            <a:r>
              <a:rPr lang="en-US" sz="2800" dirty="0">
                <a:latin typeface="Candara" pitchFamily="34" charset="0"/>
              </a:rPr>
              <a:t> </a:t>
            </a:r>
            <a:r>
              <a:rPr lang="en-US" sz="2800" dirty="0" err="1">
                <a:latin typeface="Candara" pitchFamily="34" charset="0"/>
              </a:rPr>
              <a:t>untuk</a:t>
            </a:r>
            <a:r>
              <a:rPr lang="en-US" sz="2800" dirty="0">
                <a:latin typeface="Candara" pitchFamily="34" charset="0"/>
              </a:rPr>
              <a:t> </a:t>
            </a:r>
            <a:r>
              <a:rPr lang="en-US" sz="2800" dirty="0" err="1">
                <a:latin typeface="Candara" pitchFamily="34" charset="0"/>
              </a:rPr>
              <a:t>komen</a:t>
            </a:r>
            <a:r>
              <a:rPr lang="en-US" sz="2800" dirty="0">
                <a:latin typeface="Candara" pitchFamily="34" charset="0"/>
              </a:rPr>
              <a:t> </a:t>
            </a:r>
            <a:r>
              <a:rPr lang="en-US" sz="2800" dirty="0" err="1" smtClean="0">
                <a:latin typeface="Candara" pitchFamily="34" charset="0"/>
              </a:rPr>
              <a:t>dan</a:t>
            </a:r>
            <a:r>
              <a:rPr lang="en-US" sz="2800" dirty="0" smtClean="0">
                <a:latin typeface="Candara" pitchFamily="34" charset="0"/>
              </a:rPr>
              <a:t> </a:t>
            </a:r>
            <a:r>
              <a:rPr lang="en-US" sz="2800" dirty="0" err="1" smtClean="0">
                <a:latin typeface="Candara" pitchFamily="34" charset="0"/>
              </a:rPr>
              <a:t>sebarang</a:t>
            </a:r>
            <a:r>
              <a:rPr lang="en-US" sz="2800" dirty="0" smtClean="0">
                <a:latin typeface="Candara" pitchFamily="34" charset="0"/>
              </a:rPr>
              <a:t> input </a:t>
            </a:r>
            <a:r>
              <a:rPr lang="en-US" sz="2800" dirty="0" err="1" smtClean="0">
                <a:latin typeface="Candara" pitchFamily="34" charset="0"/>
              </a:rPr>
              <a:t>dari</a:t>
            </a:r>
            <a:r>
              <a:rPr lang="en-US" sz="2800" dirty="0" smtClean="0">
                <a:latin typeface="Candara" pitchFamily="34" charset="0"/>
              </a:rPr>
              <a:t> orang </a:t>
            </a:r>
            <a:r>
              <a:rPr lang="en-US" sz="2800" dirty="0" err="1" smtClean="0">
                <a:latin typeface="Candara" pitchFamily="34" charset="0"/>
              </a:rPr>
              <a:t>awam</a:t>
            </a:r>
            <a:r>
              <a:rPr lang="en-US" sz="2800" dirty="0" smtClean="0">
                <a:latin typeface="Candara" pitchFamily="34" charset="0"/>
              </a:rPr>
              <a:t>, </a:t>
            </a:r>
            <a:r>
              <a:rPr lang="en-US" sz="2800" dirty="0" err="1" smtClean="0">
                <a:latin typeface="Candara" pitchFamily="34" charset="0"/>
              </a:rPr>
              <a:t>sebelum</a:t>
            </a:r>
            <a:r>
              <a:rPr lang="en-US" sz="2800" dirty="0" smtClean="0">
                <a:latin typeface="Candara" pitchFamily="34" charset="0"/>
              </a:rPr>
              <a:t> </a:t>
            </a:r>
            <a:r>
              <a:rPr lang="en-US" sz="2800" dirty="0" err="1">
                <a:latin typeface="Candara" pitchFamily="34" charset="0"/>
              </a:rPr>
              <a:t>penerbitan</a:t>
            </a:r>
            <a:r>
              <a:rPr lang="en-US" sz="2800" dirty="0">
                <a:latin typeface="Candara" pitchFamily="34" charset="0"/>
              </a:rPr>
              <a:t> </a:t>
            </a:r>
            <a:r>
              <a:rPr lang="en-US" sz="2800" dirty="0" err="1">
                <a:latin typeface="Candara" pitchFamily="34" charset="0"/>
              </a:rPr>
              <a:t>dan</a:t>
            </a:r>
            <a:r>
              <a:rPr lang="en-US" sz="2800" dirty="0">
                <a:latin typeface="Candara" pitchFamily="34" charset="0"/>
              </a:rPr>
              <a:t> </a:t>
            </a:r>
            <a:r>
              <a:rPr lang="en-US" sz="2800" dirty="0" err="1" smtClean="0">
                <a:latin typeface="Candara" pitchFamily="34" charset="0"/>
              </a:rPr>
              <a:t>pemberitahuan</a:t>
            </a:r>
            <a:endParaRPr lang="en-US" sz="2800" dirty="0" smtClean="0">
              <a:latin typeface="Candara" pitchFamily="34" charset="0"/>
            </a:endParaRPr>
          </a:p>
        </p:txBody>
      </p:sp>
      <p:sp>
        <p:nvSpPr>
          <p:cNvPr id="4" name="Slide Number Placeholder 5"/>
          <p:cNvSpPr>
            <a:spLocks noGrp="1"/>
          </p:cNvSpPr>
          <p:nvPr>
            <p:ph type="sldNum" sz="quarter" idx="12"/>
          </p:nvPr>
        </p:nvSpPr>
        <p:spPr/>
        <p:txBody>
          <a:bodyPr/>
          <a:lstStyle/>
          <a:p>
            <a:pPr>
              <a:defRPr/>
            </a:pPr>
            <a:fld id="{93307D50-8B82-41A5-BF19-1AAF2BB64CFB}" type="slidenum">
              <a:rPr lang="en-US" altLang="en-US">
                <a:solidFill>
                  <a:prstClr val="black">
                    <a:tint val="75000"/>
                  </a:prstClr>
                </a:solidFill>
              </a:rPr>
              <a:pPr>
                <a:defRPr/>
              </a:pPr>
              <a:t>45</a:t>
            </a:fld>
            <a:endParaRPr lang="en-US" altLang="en-US">
              <a:solidFill>
                <a:prstClr val="black">
                  <a:tint val="75000"/>
                </a:prstClr>
              </a:solidFill>
            </a:endParaRPr>
          </a:p>
        </p:txBody>
      </p:sp>
    </p:spTree>
    <p:extLst>
      <p:ext uri="{BB962C8B-B14F-4D97-AF65-F5344CB8AC3E}">
        <p14:creationId xmlns:p14="http://schemas.microsoft.com/office/powerpoint/2010/main" val="32314286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altLang="en-US" b="1" dirty="0" err="1" smtClean="0">
                <a:solidFill>
                  <a:srgbClr val="FF0000"/>
                </a:solidFill>
                <a:latin typeface="Candara" pitchFamily="34" charset="0"/>
              </a:rPr>
              <a:t>Komponen</a:t>
            </a:r>
            <a:r>
              <a:rPr lang="en-US" altLang="en-US" b="1" dirty="0" smtClean="0">
                <a:solidFill>
                  <a:srgbClr val="FF0000"/>
                </a:solidFill>
                <a:latin typeface="Candara" pitchFamily="34" charset="0"/>
              </a:rPr>
              <a:t> </a:t>
            </a:r>
            <a:r>
              <a:rPr lang="en-US" altLang="en-US" b="1" dirty="0" smtClean="0">
                <a:solidFill>
                  <a:srgbClr val="FF0000"/>
                </a:solidFill>
                <a:latin typeface="Candara" pitchFamily="34" charset="0"/>
              </a:rPr>
              <a:t>RIS</a:t>
            </a:r>
            <a:r>
              <a:rPr lang="en-CA" altLang="en-US" b="1" dirty="0" smtClean="0">
                <a:solidFill>
                  <a:srgbClr val="FF0000"/>
                </a:solidFill>
                <a:latin typeface="Candara" pitchFamily="34" charset="0"/>
              </a:rPr>
              <a:t> </a:t>
            </a:r>
            <a:r>
              <a:rPr lang="en-CA" altLang="en-US" dirty="0" smtClean="0">
                <a:solidFill>
                  <a:srgbClr val="FF0000"/>
                </a:solidFill>
              </a:rPr>
              <a:t>	</a:t>
            </a:r>
            <a:endParaRPr lang="en-US" altLang="en-US" dirty="0" smtClean="0">
              <a:solidFill>
                <a:srgbClr val="FF0000"/>
              </a:solidFill>
            </a:endParaRPr>
          </a:p>
        </p:txBody>
      </p:sp>
      <p:sp>
        <p:nvSpPr>
          <p:cNvPr id="16387" name="Rectangle 3"/>
          <p:cNvSpPr>
            <a:spLocks noGrp="1" noChangeArrowheads="1"/>
          </p:cNvSpPr>
          <p:nvPr>
            <p:ph idx="1"/>
          </p:nvPr>
        </p:nvSpPr>
        <p:spPr/>
        <p:txBody>
          <a:bodyPr>
            <a:normAutofit/>
          </a:bodyPr>
          <a:lstStyle/>
          <a:p>
            <a:pPr marL="609600" indent="-609600">
              <a:buSzPct val="90000"/>
              <a:buFont typeface="Monotype Sorts" pitchFamily="2" charset="2"/>
              <a:buAutoNum type="arabicPeriod"/>
              <a:defRPr/>
            </a:pPr>
            <a:r>
              <a:rPr lang="en-US" b="1" dirty="0" err="1" smtClean="0">
                <a:latin typeface="Candara" pitchFamily="34" charset="0"/>
              </a:rPr>
              <a:t>Keterangan</a:t>
            </a:r>
            <a:r>
              <a:rPr lang="en-US" b="1" dirty="0" smtClean="0">
                <a:latin typeface="Candara" pitchFamily="34" charset="0"/>
              </a:rPr>
              <a:t>:</a:t>
            </a:r>
            <a:r>
              <a:rPr lang="en-US" dirty="0" smtClean="0">
                <a:latin typeface="Candara" pitchFamily="34" charset="0"/>
              </a:rPr>
              <a:t> </a:t>
            </a:r>
            <a:r>
              <a:rPr lang="en-US" dirty="0" err="1">
                <a:solidFill>
                  <a:srgbClr val="0000CC"/>
                </a:solidFill>
                <a:latin typeface="Candara" pitchFamily="34" charset="0"/>
              </a:rPr>
              <a:t>menggariskan</a:t>
            </a:r>
            <a:r>
              <a:rPr lang="en-US" dirty="0">
                <a:solidFill>
                  <a:srgbClr val="0000CC"/>
                </a:solidFill>
                <a:latin typeface="Candara" pitchFamily="34" charset="0"/>
              </a:rPr>
              <a:t> </a:t>
            </a:r>
            <a:r>
              <a:rPr lang="en-US" dirty="0" err="1">
                <a:solidFill>
                  <a:srgbClr val="0000CC"/>
                </a:solidFill>
                <a:latin typeface="Candara" pitchFamily="34" charset="0"/>
              </a:rPr>
              <a:t>peraturan-peraturan</a:t>
            </a:r>
            <a:r>
              <a:rPr lang="en-US" dirty="0">
                <a:solidFill>
                  <a:srgbClr val="0000CC"/>
                </a:solidFill>
                <a:latin typeface="Candara" pitchFamily="34" charset="0"/>
              </a:rPr>
              <a:t>, </a:t>
            </a:r>
            <a:r>
              <a:rPr lang="en-US" dirty="0" err="1">
                <a:solidFill>
                  <a:srgbClr val="0000CC"/>
                </a:solidFill>
                <a:latin typeface="Candara" pitchFamily="34" charset="0"/>
              </a:rPr>
              <a:t>mentakrifkan</a:t>
            </a:r>
            <a:r>
              <a:rPr lang="en-US" dirty="0">
                <a:solidFill>
                  <a:srgbClr val="0000CC"/>
                </a:solidFill>
                <a:latin typeface="Candara" pitchFamily="34" charset="0"/>
              </a:rPr>
              <a:t> </a:t>
            </a:r>
            <a:r>
              <a:rPr lang="en-US" dirty="0" err="1">
                <a:solidFill>
                  <a:srgbClr val="0000CC"/>
                </a:solidFill>
                <a:latin typeface="Candara" pitchFamily="34" charset="0"/>
              </a:rPr>
              <a:t>masalah</a:t>
            </a:r>
            <a:r>
              <a:rPr lang="en-US" dirty="0">
                <a:solidFill>
                  <a:srgbClr val="0000CC"/>
                </a:solidFill>
                <a:latin typeface="Candara" pitchFamily="34" charset="0"/>
              </a:rPr>
              <a:t> </a:t>
            </a:r>
            <a:r>
              <a:rPr lang="en-US" dirty="0" err="1">
                <a:solidFill>
                  <a:srgbClr val="0000CC"/>
                </a:solidFill>
                <a:latin typeface="Candara" pitchFamily="34" charset="0"/>
              </a:rPr>
              <a:t>dan</a:t>
            </a:r>
            <a:r>
              <a:rPr lang="en-US" dirty="0">
                <a:solidFill>
                  <a:srgbClr val="0000CC"/>
                </a:solidFill>
                <a:latin typeface="Candara" pitchFamily="34" charset="0"/>
              </a:rPr>
              <a:t> </a:t>
            </a:r>
            <a:r>
              <a:rPr lang="en-US" dirty="0" err="1">
                <a:solidFill>
                  <a:srgbClr val="0000CC"/>
                </a:solidFill>
                <a:latin typeface="Candara" pitchFamily="34" charset="0"/>
              </a:rPr>
              <a:t>menunjukkan</a:t>
            </a:r>
            <a:r>
              <a:rPr lang="en-US" dirty="0">
                <a:solidFill>
                  <a:srgbClr val="0000CC"/>
                </a:solidFill>
                <a:latin typeface="Candara" pitchFamily="34" charset="0"/>
              </a:rPr>
              <a:t> </a:t>
            </a:r>
            <a:r>
              <a:rPr lang="en-US" dirty="0" err="1">
                <a:solidFill>
                  <a:srgbClr val="0000CC"/>
                </a:solidFill>
                <a:latin typeface="Candara" pitchFamily="34" charset="0"/>
              </a:rPr>
              <a:t>mengapa</a:t>
            </a:r>
            <a:r>
              <a:rPr lang="en-US" dirty="0">
                <a:solidFill>
                  <a:srgbClr val="0000CC"/>
                </a:solidFill>
                <a:latin typeface="Candara" pitchFamily="34" charset="0"/>
              </a:rPr>
              <a:t> </a:t>
            </a:r>
            <a:r>
              <a:rPr lang="en-US" dirty="0" err="1">
                <a:solidFill>
                  <a:srgbClr val="0000CC"/>
                </a:solidFill>
                <a:latin typeface="Candara" pitchFamily="34" charset="0"/>
              </a:rPr>
              <a:t>tindakan</a:t>
            </a:r>
            <a:r>
              <a:rPr lang="en-US" dirty="0">
                <a:solidFill>
                  <a:srgbClr val="0000CC"/>
                </a:solidFill>
                <a:latin typeface="Candara" pitchFamily="34" charset="0"/>
              </a:rPr>
              <a:t> yang </a:t>
            </a:r>
            <a:r>
              <a:rPr lang="en-US" dirty="0" err="1">
                <a:solidFill>
                  <a:srgbClr val="0000CC"/>
                </a:solidFill>
                <a:latin typeface="Candara" pitchFamily="34" charset="0"/>
              </a:rPr>
              <a:t>diperlukan</a:t>
            </a:r>
            <a:r>
              <a:rPr lang="en-US" dirty="0">
                <a:solidFill>
                  <a:srgbClr val="0000CC"/>
                </a:solidFill>
                <a:latin typeface="Candara" pitchFamily="34" charset="0"/>
              </a:rPr>
              <a:t> </a:t>
            </a:r>
            <a:endParaRPr lang="en-US" dirty="0" smtClean="0">
              <a:solidFill>
                <a:srgbClr val="0000CC"/>
              </a:solidFill>
              <a:latin typeface="Candara" pitchFamily="34" charset="0"/>
            </a:endParaRPr>
          </a:p>
          <a:p>
            <a:pPr marL="609600" indent="-609600">
              <a:buSzPct val="90000"/>
              <a:buFont typeface="Monotype Sorts" pitchFamily="2" charset="2"/>
              <a:buAutoNum type="arabicPeriod"/>
              <a:defRPr/>
            </a:pPr>
            <a:r>
              <a:rPr lang="en-US" b="1" dirty="0" err="1" smtClean="0">
                <a:latin typeface="Candara" pitchFamily="34" charset="0"/>
              </a:rPr>
              <a:t>Alternatif</a:t>
            </a:r>
            <a:r>
              <a:rPr lang="en-US" b="1" dirty="0" smtClean="0">
                <a:latin typeface="Candara" pitchFamily="34" charset="0"/>
              </a:rPr>
              <a:t>:</a:t>
            </a:r>
            <a:r>
              <a:rPr lang="en-US" dirty="0" smtClean="0">
                <a:latin typeface="Candara" pitchFamily="34" charset="0"/>
              </a:rPr>
              <a:t> </a:t>
            </a:r>
            <a:r>
              <a:rPr lang="en-US" dirty="0" err="1">
                <a:solidFill>
                  <a:srgbClr val="0000CC"/>
                </a:solidFill>
                <a:latin typeface="Candara" pitchFamily="34" charset="0"/>
              </a:rPr>
              <a:t>menyenaraikan</a:t>
            </a:r>
            <a:r>
              <a:rPr lang="en-US" dirty="0">
                <a:solidFill>
                  <a:srgbClr val="0000CC"/>
                </a:solidFill>
                <a:latin typeface="Candara" pitchFamily="34" charset="0"/>
              </a:rPr>
              <a:t> </a:t>
            </a:r>
            <a:r>
              <a:rPr lang="en-US" dirty="0" err="1">
                <a:solidFill>
                  <a:srgbClr val="0000CC"/>
                </a:solidFill>
                <a:latin typeface="Candara" pitchFamily="34" charset="0"/>
              </a:rPr>
              <a:t>pilihan</a:t>
            </a:r>
            <a:r>
              <a:rPr lang="en-US" dirty="0">
                <a:solidFill>
                  <a:srgbClr val="0000CC"/>
                </a:solidFill>
                <a:latin typeface="Candara" pitchFamily="34" charset="0"/>
              </a:rPr>
              <a:t> </a:t>
            </a:r>
            <a:r>
              <a:rPr lang="en-US" dirty="0" err="1" smtClean="0">
                <a:solidFill>
                  <a:srgbClr val="0000CC"/>
                </a:solidFill>
                <a:latin typeface="Candara" pitchFamily="34" charset="0"/>
              </a:rPr>
              <a:t>selain</a:t>
            </a:r>
            <a:r>
              <a:rPr lang="en-US" dirty="0" smtClean="0">
                <a:solidFill>
                  <a:srgbClr val="0000CC"/>
                </a:solidFill>
                <a:latin typeface="Candara" pitchFamily="34" charset="0"/>
              </a:rPr>
              <a:t> </a:t>
            </a:r>
            <a:r>
              <a:rPr lang="en-US" dirty="0" err="1" smtClean="0">
                <a:solidFill>
                  <a:srgbClr val="0000CC"/>
                </a:solidFill>
                <a:latin typeface="Candara" pitchFamily="34" charset="0"/>
              </a:rPr>
              <a:t>dari</a:t>
            </a:r>
            <a:r>
              <a:rPr lang="en-US" dirty="0" smtClean="0">
                <a:solidFill>
                  <a:srgbClr val="0000CC"/>
                </a:solidFill>
                <a:latin typeface="Candara" pitchFamily="34" charset="0"/>
              </a:rPr>
              <a:t> </a:t>
            </a:r>
            <a:r>
              <a:rPr lang="en-US" dirty="0" err="1" smtClean="0">
                <a:solidFill>
                  <a:srgbClr val="0000CC"/>
                </a:solidFill>
                <a:latin typeface="Candara" pitchFamily="34" charset="0"/>
              </a:rPr>
              <a:t>peraturan</a:t>
            </a:r>
            <a:r>
              <a:rPr lang="en-US" dirty="0" smtClean="0">
                <a:solidFill>
                  <a:srgbClr val="0000CC"/>
                </a:solidFill>
                <a:latin typeface="Candara" pitchFamily="34" charset="0"/>
              </a:rPr>
              <a:t> </a:t>
            </a:r>
            <a:r>
              <a:rPr lang="en-US" dirty="0" err="1">
                <a:solidFill>
                  <a:srgbClr val="0000CC"/>
                </a:solidFill>
                <a:latin typeface="Candara" pitchFamily="34" charset="0"/>
              </a:rPr>
              <a:t>dan</a:t>
            </a:r>
            <a:r>
              <a:rPr lang="en-US" dirty="0">
                <a:solidFill>
                  <a:srgbClr val="0000CC"/>
                </a:solidFill>
                <a:latin typeface="Candara" pitchFamily="34" charset="0"/>
              </a:rPr>
              <a:t> lain-lain </a:t>
            </a:r>
            <a:r>
              <a:rPr lang="en-US" dirty="0" err="1">
                <a:solidFill>
                  <a:srgbClr val="0000CC"/>
                </a:solidFill>
                <a:latin typeface="Candara" pitchFamily="34" charset="0"/>
              </a:rPr>
              <a:t>jenis</a:t>
            </a:r>
            <a:r>
              <a:rPr lang="en-US" dirty="0">
                <a:solidFill>
                  <a:srgbClr val="0000CC"/>
                </a:solidFill>
                <a:latin typeface="Candara" pitchFamily="34" charset="0"/>
              </a:rPr>
              <a:t> </a:t>
            </a:r>
            <a:r>
              <a:rPr lang="en-US" dirty="0" err="1">
                <a:solidFill>
                  <a:srgbClr val="0000CC"/>
                </a:solidFill>
                <a:latin typeface="Candara" pitchFamily="34" charset="0"/>
              </a:rPr>
              <a:t>peraturan</a:t>
            </a:r>
            <a:r>
              <a:rPr lang="en-US" dirty="0">
                <a:solidFill>
                  <a:srgbClr val="0000CC"/>
                </a:solidFill>
                <a:latin typeface="Candara" pitchFamily="34" charset="0"/>
              </a:rPr>
              <a:t> </a:t>
            </a:r>
            <a:endParaRPr lang="en-US" dirty="0" smtClean="0">
              <a:solidFill>
                <a:srgbClr val="0000CC"/>
              </a:solidFill>
              <a:latin typeface="Candara" pitchFamily="34" charset="0"/>
            </a:endParaRPr>
          </a:p>
          <a:p>
            <a:pPr marL="609600" indent="-609600">
              <a:buSzPct val="90000"/>
              <a:buFont typeface="Monotype Sorts" pitchFamily="2" charset="2"/>
              <a:buAutoNum type="arabicPeriod"/>
              <a:defRPr/>
            </a:pPr>
            <a:r>
              <a:rPr lang="en-US" b="1" dirty="0" err="1" smtClean="0">
                <a:latin typeface="Candara" pitchFamily="34" charset="0"/>
              </a:rPr>
              <a:t>Manfaat</a:t>
            </a:r>
            <a:r>
              <a:rPr lang="en-US" b="1" dirty="0" smtClean="0">
                <a:latin typeface="Candara" pitchFamily="34" charset="0"/>
              </a:rPr>
              <a:t> &amp; Kos: </a:t>
            </a:r>
            <a:r>
              <a:rPr lang="en-US" dirty="0" err="1" smtClean="0">
                <a:solidFill>
                  <a:srgbClr val="0000CC"/>
                </a:solidFill>
                <a:latin typeface="Candara" pitchFamily="34" charset="0"/>
              </a:rPr>
              <a:t>menentu</a:t>
            </a:r>
            <a:r>
              <a:rPr lang="en-US" dirty="0" smtClean="0">
                <a:solidFill>
                  <a:srgbClr val="0000CC"/>
                </a:solidFill>
                <a:latin typeface="Candara" pitchFamily="34" charset="0"/>
              </a:rPr>
              <a:t> </a:t>
            </a:r>
            <a:r>
              <a:rPr lang="en-US" dirty="0" err="1" smtClean="0">
                <a:solidFill>
                  <a:srgbClr val="0000CC"/>
                </a:solidFill>
                <a:latin typeface="Candara" pitchFamily="34" charset="0"/>
              </a:rPr>
              <a:t>ukur</a:t>
            </a:r>
            <a:r>
              <a:rPr lang="en-US" dirty="0" smtClean="0">
                <a:solidFill>
                  <a:srgbClr val="0000CC"/>
                </a:solidFill>
                <a:latin typeface="Candara" pitchFamily="34" charset="0"/>
              </a:rPr>
              <a:t> </a:t>
            </a:r>
            <a:r>
              <a:rPr lang="en-US" dirty="0" err="1" smtClean="0">
                <a:solidFill>
                  <a:srgbClr val="0000CC"/>
                </a:solidFill>
                <a:latin typeface="Candara" pitchFamily="34" charset="0"/>
              </a:rPr>
              <a:t>kesan</a:t>
            </a:r>
            <a:endParaRPr lang="en-US" dirty="0" smtClean="0">
              <a:solidFill>
                <a:srgbClr val="0000CC"/>
              </a:solidFill>
              <a:latin typeface="Candara" pitchFamily="34" charset="0"/>
            </a:endParaRPr>
          </a:p>
        </p:txBody>
      </p:sp>
      <p:sp>
        <p:nvSpPr>
          <p:cNvPr id="4" name="Slide Number Placeholder 5"/>
          <p:cNvSpPr>
            <a:spLocks noGrp="1"/>
          </p:cNvSpPr>
          <p:nvPr>
            <p:ph type="sldNum" sz="quarter" idx="12"/>
          </p:nvPr>
        </p:nvSpPr>
        <p:spPr/>
        <p:txBody>
          <a:bodyPr/>
          <a:lstStyle/>
          <a:p>
            <a:pPr>
              <a:defRPr/>
            </a:pPr>
            <a:fld id="{DF8A717A-13A3-4F37-B252-5022974DFDE8}" type="slidenum">
              <a:rPr lang="en-US" altLang="en-US">
                <a:solidFill>
                  <a:prstClr val="black">
                    <a:tint val="75000"/>
                  </a:prstClr>
                </a:solidFill>
              </a:rPr>
              <a:pPr>
                <a:defRPr/>
              </a:pPr>
              <a:t>46</a:t>
            </a:fld>
            <a:endParaRPr lang="en-US" altLang="en-US">
              <a:solidFill>
                <a:prstClr val="black">
                  <a:tint val="75000"/>
                </a:prstClr>
              </a:solidFill>
            </a:endParaRPr>
          </a:p>
        </p:txBody>
      </p:sp>
    </p:spTree>
    <p:extLst>
      <p:ext uri="{BB962C8B-B14F-4D97-AF65-F5344CB8AC3E}">
        <p14:creationId xmlns:p14="http://schemas.microsoft.com/office/powerpoint/2010/main" val="25920833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lstStyle/>
          <a:p>
            <a:pPr eaLnBrk="1" hangingPunct="1">
              <a:defRPr/>
            </a:pPr>
            <a:r>
              <a:rPr lang="en-US" altLang="en-US" b="1" dirty="0" err="1" smtClean="0">
                <a:solidFill>
                  <a:srgbClr val="FF0000"/>
                </a:solidFill>
                <a:latin typeface="Candara" pitchFamily="34" charset="0"/>
              </a:rPr>
              <a:t>Komponen</a:t>
            </a:r>
            <a:r>
              <a:rPr lang="en-US" altLang="en-US" b="1" dirty="0" smtClean="0">
                <a:solidFill>
                  <a:srgbClr val="FF0000"/>
                </a:solidFill>
                <a:latin typeface="Candara" pitchFamily="34" charset="0"/>
              </a:rPr>
              <a:t> </a:t>
            </a:r>
            <a:r>
              <a:rPr lang="en-US" altLang="en-US" b="1" dirty="0" smtClean="0">
                <a:solidFill>
                  <a:srgbClr val="FF0000"/>
                </a:solidFill>
                <a:latin typeface="Candara" pitchFamily="34" charset="0"/>
              </a:rPr>
              <a:t>RIS</a:t>
            </a:r>
            <a:r>
              <a:rPr lang="en-CA" altLang="en-US" b="1" dirty="0" smtClean="0">
                <a:solidFill>
                  <a:srgbClr val="FF0000"/>
                </a:solidFill>
                <a:latin typeface="Candara" pitchFamily="34" charset="0"/>
              </a:rPr>
              <a:t> </a:t>
            </a:r>
            <a:r>
              <a:rPr lang="en-CA" altLang="en-US" dirty="0" smtClean="0">
                <a:solidFill>
                  <a:srgbClr val="FF0000"/>
                </a:solidFill>
              </a:rPr>
              <a:t>	</a:t>
            </a:r>
            <a:endParaRPr lang="en-US" altLang="en-US" dirty="0" smtClean="0">
              <a:solidFill>
                <a:srgbClr val="FF0000"/>
              </a:solidFill>
            </a:endParaRPr>
          </a:p>
        </p:txBody>
      </p:sp>
      <p:sp>
        <p:nvSpPr>
          <p:cNvPr id="17411" name="Rectangle 3"/>
          <p:cNvSpPr>
            <a:spLocks noGrp="1" noChangeArrowheads="1"/>
          </p:cNvSpPr>
          <p:nvPr>
            <p:ph idx="1"/>
          </p:nvPr>
        </p:nvSpPr>
        <p:spPr>
          <a:xfrm>
            <a:off x="1042988" y="1700213"/>
            <a:ext cx="7850187" cy="4537075"/>
          </a:xfrm>
        </p:spPr>
        <p:txBody>
          <a:bodyPr>
            <a:normAutofit lnSpcReduction="10000"/>
          </a:bodyPr>
          <a:lstStyle/>
          <a:p>
            <a:pPr marL="609600" indent="-609600">
              <a:buSzPct val="90000"/>
              <a:buFont typeface="Monotype Sorts" pitchFamily="2" charset="2"/>
              <a:buAutoNum type="arabicPeriod" startAt="4"/>
              <a:defRPr/>
            </a:pPr>
            <a:r>
              <a:rPr lang="en-US" altLang="en-US" sz="3600" b="1" dirty="0" err="1" smtClean="0">
                <a:latin typeface="Candara" pitchFamily="34" charset="0"/>
              </a:rPr>
              <a:t>Perundingan</a:t>
            </a:r>
            <a:r>
              <a:rPr lang="en-US" altLang="en-US" sz="3600" dirty="0" smtClean="0">
                <a:latin typeface="Candara" pitchFamily="34" charset="0"/>
              </a:rPr>
              <a:t>: </a:t>
            </a:r>
            <a:r>
              <a:rPr lang="en-US" sz="3600" dirty="0" err="1">
                <a:solidFill>
                  <a:srgbClr val="0000CC"/>
                </a:solidFill>
                <a:latin typeface="Candara" pitchFamily="34" charset="0"/>
              </a:rPr>
              <a:t>menunjukkan</a:t>
            </a:r>
            <a:r>
              <a:rPr lang="en-US" sz="3600" dirty="0">
                <a:solidFill>
                  <a:srgbClr val="0000CC"/>
                </a:solidFill>
                <a:latin typeface="Candara" pitchFamily="34" charset="0"/>
              </a:rPr>
              <a:t> </a:t>
            </a:r>
            <a:r>
              <a:rPr lang="en-US" sz="3600" dirty="0" err="1" smtClean="0">
                <a:solidFill>
                  <a:srgbClr val="0000CC"/>
                </a:solidFill>
                <a:latin typeface="Candara" pitchFamily="34" charset="0"/>
              </a:rPr>
              <a:t>siapa</a:t>
            </a:r>
            <a:r>
              <a:rPr lang="en-US" sz="3600" dirty="0" smtClean="0">
                <a:solidFill>
                  <a:srgbClr val="0000CC"/>
                </a:solidFill>
                <a:latin typeface="Candara" pitchFamily="34" charset="0"/>
              </a:rPr>
              <a:t> yang </a:t>
            </a:r>
            <a:r>
              <a:rPr lang="en-US" sz="3600" dirty="0" err="1">
                <a:solidFill>
                  <a:srgbClr val="0000CC"/>
                </a:solidFill>
                <a:latin typeface="Candara" pitchFamily="34" charset="0"/>
              </a:rPr>
              <a:t>telah</a:t>
            </a:r>
            <a:r>
              <a:rPr lang="en-US" sz="3600" dirty="0">
                <a:solidFill>
                  <a:srgbClr val="0000CC"/>
                </a:solidFill>
                <a:latin typeface="Candara" pitchFamily="34" charset="0"/>
              </a:rPr>
              <a:t> </a:t>
            </a:r>
            <a:r>
              <a:rPr lang="en-US" sz="3600" dirty="0" err="1">
                <a:solidFill>
                  <a:srgbClr val="0000CC"/>
                </a:solidFill>
                <a:latin typeface="Candara" pitchFamily="34" charset="0"/>
              </a:rPr>
              <a:t>dianugerahkan</a:t>
            </a:r>
            <a:r>
              <a:rPr lang="en-US" sz="3600" dirty="0">
                <a:solidFill>
                  <a:srgbClr val="0000CC"/>
                </a:solidFill>
                <a:latin typeface="Candara" pitchFamily="34" charset="0"/>
              </a:rPr>
              <a:t> </a:t>
            </a:r>
            <a:r>
              <a:rPr lang="en-US" sz="3600" dirty="0" err="1" smtClean="0">
                <a:solidFill>
                  <a:srgbClr val="0000CC"/>
                </a:solidFill>
                <a:latin typeface="Candara" pitchFamily="34" charset="0"/>
              </a:rPr>
              <a:t>dengan</a:t>
            </a:r>
            <a:r>
              <a:rPr lang="en-US" sz="3600" dirty="0" smtClean="0">
                <a:solidFill>
                  <a:srgbClr val="0000CC"/>
                </a:solidFill>
                <a:latin typeface="Candara" pitchFamily="34" charset="0"/>
              </a:rPr>
              <a:t> </a:t>
            </a:r>
            <a:r>
              <a:rPr lang="en-US" sz="3600" dirty="0" err="1" smtClean="0">
                <a:solidFill>
                  <a:srgbClr val="0000CC"/>
                </a:solidFill>
                <a:latin typeface="Candara" pitchFamily="34" charset="0"/>
              </a:rPr>
              <a:t>keputusan</a:t>
            </a:r>
            <a:endParaRPr lang="en-US" sz="3600" dirty="0" smtClean="0">
              <a:solidFill>
                <a:srgbClr val="0000CC"/>
              </a:solidFill>
              <a:latin typeface="Candara" pitchFamily="34" charset="0"/>
            </a:endParaRPr>
          </a:p>
          <a:p>
            <a:pPr marL="609600" indent="-609600">
              <a:buSzPct val="90000"/>
              <a:buFont typeface="Monotype Sorts" pitchFamily="2" charset="2"/>
              <a:buAutoNum type="arabicPeriod" startAt="4"/>
              <a:defRPr/>
            </a:pPr>
            <a:r>
              <a:rPr lang="en-US" altLang="en-US" sz="3600" b="1" dirty="0" err="1" smtClean="0">
                <a:latin typeface="Candara" pitchFamily="34" charset="0"/>
              </a:rPr>
              <a:t>Kepatuhan</a:t>
            </a:r>
            <a:r>
              <a:rPr lang="en-US" altLang="en-US" sz="3600" b="1" dirty="0" smtClean="0">
                <a:latin typeface="Candara" pitchFamily="34" charset="0"/>
              </a:rPr>
              <a:t> </a:t>
            </a:r>
            <a:r>
              <a:rPr lang="en-US" altLang="en-US" sz="3600" b="1" dirty="0" err="1" smtClean="0">
                <a:latin typeface="Candara" pitchFamily="34" charset="0"/>
              </a:rPr>
              <a:t>dan</a:t>
            </a:r>
            <a:r>
              <a:rPr lang="en-US" altLang="en-US" sz="3600" b="1" dirty="0" smtClean="0">
                <a:latin typeface="Candara" pitchFamily="34" charset="0"/>
              </a:rPr>
              <a:t> </a:t>
            </a:r>
            <a:r>
              <a:rPr lang="en-US" altLang="en-US" sz="3600" b="1" dirty="0" err="1" smtClean="0">
                <a:latin typeface="Candara" pitchFamily="34" charset="0"/>
              </a:rPr>
              <a:t>Penguatkuasaan</a:t>
            </a:r>
            <a:r>
              <a:rPr lang="en-US" altLang="en-US" sz="3600" dirty="0" smtClean="0">
                <a:latin typeface="Candara" pitchFamily="34" charset="0"/>
              </a:rPr>
              <a:t>: </a:t>
            </a:r>
            <a:r>
              <a:rPr lang="en-US" sz="3600" dirty="0" err="1">
                <a:solidFill>
                  <a:srgbClr val="0000CC"/>
                </a:solidFill>
                <a:latin typeface="Candara" pitchFamily="34" charset="0"/>
              </a:rPr>
              <a:t>menerangkan</a:t>
            </a:r>
            <a:r>
              <a:rPr lang="en-US" sz="3600" dirty="0">
                <a:solidFill>
                  <a:srgbClr val="0000CC"/>
                </a:solidFill>
                <a:latin typeface="Candara" pitchFamily="34" charset="0"/>
              </a:rPr>
              <a:t> </a:t>
            </a:r>
            <a:r>
              <a:rPr lang="en-US" sz="3600" dirty="0" err="1">
                <a:solidFill>
                  <a:srgbClr val="0000CC"/>
                </a:solidFill>
                <a:latin typeface="Candara" pitchFamily="34" charset="0"/>
              </a:rPr>
              <a:t>dasar</a:t>
            </a:r>
            <a:r>
              <a:rPr lang="en-US" sz="3600" dirty="0">
                <a:solidFill>
                  <a:srgbClr val="0000CC"/>
                </a:solidFill>
                <a:latin typeface="Candara" pitchFamily="34" charset="0"/>
              </a:rPr>
              <a:t> </a:t>
            </a:r>
            <a:r>
              <a:rPr lang="en-US" sz="3600" dirty="0" err="1" smtClean="0">
                <a:solidFill>
                  <a:srgbClr val="0000CC"/>
                </a:solidFill>
                <a:latin typeface="Candara" pitchFamily="34" charset="0"/>
              </a:rPr>
              <a:t>pematuhan</a:t>
            </a:r>
            <a:r>
              <a:rPr lang="en-US" sz="3600" dirty="0" smtClean="0">
                <a:solidFill>
                  <a:srgbClr val="0000CC"/>
                </a:solidFill>
                <a:latin typeface="Candara" pitchFamily="34" charset="0"/>
              </a:rPr>
              <a:t> </a:t>
            </a:r>
            <a:r>
              <a:rPr lang="en-US" sz="3600" dirty="0" err="1">
                <a:solidFill>
                  <a:srgbClr val="0000CC"/>
                </a:solidFill>
                <a:latin typeface="Candara" pitchFamily="34" charset="0"/>
              </a:rPr>
              <a:t>kepada</a:t>
            </a:r>
            <a:r>
              <a:rPr lang="en-US" sz="3600" dirty="0">
                <a:solidFill>
                  <a:srgbClr val="0000CC"/>
                </a:solidFill>
                <a:latin typeface="Candara" pitchFamily="34" charset="0"/>
              </a:rPr>
              <a:t> </a:t>
            </a:r>
            <a:r>
              <a:rPr lang="en-US" sz="3600" dirty="0" err="1">
                <a:solidFill>
                  <a:srgbClr val="0000CC"/>
                </a:solidFill>
                <a:latin typeface="Candara" pitchFamily="34" charset="0"/>
              </a:rPr>
              <a:t>peraturan-peraturan</a:t>
            </a:r>
            <a:r>
              <a:rPr lang="en-US" sz="3600" dirty="0">
                <a:solidFill>
                  <a:srgbClr val="0000CC"/>
                </a:solidFill>
                <a:latin typeface="Candara" pitchFamily="34" charset="0"/>
              </a:rPr>
              <a:t> </a:t>
            </a:r>
            <a:r>
              <a:rPr lang="en-US" sz="3600" dirty="0" err="1">
                <a:solidFill>
                  <a:srgbClr val="0000CC"/>
                </a:solidFill>
                <a:latin typeface="Candara" pitchFamily="34" charset="0"/>
              </a:rPr>
              <a:t>dan</a:t>
            </a:r>
            <a:r>
              <a:rPr lang="en-US" sz="3600" dirty="0">
                <a:solidFill>
                  <a:srgbClr val="0000CC"/>
                </a:solidFill>
                <a:latin typeface="Candara" pitchFamily="34" charset="0"/>
              </a:rPr>
              <a:t> </a:t>
            </a:r>
            <a:r>
              <a:rPr lang="en-US" sz="3600" dirty="0" err="1" smtClean="0">
                <a:solidFill>
                  <a:srgbClr val="0000CC"/>
                </a:solidFill>
                <a:latin typeface="Candara" pitchFamily="34" charset="0"/>
              </a:rPr>
              <a:t>alat-alat</a:t>
            </a:r>
            <a:r>
              <a:rPr lang="en-US" sz="3600" dirty="0" smtClean="0">
                <a:solidFill>
                  <a:srgbClr val="0000CC"/>
                </a:solidFill>
                <a:latin typeface="Candara" pitchFamily="34" charset="0"/>
              </a:rPr>
              <a:t> </a:t>
            </a:r>
            <a:r>
              <a:rPr lang="en-US" sz="3600" dirty="0" err="1">
                <a:solidFill>
                  <a:srgbClr val="0000CC"/>
                </a:solidFill>
                <a:latin typeface="Candara" pitchFamily="34" charset="0"/>
              </a:rPr>
              <a:t>untuk</a:t>
            </a:r>
            <a:r>
              <a:rPr lang="en-US" sz="3600" dirty="0">
                <a:solidFill>
                  <a:srgbClr val="0000CC"/>
                </a:solidFill>
                <a:latin typeface="Candara" pitchFamily="34" charset="0"/>
              </a:rPr>
              <a:t> </a:t>
            </a:r>
            <a:r>
              <a:rPr lang="en-US" sz="3600" dirty="0" err="1">
                <a:solidFill>
                  <a:srgbClr val="0000CC"/>
                </a:solidFill>
                <a:latin typeface="Candara" pitchFamily="34" charset="0"/>
              </a:rPr>
              <a:t>memastikan</a:t>
            </a:r>
            <a:r>
              <a:rPr lang="en-US" sz="3600" dirty="0">
                <a:solidFill>
                  <a:srgbClr val="0000CC"/>
                </a:solidFill>
                <a:latin typeface="Candara" pitchFamily="34" charset="0"/>
              </a:rPr>
              <a:t> </a:t>
            </a:r>
            <a:r>
              <a:rPr lang="en-US" sz="3600" dirty="0" err="1">
                <a:solidFill>
                  <a:srgbClr val="0000CC"/>
                </a:solidFill>
                <a:latin typeface="Candara" pitchFamily="34" charset="0"/>
              </a:rPr>
              <a:t>ia</a:t>
            </a:r>
            <a:r>
              <a:rPr lang="en-US" sz="3600" dirty="0">
                <a:solidFill>
                  <a:srgbClr val="0000CC"/>
                </a:solidFill>
                <a:latin typeface="Candara" pitchFamily="34" charset="0"/>
              </a:rPr>
              <a:t> </a:t>
            </a:r>
            <a:r>
              <a:rPr lang="en-US" sz="3600" dirty="0" err="1" smtClean="0">
                <a:solidFill>
                  <a:srgbClr val="0000CC"/>
                </a:solidFill>
                <a:latin typeface="Candara" pitchFamily="34" charset="0"/>
              </a:rPr>
              <a:t>dihormati</a:t>
            </a:r>
            <a:endParaRPr lang="en-US" sz="3600" dirty="0" smtClean="0">
              <a:solidFill>
                <a:srgbClr val="0000CC"/>
              </a:solidFill>
              <a:latin typeface="Candara" pitchFamily="34" charset="0"/>
            </a:endParaRPr>
          </a:p>
        </p:txBody>
      </p:sp>
      <p:sp>
        <p:nvSpPr>
          <p:cNvPr id="4" name="Slide Number Placeholder 5"/>
          <p:cNvSpPr>
            <a:spLocks noGrp="1"/>
          </p:cNvSpPr>
          <p:nvPr>
            <p:ph type="sldNum" sz="quarter" idx="12"/>
          </p:nvPr>
        </p:nvSpPr>
        <p:spPr/>
        <p:txBody>
          <a:bodyPr/>
          <a:lstStyle/>
          <a:p>
            <a:pPr>
              <a:defRPr/>
            </a:pPr>
            <a:fld id="{7EEB5E0B-CDC9-46FC-814A-470C0C0EED25}" type="slidenum">
              <a:rPr lang="en-US" altLang="en-US">
                <a:solidFill>
                  <a:prstClr val="black">
                    <a:tint val="75000"/>
                  </a:prstClr>
                </a:solidFill>
              </a:rPr>
              <a:pPr>
                <a:defRPr/>
              </a:pPr>
              <a:t>47</a:t>
            </a:fld>
            <a:endParaRPr lang="en-US" altLang="en-US">
              <a:solidFill>
                <a:prstClr val="black">
                  <a:tint val="75000"/>
                </a:prstClr>
              </a:solidFill>
            </a:endParaRPr>
          </a:p>
        </p:txBody>
      </p:sp>
    </p:spTree>
    <p:extLst>
      <p:ext uri="{BB962C8B-B14F-4D97-AF65-F5344CB8AC3E}">
        <p14:creationId xmlns:p14="http://schemas.microsoft.com/office/powerpoint/2010/main" val="327861629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CA" altLang="en-US" b="1" dirty="0" smtClean="0">
                <a:solidFill>
                  <a:srgbClr val="FF0000"/>
                </a:solidFill>
                <a:latin typeface="Candara" pitchFamily="34" charset="0"/>
              </a:rPr>
              <a:t>1.  </a:t>
            </a:r>
            <a:r>
              <a:rPr lang="en-CA" altLang="en-US" b="1" dirty="0" err="1" smtClean="0">
                <a:solidFill>
                  <a:srgbClr val="FF0000"/>
                </a:solidFill>
                <a:latin typeface="Candara" pitchFamily="34" charset="0"/>
              </a:rPr>
              <a:t>Keterangan</a:t>
            </a:r>
            <a:endParaRPr lang="en-US" altLang="en-US" b="1" dirty="0" smtClean="0">
              <a:solidFill>
                <a:srgbClr val="FF0000"/>
              </a:solidFill>
              <a:latin typeface="Candara" pitchFamily="34" charset="0"/>
            </a:endParaRPr>
          </a:p>
        </p:txBody>
      </p:sp>
      <p:sp>
        <p:nvSpPr>
          <p:cNvPr id="18435" name="Rectangle 3"/>
          <p:cNvSpPr>
            <a:spLocks noGrp="1" noChangeArrowheads="1"/>
          </p:cNvSpPr>
          <p:nvPr>
            <p:ph idx="1"/>
          </p:nvPr>
        </p:nvSpPr>
        <p:spPr>
          <a:xfrm>
            <a:off x="900113" y="1700213"/>
            <a:ext cx="8243887" cy="4537075"/>
          </a:xfrm>
        </p:spPr>
        <p:txBody>
          <a:bodyPr>
            <a:normAutofit/>
          </a:bodyPr>
          <a:lstStyle/>
          <a:p>
            <a:pPr marL="358775" indent="-358775" eaLnBrk="1" hangingPunct="1">
              <a:lnSpc>
                <a:spcPct val="90000"/>
              </a:lnSpc>
              <a:spcBef>
                <a:spcPct val="20000"/>
              </a:spcBef>
              <a:spcAft>
                <a:spcPct val="5000"/>
              </a:spcAft>
              <a:defRPr/>
            </a:pPr>
            <a:r>
              <a:rPr lang="en-US" dirty="0" err="1" smtClean="0"/>
              <a:t>Menggariskan</a:t>
            </a:r>
            <a:r>
              <a:rPr lang="en-US" dirty="0" smtClean="0"/>
              <a:t> </a:t>
            </a:r>
            <a:r>
              <a:rPr lang="en-US" dirty="0" err="1"/>
              <a:t>peraturan</a:t>
            </a:r>
            <a:r>
              <a:rPr lang="en-US" dirty="0"/>
              <a:t>, </a:t>
            </a:r>
            <a:r>
              <a:rPr lang="en-US" dirty="0" err="1"/>
              <a:t>mentakrifkan</a:t>
            </a:r>
            <a:r>
              <a:rPr lang="en-US" dirty="0"/>
              <a:t> </a:t>
            </a:r>
            <a:r>
              <a:rPr lang="en-US" dirty="0" err="1"/>
              <a:t>masalah</a:t>
            </a:r>
            <a:r>
              <a:rPr lang="en-US" dirty="0"/>
              <a:t> </a:t>
            </a:r>
            <a:r>
              <a:rPr lang="en-US" dirty="0" err="1"/>
              <a:t>dan</a:t>
            </a:r>
            <a:r>
              <a:rPr lang="en-US" dirty="0"/>
              <a:t> </a:t>
            </a:r>
            <a:r>
              <a:rPr lang="en-US" dirty="0" err="1" smtClean="0"/>
              <a:t>menerangkan</a:t>
            </a:r>
            <a:r>
              <a:rPr lang="en-US" dirty="0" smtClean="0"/>
              <a:t> </a:t>
            </a:r>
            <a:r>
              <a:rPr lang="en-US" dirty="0" err="1"/>
              <a:t>mengapa</a:t>
            </a:r>
            <a:r>
              <a:rPr lang="en-US" dirty="0"/>
              <a:t> </a:t>
            </a:r>
            <a:r>
              <a:rPr lang="en-US" dirty="0" err="1"/>
              <a:t>tindakan</a:t>
            </a:r>
            <a:r>
              <a:rPr lang="en-US" dirty="0"/>
              <a:t> </a:t>
            </a:r>
            <a:r>
              <a:rPr lang="en-US" dirty="0" err="1" smtClean="0"/>
              <a:t>lanjut</a:t>
            </a:r>
            <a:r>
              <a:rPr lang="en-US" dirty="0" smtClean="0"/>
              <a:t> </a:t>
            </a:r>
            <a:r>
              <a:rPr lang="en-US" dirty="0" err="1" smtClean="0"/>
              <a:t>diperlukan</a:t>
            </a:r>
            <a:r>
              <a:rPr lang="en-US" dirty="0" smtClean="0"/>
              <a:t> </a:t>
            </a:r>
          </a:p>
          <a:p>
            <a:pPr marL="811213" lvl="1" indent="-273050">
              <a:lnSpc>
                <a:spcPct val="90000"/>
              </a:lnSpc>
              <a:defRPr/>
            </a:pPr>
            <a:r>
              <a:rPr lang="en-US" dirty="0" err="1" smtClean="0"/>
              <a:t>Semua</a:t>
            </a:r>
            <a:r>
              <a:rPr lang="en-US" dirty="0" smtClean="0"/>
              <a:t> </a:t>
            </a:r>
            <a:r>
              <a:rPr lang="en-US" dirty="0" err="1"/>
              <a:t>masalah</a:t>
            </a:r>
            <a:r>
              <a:rPr lang="en-US" dirty="0"/>
              <a:t> </a:t>
            </a:r>
            <a:r>
              <a:rPr lang="en-US" dirty="0" smtClean="0"/>
              <a:t>yang </a:t>
            </a:r>
            <a:r>
              <a:rPr lang="en-US" dirty="0" err="1" smtClean="0"/>
              <a:t>dikenalpasti</a:t>
            </a:r>
            <a:r>
              <a:rPr lang="en-US" dirty="0" smtClean="0"/>
              <a:t> </a:t>
            </a:r>
            <a:r>
              <a:rPr lang="en-US" dirty="0" err="1" smtClean="0"/>
              <a:t>adalah</a:t>
            </a:r>
            <a:r>
              <a:rPr lang="en-US" dirty="0" smtClean="0"/>
              <a:t> </a:t>
            </a:r>
            <a:r>
              <a:rPr lang="en-US" dirty="0" err="1"/>
              <a:t>ditakrifkan</a:t>
            </a:r>
            <a:r>
              <a:rPr lang="en-US" dirty="0"/>
              <a:t> </a:t>
            </a:r>
            <a:r>
              <a:rPr lang="en-US" dirty="0" err="1"/>
              <a:t>dan</a:t>
            </a:r>
            <a:r>
              <a:rPr lang="en-US" dirty="0"/>
              <a:t> </a:t>
            </a:r>
            <a:r>
              <a:rPr lang="en-US" dirty="0" err="1" smtClean="0"/>
              <a:t>diterangkan</a:t>
            </a:r>
            <a:endParaRPr lang="en-US" dirty="0" smtClean="0"/>
          </a:p>
          <a:p>
            <a:pPr marL="811213" lvl="1" indent="-273050">
              <a:lnSpc>
                <a:spcPct val="90000"/>
              </a:lnSpc>
              <a:defRPr/>
            </a:pPr>
            <a:r>
              <a:rPr lang="en-US" dirty="0" err="1" smtClean="0"/>
              <a:t>Setiap</a:t>
            </a:r>
            <a:r>
              <a:rPr lang="en-US" dirty="0" smtClean="0"/>
              <a:t> </a:t>
            </a:r>
            <a:r>
              <a:rPr lang="en-US" dirty="0" err="1" smtClean="0"/>
              <a:t>masalah</a:t>
            </a:r>
            <a:r>
              <a:rPr lang="en-US" dirty="0" smtClean="0"/>
              <a:t> </a:t>
            </a:r>
            <a:r>
              <a:rPr lang="en-US" dirty="0" err="1" smtClean="0"/>
              <a:t>dikaji</a:t>
            </a:r>
            <a:r>
              <a:rPr lang="en-US" dirty="0" smtClean="0"/>
              <a:t> </a:t>
            </a:r>
            <a:r>
              <a:rPr lang="en-US" dirty="0" err="1" smtClean="0"/>
              <a:t>dengan</a:t>
            </a:r>
            <a:r>
              <a:rPr lang="en-US" dirty="0" smtClean="0"/>
              <a:t> </a:t>
            </a:r>
            <a:r>
              <a:rPr lang="en-US" dirty="0" err="1" smtClean="0"/>
              <a:t>mendalam</a:t>
            </a:r>
            <a:r>
              <a:rPr lang="en-US" dirty="0" smtClean="0"/>
              <a:t> </a:t>
            </a:r>
            <a:r>
              <a:rPr lang="en-US" dirty="0" err="1"/>
              <a:t>untuk</a:t>
            </a:r>
            <a:r>
              <a:rPr lang="en-US" dirty="0"/>
              <a:t> </a:t>
            </a:r>
            <a:r>
              <a:rPr lang="en-US" dirty="0" err="1"/>
              <a:t>memahami</a:t>
            </a:r>
            <a:r>
              <a:rPr lang="en-US" dirty="0"/>
              <a:t> </a:t>
            </a:r>
            <a:r>
              <a:rPr lang="en-US" dirty="0" err="1"/>
              <a:t>sifat</a:t>
            </a:r>
            <a:r>
              <a:rPr lang="en-US" dirty="0"/>
              <a:t> </a:t>
            </a:r>
            <a:r>
              <a:rPr lang="en-US" dirty="0" err="1"/>
              <a:t>dan</a:t>
            </a:r>
            <a:r>
              <a:rPr lang="en-US" dirty="0"/>
              <a:t> </a:t>
            </a:r>
            <a:r>
              <a:rPr lang="en-US" dirty="0" err="1" smtClean="0"/>
              <a:t>implikasi</a:t>
            </a:r>
            <a:endParaRPr lang="en-US" dirty="0" smtClean="0"/>
          </a:p>
          <a:p>
            <a:pPr marL="811213" lvl="1" indent="-273050">
              <a:lnSpc>
                <a:spcPct val="90000"/>
              </a:lnSpc>
              <a:defRPr/>
            </a:pPr>
            <a:r>
              <a:rPr lang="en-US" dirty="0" err="1" smtClean="0"/>
              <a:t>Analisa</a:t>
            </a:r>
            <a:r>
              <a:rPr lang="en-US" dirty="0" smtClean="0"/>
              <a:t> </a:t>
            </a:r>
            <a:r>
              <a:rPr lang="en-US" dirty="0" err="1" smtClean="0"/>
              <a:t>risiko</a:t>
            </a:r>
            <a:r>
              <a:rPr lang="en-US" dirty="0" smtClean="0"/>
              <a:t> </a:t>
            </a:r>
            <a:r>
              <a:rPr lang="en-US" dirty="0" err="1" smtClean="0"/>
              <a:t>pada</a:t>
            </a:r>
            <a:r>
              <a:rPr lang="en-US" dirty="0" smtClean="0"/>
              <a:t> </a:t>
            </a:r>
            <a:r>
              <a:rPr lang="en-US" dirty="0" err="1" smtClean="0"/>
              <a:t>kesihatan</a:t>
            </a:r>
            <a:r>
              <a:rPr lang="en-US" dirty="0"/>
              <a:t>, </a:t>
            </a:r>
            <a:r>
              <a:rPr lang="en-US" dirty="0" err="1"/>
              <a:t>keselamatan</a:t>
            </a:r>
            <a:r>
              <a:rPr lang="en-US" dirty="0"/>
              <a:t>, </a:t>
            </a:r>
            <a:r>
              <a:rPr lang="en-US" dirty="0" err="1" smtClean="0"/>
              <a:t>dan</a:t>
            </a:r>
            <a:r>
              <a:rPr lang="en-US" dirty="0" smtClean="0"/>
              <a:t> </a:t>
            </a:r>
            <a:r>
              <a:rPr lang="en-US" dirty="0" err="1" smtClean="0"/>
              <a:t>alam</a:t>
            </a:r>
            <a:r>
              <a:rPr lang="en-US" dirty="0" smtClean="0"/>
              <a:t> </a:t>
            </a:r>
            <a:r>
              <a:rPr lang="en-US" dirty="0" err="1"/>
              <a:t>sekitar</a:t>
            </a:r>
            <a:r>
              <a:rPr lang="en-US" dirty="0"/>
              <a:t> </a:t>
            </a:r>
            <a:endParaRPr lang="en-US" dirty="0" smtClean="0"/>
          </a:p>
          <a:p>
            <a:pPr marL="811213" lvl="1" indent="-273050">
              <a:lnSpc>
                <a:spcPct val="90000"/>
              </a:lnSpc>
              <a:defRPr/>
            </a:pPr>
            <a:r>
              <a:rPr lang="en-US" dirty="0" err="1" smtClean="0"/>
              <a:t>Kewajaran</a:t>
            </a:r>
            <a:r>
              <a:rPr lang="en-US" dirty="0" smtClean="0"/>
              <a:t> </a:t>
            </a:r>
            <a:r>
              <a:rPr lang="en-US" dirty="0" err="1"/>
              <a:t>campur</a:t>
            </a:r>
            <a:r>
              <a:rPr lang="en-US" dirty="0"/>
              <a:t> </a:t>
            </a:r>
            <a:r>
              <a:rPr lang="en-US" dirty="0" err="1"/>
              <a:t>tangan</a:t>
            </a:r>
            <a:r>
              <a:rPr lang="en-US" dirty="0"/>
              <a:t> </a:t>
            </a:r>
            <a:r>
              <a:rPr lang="en-US" dirty="0" err="1" smtClean="0"/>
              <a:t>kerajaan</a:t>
            </a:r>
            <a:endParaRPr lang="en-US" dirty="0" smtClean="0"/>
          </a:p>
        </p:txBody>
      </p:sp>
      <p:sp>
        <p:nvSpPr>
          <p:cNvPr id="4" name="Slide Number Placeholder 5"/>
          <p:cNvSpPr>
            <a:spLocks noGrp="1"/>
          </p:cNvSpPr>
          <p:nvPr>
            <p:ph type="sldNum" sz="quarter" idx="12"/>
          </p:nvPr>
        </p:nvSpPr>
        <p:spPr/>
        <p:txBody>
          <a:bodyPr/>
          <a:lstStyle/>
          <a:p>
            <a:pPr>
              <a:defRPr/>
            </a:pPr>
            <a:fld id="{C594E26A-0BBA-45EE-ADA7-F3C4A34A4DA7}" type="slidenum">
              <a:rPr lang="en-US" altLang="en-US">
                <a:solidFill>
                  <a:prstClr val="black">
                    <a:tint val="75000"/>
                  </a:prstClr>
                </a:solidFill>
              </a:rPr>
              <a:pPr>
                <a:defRPr/>
              </a:pPr>
              <a:t>48</a:t>
            </a:fld>
            <a:endParaRPr lang="en-US" altLang="en-US">
              <a:solidFill>
                <a:prstClr val="black">
                  <a:tint val="75000"/>
                </a:prstClr>
              </a:solidFill>
            </a:endParaRPr>
          </a:p>
        </p:txBody>
      </p:sp>
    </p:spTree>
    <p:extLst>
      <p:ext uri="{BB962C8B-B14F-4D97-AF65-F5344CB8AC3E}">
        <p14:creationId xmlns:p14="http://schemas.microsoft.com/office/powerpoint/2010/main" val="372856966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CA" altLang="en-US" b="1" dirty="0" smtClean="0">
                <a:solidFill>
                  <a:srgbClr val="FF0000"/>
                </a:solidFill>
                <a:latin typeface="Candara" pitchFamily="34" charset="0"/>
              </a:rPr>
              <a:t>2.  </a:t>
            </a:r>
            <a:r>
              <a:rPr lang="en-CA" altLang="en-US" b="1" dirty="0" err="1" smtClean="0">
                <a:solidFill>
                  <a:srgbClr val="FF0000"/>
                </a:solidFill>
                <a:latin typeface="Candara" pitchFamily="34" charset="0"/>
              </a:rPr>
              <a:t>Alternatif</a:t>
            </a:r>
            <a:endParaRPr lang="en-US" altLang="en-US" b="1" dirty="0" smtClean="0">
              <a:solidFill>
                <a:srgbClr val="FF0000"/>
              </a:solidFill>
              <a:latin typeface="Candara" pitchFamily="34" charset="0"/>
            </a:endParaRPr>
          </a:p>
        </p:txBody>
      </p:sp>
      <p:sp>
        <p:nvSpPr>
          <p:cNvPr id="23555" name="Rectangle 3"/>
          <p:cNvSpPr>
            <a:spLocks noGrp="1" noChangeArrowheads="1"/>
          </p:cNvSpPr>
          <p:nvPr>
            <p:ph idx="1"/>
          </p:nvPr>
        </p:nvSpPr>
        <p:spPr>
          <a:xfrm>
            <a:off x="1042988" y="1700213"/>
            <a:ext cx="7543800" cy="4681537"/>
          </a:xfrm>
        </p:spPr>
        <p:txBody>
          <a:bodyPr>
            <a:normAutofit fontScale="92500" lnSpcReduction="10000"/>
          </a:bodyPr>
          <a:lstStyle/>
          <a:p>
            <a:pPr eaLnBrk="1" hangingPunct="1">
              <a:defRPr/>
            </a:pPr>
            <a:r>
              <a:rPr lang="en-US" sz="3600" dirty="0" err="1" smtClean="0">
                <a:latin typeface="Candara" pitchFamily="34" charset="0"/>
              </a:rPr>
              <a:t>Timbangkan</a:t>
            </a:r>
            <a:r>
              <a:rPr lang="en-US" sz="3600" dirty="0" smtClean="0">
                <a:latin typeface="Candara" pitchFamily="34" charset="0"/>
              </a:rPr>
              <a:t> </a:t>
            </a:r>
            <a:r>
              <a:rPr lang="en-US" sz="3600" dirty="0" err="1" smtClean="0">
                <a:latin typeface="Candara" pitchFamily="34" charset="0"/>
              </a:rPr>
              <a:t>segala</a:t>
            </a:r>
            <a:r>
              <a:rPr lang="en-US" sz="3600" dirty="0" smtClean="0">
                <a:latin typeface="Candara" pitchFamily="34" charset="0"/>
              </a:rPr>
              <a:t> </a:t>
            </a:r>
            <a:r>
              <a:rPr lang="en-US" sz="3600" dirty="0" err="1" smtClean="0">
                <a:latin typeface="Candara" pitchFamily="34" charset="0"/>
              </a:rPr>
              <a:t>alternatif</a:t>
            </a:r>
            <a:r>
              <a:rPr lang="en-US" sz="3600" dirty="0" smtClean="0">
                <a:latin typeface="Candara" pitchFamily="34" charset="0"/>
              </a:rPr>
              <a:t> (</a:t>
            </a:r>
            <a:r>
              <a:rPr lang="en-US" sz="3600" dirty="0" err="1" smtClean="0">
                <a:latin typeface="Candara" pitchFamily="34" charset="0"/>
              </a:rPr>
              <a:t>kawal-selia</a:t>
            </a:r>
            <a:r>
              <a:rPr lang="en-US" sz="3600" dirty="0" smtClean="0">
                <a:latin typeface="Candara" pitchFamily="34" charset="0"/>
              </a:rPr>
              <a:t>, </a:t>
            </a:r>
            <a:r>
              <a:rPr lang="en-US" sz="3600" dirty="0" err="1" smtClean="0">
                <a:latin typeface="Candara" pitchFamily="34" charset="0"/>
              </a:rPr>
              <a:t>bukan</a:t>
            </a:r>
            <a:r>
              <a:rPr lang="en-US" sz="3600" dirty="0" smtClean="0">
                <a:latin typeface="Candara" pitchFamily="34" charset="0"/>
              </a:rPr>
              <a:t> </a:t>
            </a:r>
            <a:r>
              <a:rPr lang="en-US" sz="3600" dirty="0" err="1" smtClean="0">
                <a:latin typeface="Candara" pitchFamily="34" charset="0"/>
              </a:rPr>
              <a:t>kawal-selia</a:t>
            </a:r>
            <a:r>
              <a:rPr lang="en-US" sz="3600" dirty="0" smtClean="0">
                <a:latin typeface="Candara" pitchFamily="34" charset="0"/>
              </a:rPr>
              <a:t> </a:t>
            </a:r>
            <a:r>
              <a:rPr lang="en-US" sz="3600" dirty="0" err="1">
                <a:latin typeface="Candara" pitchFamily="34" charset="0"/>
              </a:rPr>
              <a:t>dan</a:t>
            </a:r>
            <a:r>
              <a:rPr lang="en-US" sz="3600" dirty="0">
                <a:latin typeface="Candara" pitchFamily="34" charset="0"/>
              </a:rPr>
              <a:t> status quo) </a:t>
            </a:r>
            <a:endParaRPr lang="en-US" sz="3600" dirty="0" smtClean="0">
              <a:latin typeface="Candara" pitchFamily="34" charset="0"/>
            </a:endParaRPr>
          </a:p>
          <a:p>
            <a:pPr lvl="1">
              <a:defRPr/>
            </a:pPr>
            <a:r>
              <a:rPr lang="en-US" dirty="0" err="1" smtClean="0">
                <a:latin typeface="Candara" pitchFamily="34" charset="0"/>
              </a:rPr>
              <a:t>Tunjukkan</a:t>
            </a:r>
            <a:r>
              <a:rPr lang="en-US" dirty="0" smtClean="0">
                <a:latin typeface="Candara" pitchFamily="34" charset="0"/>
              </a:rPr>
              <a:t> </a:t>
            </a:r>
            <a:r>
              <a:rPr lang="en-US" dirty="0" err="1">
                <a:latin typeface="Candara" pitchFamily="34" charset="0"/>
              </a:rPr>
              <a:t>bahawa</a:t>
            </a:r>
            <a:r>
              <a:rPr lang="en-US" dirty="0">
                <a:latin typeface="Candara" pitchFamily="34" charset="0"/>
              </a:rPr>
              <a:t> </a:t>
            </a:r>
            <a:r>
              <a:rPr lang="en-US" dirty="0" err="1">
                <a:latin typeface="Candara" pitchFamily="34" charset="0"/>
              </a:rPr>
              <a:t>peraturan-peraturan</a:t>
            </a:r>
            <a:r>
              <a:rPr lang="en-US" dirty="0">
                <a:latin typeface="Candara" pitchFamily="34" charset="0"/>
              </a:rPr>
              <a:t> </a:t>
            </a:r>
            <a:r>
              <a:rPr lang="en-US" dirty="0" err="1">
                <a:latin typeface="Candara" pitchFamily="34" charset="0"/>
              </a:rPr>
              <a:t>baru</a:t>
            </a:r>
            <a:r>
              <a:rPr lang="en-US" dirty="0">
                <a:latin typeface="Candara" pitchFamily="34" charset="0"/>
              </a:rPr>
              <a:t> </a:t>
            </a:r>
            <a:r>
              <a:rPr lang="en-US" dirty="0" err="1">
                <a:latin typeface="Candara" pitchFamily="34" charset="0"/>
              </a:rPr>
              <a:t>atau</a:t>
            </a:r>
            <a:r>
              <a:rPr lang="en-US" dirty="0">
                <a:latin typeface="Candara" pitchFamily="34" charset="0"/>
              </a:rPr>
              <a:t> yang </a:t>
            </a:r>
            <a:r>
              <a:rPr lang="en-US" dirty="0" err="1">
                <a:latin typeface="Candara" pitchFamily="34" charset="0"/>
              </a:rPr>
              <a:t>disemak</a:t>
            </a:r>
            <a:r>
              <a:rPr lang="en-US" dirty="0">
                <a:latin typeface="Candara" pitchFamily="34" charset="0"/>
              </a:rPr>
              <a:t> </a:t>
            </a:r>
            <a:r>
              <a:rPr lang="en-US" dirty="0" err="1">
                <a:latin typeface="Candara" pitchFamily="34" charset="0"/>
              </a:rPr>
              <a:t>akan</a:t>
            </a:r>
            <a:r>
              <a:rPr lang="en-US" dirty="0">
                <a:latin typeface="Candara" pitchFamily="34" charset="0"/>
              </a:rPr>
              <a:t> </a:t>
            </a:r>
            <a:r>
              <a:rPr lang="en-US" dirty="0" err="1">
                <a:latin typeface="Candara" pitchFamily="34" charset="0"/>
              </a:rPr>
              <a:t>membantu</a:t>
            </a:r>
            <a:r>
              <a:rPr lang="en-US" dirty="0">
                <a:latin typeface="Candara" pitchFamily="34" charset="0"/>
              </a:rPr>
              <a:t> </a:t>
            </a:r>
            <a:r>
              <a:rPr lang="en-US" dirty="0" err="1">
                <a:latin typeface="Candara" pitchFamily="34" charset="0"/>
              </a:rPr>
              <a:t>menyelesaikan</a:t>
            </a:r>
            <a:r>
              <a:rPr lang="en-US" dirty="0">
                <a:latin typeface="Candara" pitchFamily="34" charset="0"/>
              </a:rPr>
              <a:t> </a:t>
            </a:r>
            <a:r>
              <a:rPr lang="en-US" dirty="0" err="1">
                <a:latin typeface="Candara" pitchFamily="34" charset="0"/>
              </a:rPr>
              <a:t>masalah</a:t>
            </a:r>
            <a:r>
              <a:rPr lang="en-US" dirty="0">
                <a:latin typeface="Candara" pitchFamily="34" charset="0"/>
              </a:rPr>
              <a:t> </a:t>
            </a:r>
            <a:endParaRPr lang="en-US" dirty="0" smtClean="0">
              <a:latin typeface="Candara" pitchFamily="34" charset="0"/>
            </a:endParaRPr>
          </a:p>
          <a:p>
            <a:pPr lvl="1">
              <a:defRPr/>
            </a:pPr>
            <a:r>
              <a:rPr lang="en-US" dirty="0" err="1" smtClean="0">
                <a:latin typeface="Candara" pitchFamily="34" charset="0"/>
              </a:rPr>
              <a:t>Timbangkan</a:t>
            </a:r>
            <a:r>
              <a:rPr lang="en-US" dirty="0" smtClean="0">
                <a:latin typeface="Candara" pitchFamily="34" charset="0"/>
              </a:rPr>
              <a:t> </a:t>
            </a:r>
            <a:r>
              <a:rPr lang="en-US" dirty="0" err="1" smtClean="0">
                <a:latin typeface="Candara" pitchFamily="34" charset="0"/>
              </a:rPr>
              <a:t>segala</a:t>
            </a:r>
            <a:r>
              <a:rPr lang="en-US" dirty="0" smtClean="0">
                <a:latin typeface="Candara" pitchFamily="34" charset="0"/>
              </a:rPr>
              <a:t> </a:t>
            </a:r>
            <a:r>
              <a:rPr lang="en-US" dirty="0" err="1" smtClean="0">
                <a:latin typeface="Candara" pitchFamily="34" charset="0"/>
              </a:rPr>
              <a:t>penyelesaian</a:t>
            </a:r>
            <a:r>
              <a:rPr lang="en-US" dirty="0" smtClean="0">
                <a:latin typeface="Candara" pitchFamily="34" charset="0"/>
              </a:rPr>
              <a:t> </a:t>
            </a:r>
            <a:r>
              <a:rPr lang="en-US" dirty="0" err="1">
                <a:latin typeface="Candara" pitchFamily="34" charset="0"/>
              </a:rPr>
              <a:t>berdasarkan</a:t>
            </a:r>
            <a:r>
              <a:rPr lang="en-US" dirty="0">
                <a:latin typeface="Candara" pitchFamily="34" charset="0"/>
              </a:rPr>
              <a:t> </a:t>
            </a:r>
            <a:r>
              <a:rPr lang="en-US" dirty="0" err="1">
                <a:latin typeface="Candara" pitchFamily="34" charset="0"/>
              </a:rPr>
              <a:t>keperluan</a:t>
            </a:r>
            <a:r>
              <a:rPr lang="en-US" dirty="0">
                <a:latin typeface="Candara" pitchFamily="34" charset="0"/>
              </a:rPr>
              <a:t> </a:t>
            </a:r>
            <a:r>
              <a:rPr lang="en-US" dirty="0" err="1">
                <a:latin typeface="Candara" pitchFamily="34" charset="0"/>
              </a:rPr>
              <a:t>prestasi</a:t>
            </a:r>
            <a:r>
              <a:rPr lang="en-US" dirty="0">
                <a:latin typeface="Candara" pitchFamily="34" charset="0"/>
              </a:rPr>
              <a:t> </a:t>
            </a:r>
            <a:r>
              <a:rPr lang="en-US" dirty="0" err="1">
                <a:latin typeface="Candara" pitchFamily="34" charset="0"/>
              </a:rPr>
              <a:t>sebagai</a:t>
            </a:r>
            <a:r>
              <a:rPr lang="en-US" dirty="0">
                <a:latin typeface="Candara" pitchFamily="34" charset="0"/>
              </a:rPr>
              <a:t> </a:t>
            </a:r>
            <a:r>
              <a:rPr lang="en-US" dirty="0" err="1">
                <a:latin typeface="Candara" pitchFamily="34" charset="0"/>
              </a:rPr>
              <a:t>alternatif</a:t>
            </a:r>
            <a:r>
              <a:rPr lang="en-US" dirty="0">
                <a:latin typeface="Candara" pitchFamily="34" charset="0"/>
              </a:rPr>
              <a:t> </a:t>
            </a:r>
            <a:r>
              <a:rPr lang="en-US" dirty="0" err="1" smtClean="0">
                <a:latin typeface="Candara" pitchFamily="34" charset="0"/>
              </a:rPr>
              <a:t>kepada</a:t>
            </a:r>
            <a:r>
              <a:rPr lang="en-US" dirty="0" smtClean="0">
                <a:latin typeface="Candara" pitchFamily="34" charset="0"/>
              </a:rPr>
              <a:t> </a:t>
            </a:r>
            <a:r>
              <a:rPr lang="en-US" dirty="0" err="1" smtClean="0">
                <a:latin typeface="Candara" pitchFamily="34" charset="0"/>
              </a:rPr>
              <a:t>piawaian</a:t>
            </a:r>
            <a:r>
              <a:rPr lang="en-US" dirty="0" smtClean="0">
                <a:latin typeface="Candara" pitchFamily="34" charset="0"/>
              </a:rPr>
              <a:t> </a:t>
            </a:r>
            <a:r>
              <a:rPr lang="en-US" dirty="0" err="1" smtClean="0">
                <a:latin typeface="Candara" pitchFamily="34" charset="0"/>
              </a:rPr>
              <a:t>preskriptif</a:t>
            </a:r>
            <a:endParaRPr lang="en-US" dirty="0" smtClean="0">
              <a:latin typeface="Candara" pitchFamily="34" charset="0"/>
            </a:endParaRPr>
          </a:p>
          <a:p>
            <a:pPr lvl="1">
              <a:defRPr/>
            </a:pPr>
            <a:r>
              <a:rPr lang="en-US" dirty="0" err="1" smtClean="0">
                <a:latin typeface="Candara" pitchFamily="34" charset="0"/>
              </a:rPr>
              <a:t>Gunakan</a:t>
            </a:r>
            <a:r>
              <a:rPr lang="en-US" dirty="0" smtClean="0">
                <a:latin typeface="Candara" pitchFamily="34" charset="0"/>
              </a:rPr>
              <a:t> </a:t>
            </a:r>
            <a:r>
              <a:rPr lang="en-US" dirty="0" err="1" smtClean="0">
                <a:latin typeface="Candara" pitchFamily="34" charset="0"/>
              </a:rPr>
              <a:t>kaedah-kaedah</a:t>
            </a:r>
            <a:r>
              <a:rPr lang="en-US" dirty="0" smtClean="0">
                <a:latin typeface="Candara" pitchFamily="34" charset="0"/>
              </a:rPr>
              <a:t> yang </a:t>
            </a:r>
            <a:r>
              <a:rPr lang="en-US" dirty="0" err="1" smtClean="0">
                <a:latin typeface="Candara" pitchFamily="34" charset="0"/>
              </a:rPr>
              <a:t>bersamaan</a:t>
            </a:r>
            <a:r>
              <a:rPr lang="en-US" dirty="0" smtClean="0">
                <a:latin typeface="Candara" pitchFamily="34" charset="0"/>
              </a:rPr>
              <a:t> </a:t>
            </a:r>
            <a:r>
              <a:rPr lang="en-US" dirty="0" err="1" smtClean="0">
                <a:latin typeface="Candara" pitchFamily="34" charset="0"/>
              </a:rPr>
              <a:t>selagi</a:t>
            </a:r>
            <a:r>
              <a:rPr lang="en-US" dirty="0" smtClean="0">
                <a:latin typeface="Candara" pitchFamily="34" charset="0"/>
              </a:rPr>
              <a:t> </a:t>
            </a:r>
            <a:r>
              <a:rPr lang="en-US" dirty="0" err="1" smtClean="0">
                <a:latin typeface="Candara" pitchFamily="34" charset="0"/>
              </a:rPr>
              <a:t>mungkin</a:t>
            </a:r>
            <a:r>
              <a:rPr lang="en-US" dirty="0" smtClean="0">
                <a:latin typeface="Candara" pitchFamily="34" charset="0"/>
              </a:rPr>
              <a:t> </a:t>
            </a:r>
            <a:r>
              <a:rPr lang="en-US" dirty="0" err="1">
                <a:latin typeface="Candara" pitchFamily="34" charset="0"/>
              </a:rPr>
              <a:t>untuk</a:t>
            </a:r>
            <a:r>
              <a:rPr lang="en-US" dirty="0">
                <a:latin typeface="Candara" pitchFamily="34" charset="0"/>
              </a:rPr>
              <a:t> </a:t>
            </a:r>
            <a:r>
              <a:rPr lang="en-US" dirty="0" err="1">
                <a:latin typeface="Candara" pitchFamily="34" charset="0"/>
              </a:rPr>
              <a:t>mencapai</a:t>
            </a:r>
            <a:r>
              <a:rPr lang="en-US" dirty="0">
                <a:latin typeface="Candara" pitchFamily="34" charset="0"/>
              </a:rPr>
              <a:t> </a:t>
            </a:r>
            <a:r>
              <a:rPr lang="en-US" dirty="0" err="1">
                <a:latin typeface="Candara" pitchFamily="34" charset="0"/>
              </a:rPr>
              <a:t>matlamat</a:t>
            </a:r>
            <a:r>
              <a:rPr lang="en-US" dirty="0">
                <a:latin typeface="Candara" pitchFamily="34" charset="0"/>
              </a:rPr>
              <a:t> </a:t>
            </a:r>
            <a:r>
              <a:rPr lang="en-US" dirty="0" err="1" smtClean="0">
                <a:latin typeface="Candara" pitchFamily="34" charset="0"/>
              </a:rPr>
              <a:t>kawal-selia</a:t>
            </a:r>
            <a:endParaRPr lang="en-US" dirty="0" smtClean="0">
              <a:latin typeface="Candara" pitchFamily="34" charset="0"/>
            </a:endParaRPr>
          </a:p>
        </p:txBody>
      </p:sp>
      <p:sp>
        <p:nvSpPr>
          <p:cNvPr id="4" name="Slide Number Placeholder 5"/>
          <p:cNvSpPr>
            <a:spLocks noGrp="1"/>
          </p:cNvSpPr>
          <p:nvPr>
            <p:ph type="sldNum" sz="quarter" idx="12"/>
          </p:nvPr>
        </p:nvSpPr>
        <p:spPr/>
        <p:txBody>
          <a:bodyPr/>
          <a:lstStyle/>
          <a:p>
            <a:pPr>
              <a:defRPr/>
            </a:pPr>
            <a:fld id="{61FF1C33-7AA0-4126-BBFE-3F38449C8DE8}" type="slidenum">
              <a:rPr lang="en-US" altLang="en-US">
                <a:solidFill>
                  <a:prstClr val="black">
                    <a:tint val="75000"/>
                  </a:prstClr>
                </a:solidFill>
              </a:rPr>
              <a:pPr>
                <a:defRPr/>
              </a:pPr>
              <a:t>49</a:t>
            </a:fld>
            <a:endParaRPr lang="en-US" altLang="en-US">
              <a:solidFill>
                <a:prstClr val="black">
                  <a:tint val="75000"/>
                </a:prstClr>
              </a:solidFill>
            </a:endParaRPr>
          </a:p>
        </p:txBody>
      </p:sp>
    </p:spTree>
    <p:extLst>
      <p:ext uri="{BB962C8B-B14F-4D97-AF65-F5344CB8AC3E}">
        <p14:creationId xmlns:p14="http://schemas.microsoft.com/office/powerpoint/2010/main" val="3144061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1"/>
          <p:cNvSpPr>
            <a:spLocks noGrp="1"/>
          </p:cNvSpPr>
          <p:nvPr>
            <p:ph type="dt" sz="half" idx="10"/>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45E196E8-BA04-4903-9D45-77FD30403D15}" type="datetime1">
              <a:rPr lang="en-GB" altLang="en-US" sz="1200"/>
              <a:pPr eaLnBrk="1" hangingPunct="1"/>
              <a:t>14/08/2016</a:t>
            </a:fld>
            <a:endParaRPr lang="en-GB" altLang="en-US" sz="1200"/>
          </a:p>
        </p:txBody>
      </p:sp>
      <p:sp>
        <p:nvSpPr>
          <p:cNvPr id="6148" name="Slide Number Placeholder 3"/>
          <p:cNvSpPr>
            <a:spLocks noGrp="1"/>
          </p:cNvSpPr>
          <p:nvPr>
            <p:ph type="sldNum" sz="quarter" idx="12"/>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D0077AD0-71C4-4062-BFC8-49F8D3DF9C3F}" type="slidenum">
              <a:rPr lang="en-GB" altLang="en-US" sz="1400"/>
              <a:pPr eaLnBrk="1" hangingPunct="1"/>
              <a:t>5</a:t>
            </a:fld>
            <a:endParaRPr lang="en-GB" altLang="en-US" sz="1400"/>
          </a:p>
        </p:txBody>
      </p:sp>
      <p:sp>
        <p:nvSpPr>
          <p:cNvPr id="6149" name="Text Box 2"/>
          <p:cNvSpPr txBox="1">
            <a:spLocks noChangeArrowheads="1"/>
          </p:cNvSpPr>
          <p:nvPr/>
        </p:nvSpPr>
        <p:spPr bwMode="auto">
          <a:xfrm>
            <a:off x="457200" y="1143000"/>
            <a:ext cx="8534400" cy="435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spcBef>
                <a:spcPct val="50000"/>
              </a:spcBef>
            </a:pPr>
            <a:r>
              <a:rPr lang="en-GB" altLang="en-US" b="1" dirty="0" err="1" smtClean="0">
                <a:latin typeface="Candara" pitchFamily="34" charset="0"/>
              </a:rPr>
              <a:t>Hala</a:t>
            </a:r>
            <a:r>
              <a:rPr lang="en-GB" altLang="en-US" b="1" dirty="0" smtClean="0">
                <a:latin typeface="Candara" pitchFamily="34" charset="0"/>
              </a:rPr>
              <a:t> </a:t>
            </a:r>
            <a:r>
              <a:rPr lang="en-GB" altLang="en-US" b="1" dirty="0" err="1" smtClean="0">
                <a:latin typeface="Candara" pitchFamily="34" charset="0"/>
              </a:rPr>
              <a:t>Tuju</a:t>
            </a:r>
            <a:r>
              <a:rPr lang="en-GB" altLang="en-US" b="1" dirty="0" smtClean="0">
                <a:latin typeface="Candara" pitchFamily="34" charset="0"/>
              </a:rPr>
              <a:t> (</a:t>
            </a:r>
            <a:r>
              <a:rPr lang="en-GB" altLang="en-US" b="1" dirty="0" err="1" smtClean="0">
                <a:latin typeface="Candara" pitchFamily="34" charset="0"/>
              </a:rPr>
              <a:t>Visi</a:t>
            </a:r>
            <a:r>
              <a:rPr lang="en-GB" altLang="en-US" b="1" dirty="0" smtClean="0">
                <a:latin typeface="Candara" pitchFamily="34" charset="0"/>
              </a:rPr>
              <a:t> </a:t>
            </a:r>
            <a:r>
              <a:rPr lang="en-GB" altLang="en-US" b="1" dirty="0">
                <a:latin typeface="Candara" pitchFamily="34" charset="0"/>
              </a:rPr>
              <a:t>2020)</a:t>
            </a:r>
            <a:endParaRPr lang="en-GB" altLang="en-US" dirty="0">
              <a:latin typeface="Candara" pitchFamily="34" charset="0"/>
            </a:endParaRPr>
          </a:p>
          <a:p>
            <a:pPr eaLnBrk="1" hangingPunct="1">
              <a:spcBef>
                <a:spcPct val="50000"/>
              </a:spcBef>
            </a:pPr>
            <a:r>
              <a:rPr lang="en-US" altLang="en-US" sz="1800" i="1" dirty="0" err="1" smtClean="0">
                <a:solidFill>
                  <a:srgbClr val="FF0000"/>
                </a:solidFill>
                <a:latin typeface="Candara" pitchFamily="34" charset="0"/>
                <a:cs typeface="Arial" pitchFamily="34" charset="0"/>
              </a:rPr>
              <a:t>Sumber</a:t>
            </a:r>
            <a:r>
              <a:rPr lang="en-US" altLang="en-US" sz="1800" i="1" dirty="0" smtClean="0">
                <a:solidFill>
                  <a:srgbClr val="FF0000"/>
                </a:solidFill>
                <a:latin typeface="Candara" pitchFamily="34" charset="0"/>
                <a:cs typeface="Arial" pitchFamily="34" charset="0"/>
              </a:rPr>
              <a:t> </a:t>
            </a:r>
            <a:r>
              <a:rPr lang="en-US" altLang="en-US" sz="1800" i="1" dirty="0" err="1" smtClean="0">
                <a:solidFill>
                  <a:srgbClr val="FF0000"/>
                </a:solidFill>
                <a:latin typeface="Candara" pitchFamily="34" charset="0"/>
                <a:cs typeface="Arial" pitchFamily="34" charset="0"/>
              </a:rPr>
              <a:t>dari</a:t>
            </a:r>
            <a:r>
              <a:rPr lang="en-US" altLang="en-US" sz="1800" i="1" dirty="0" smtClean="0">
                <a:solidFill>
                  <a:srgbClr val="FF0000"/>
                </a:solidFill>
                <a:latin typeface="Candara" pitchFamily="34" charset="0"/>
                <a:cs typeface="Arial" pitchFamily="34" charset="0"/>
              </a:rPr>
              <a:t> </a:t>
            </a:r>
            <a:r>
              <a:rPr lang="en-US" altLang="en-US" sz="1800" i="1" dirty="0">
                <a:solidFill>
                  <a:srgbClr val="FF0000"/>
                </a:solidFill>
                <a:latin typeface="Candara" pitchFamily="34" charset="0"/>
                <a:cs typeface="Arial" pitchFamily="34" charset="0"/>
              </a:rPr>
              <a:t>Vision 2020 - Economic Planning Unit</a:t>
            </a:r>
          </a:p>
          <a:p>
            <a:pPr eaLnBrk="1" hangingPunct="1">
              <a:spcBef>
                <a:spcPct val="50000"/>
              </a:spcBef>
            </a:pPr>
            <a:r>
              <a:rPr lang="en-US" altLang="en-US" dirty="0">
                <a:solidFill>
                  <a:schemeClr val="accent2"/>
                </a:solidFill>
                <a:latin typeface="Candara" pitchFamily="34" charset="0"/>
                <a:cs typeface="Arial" pitchFamily="34" charset="0"/>
              </a:rPr>
              <a:t>“</a:t>
            </a:r>
            <a:r>
              <a:rPr lang="en-GB" altLang="en-US" sz="2000" b="1" dirty="0">
                <a:latin typeface="Candara" pitchFamily="34" charset="0"/>
                <a:cs typeface="Arial" pitchFamily="34" charset="0"/>
              </a:rPr>
              <a:t>The process of deregulation will continue</a:t>
            </a:r>
            <a:r>
              <a:rPr lang="en-GB" altLang="en-US" sz="2000" dirty="0">
                <a:latin typeface="Candara" pitchFamily="34" charset="0"/>
                <a:cs typeface="Arial" pitchFamily="34" charset="0"/>
              </a:rPr>
              <a:t>. There can be no doubt that regulations are an essential part of the governance of society, of which the economy is a part. What is not required is over regulation although it may not be easy to decide when the Government is over regulating. </a:t>
            </a:r>
            <a:endParaRPr lang="en-GB" altLang="en-US" sz="2000" dirty="0">
              <a:latin typeface="Candara" pitchFamily="34" charset="0"/>
            </a:endParaRPr>
          </a:p>
          <a:p>
            <a:pPr eaLnBrk="1" hangingPunct="1">
              <a:spcBef>
                <a:spcPct val="50000"/>
              </a:spcBef>
            </a:pPr>
            <a:r>
              <a:rPr lang="en-GB" altLang="en-US" sz="2000" dirty="0">
                <a:latin typeface="Candara" pitchFamily="34" charset="0"/>
              </a:rPr>
              <a:t>     </a:t>
            </a:r>
            <a:r>
              <a:rPr lang="en-GB" altLang="en-US" sz="2000" dirty="0">
                <a:latin typeface="Candara" pitchFamily="34" charset="0"/>
                <a:cs typeface="Arial" pitchFamily="34" charset="0"/>
              </a:rPr>
              <a:t>Wisdom lies of course in the </a:t>
            </a:r>
            <a:r>
              <a:rPr lang="en-GB" altLang="en-US" sz="2000" b="1" dirty="0">
                <a:latin typeface="Candara" pitchFamily="34" charset="0"/>
                <a:cs typeface="Arial" pitchFamily="34" charset="0"/>
              </a:rPr>
              <a:t>ability to distinguish between those laws and regulations which are productive of our societal objectives and those that are not</a:t>
            </a:r>
            <a:r>
              <a:rPr lang="en-GB" altLang="en-US" sz="2000" dirty="0">
                <a:latin typeface="Candara" pitchFamily="34" charset="0"/>
                <a:cs typeface="Arial" pitchFamily="34" charset="0"/>
              </a:rPr>
              <a:t>; and it lies in making the right judgements with regard to the trade-offs. In this light and given the fact that there are clear areas of unproductive regulation which need to be phased out, you can expect the process of productive deregulation to continue.</a:t>
            </a:r>
            <a:r>
              <a:rPr lang="en-US" altLang="en-US" sz="2000" dirty="0">
                <a:latin typeface="Candara" pitchFamily="34" charset="0"/>
                <a:cs typeface="Arial" pitchFamily="34" charset="0"/>
              </a:rPr>
              <a:t>”</a:t>
            </a:r>
            <a:r>
              <a:rPr lang="en-GB" altLang="en-US" sz="2000" dirty="0">
                <a:latin typeface="Candara" pitchFamily="34" charset="0"/>
                <a:cs typeface="Arial" pitchFamily="34" charset="0"/>
              </a:rPr>
              <a:t> </a:t>
            </a:r>
          </a:p>
        </p:txBody>
      </p:sp>
      <p:sp>
        <p:nvSpPr>
          <p:cNvPr id="6150" name="Rectangle 4"/>
          <p:cNvSpPr>
            <a:spLocks noChangeArrowheads="1"/>
          </p:cNvSpPr>
          <p:nvPr/>
        </p:nvSpPr>
        <p:spPr bwMode="auto">
          <a:xfrm>
            <a:off x="990600" y="0"/>
            <a:ext cx="73152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en-US" b="1" dirty="0" smtClean="0">
                <a:solidFill>
                  <a:srgbClr val="0000CC"/>
                </a:solidFill>
                <a:latin typeface="Candara" pitchFamily="34" charset="0"/>
              </a:rPr>
              <a:t>PENGIKTIRAFAN </a:t>
            </a:r>
            <a:r>
              <a:rPr lang="en-US" b="1" dirty="0" err="1">
                <a:solidFill>
                  <a:srgbClr val="0000CC"/>
                </a:solidFill>
                <a:latin typeface="Candara" pitchFamily="34" charset="0"/>
              </a:rPr>
              <a:t>untuk</a:t>
            </a:r>
            <a:r>
              <a:rPr lang="en-US" b="1" dirty="0">
                <a:solidFill>
                  <a:srgbClr val="0000CC"/>
                </a:solidFill>
                <a:latin typeface="Candara" pitchFamily="34" charset="0"/>
              </a:rPr>
              <a:t> </a:t>
            </a:r>
            <a:r>
              <a:rPr lang="en-US" b="1" dirty="0" err="1">
                <a:solidFill>
                  <a:srgbClr val="0000CC"/>
                </a:solidFill>
                <a:latin typeface="Candara" pitchFamily="34" charset="0"/>
              </a:rPr>
              <a:t>keperluan</a:t>
            </a:r>
            <a:r>
              <a:rPr lang="en-US" b="1" dirty="0">
                <a:solidFill>
                  <a:srgbClr val="0000CC"/>
                </a:solidFill>
                <a:latin typeface="Candara" pitchFamily="34" charset="0"/>
              </a:rPr>
              <a:t> </a:t>
            </a:r>
            <a:r>
              <a:rPr lang="en-US" b="1" dirty="0" err="1">
                <a:solidFill>
                  <a:srgbClr val="0000CC"/>
                </a:solidFill>
                <a:latin typeface="Candara" pitchFamily="34" charset="0"/>
              </a:rPr>
              <a:t>bagi</a:t>
            </a:r>
            <a:r>
              <a:rPr lang="en-US" b="1" dirty="0">
                <a:solidFill>
                  <a:srgbClr val="0000CC"/>
                </a:solidFill>
                <a:latin typeface="Candara" pitchFamily="34" charset="0"/>
              </a:rPr>
              <a:t> </a:t>
            </a:r>
            <a:r>
              <a:rPr lang="en-US" b="1" dirty="0" err="1">
                <a:solidFill>
                  <a:srgbClr val="0000CC"/>
                </a:solidFill>
                <a:latin typeface="Candara" pitchFamily="34" charset="0"/>
              </a:rPr>
              <a:t>kajian</a:t>
            </a:r>
            <a:r>
              <a:rPr lang="en-US" b="1" dirty="0">
                <a:solidFill>
                  <a:srgbClr val="0000CC"/>
                </a:solidFill>
                <a:latin typeface="Candara" pitchFamily="34" charset="0"/>
              </a:rPr>
              <a:t> </a:t>
            </a:r>
            <a:r>
              <a:rPr lang="en-US" b="1" dirty="0" err="1">
                <a:solidFill>
                  <a:srgbClr val="0000CC"/>
                </a:solidFill>
                <a:latin typeface="Candara" pitchFamily="34" charset="0"/>
              </a:rPr>
              <a:t>semula</a:t>
            </a:r>
            <a:r>
              <a:rPr lang="en-US" b="1" dirty="0">
                <a:solidFill>
                  <a:srgbClr val="0000CC"/>
                </a:solidFill>
                <a:latin typeface="Candara" pitchFamily="34" charset="0"/>
              </a:rPr>
              <a:t> </a:t>
            </a:r>
            <a:r>
              <a:rPr lang="en-US" b="1" dirty="0" err="1">
                <a:solidFill>
                  <a:srgbClr val="0000CC"/>
                </a:solidFill>
                <a:latin typeface="Candara" pitchFamily="34" charset="0"/>
              </a:rPr>
              <a:t>Peraturan-Peraturan</a:t>
            </a:r>
            <a:r>
              <a:rPr lang="en-US" b="1" dirty="0">
                <a:solidFill>
                  <a:srgbClr val="0000CC"/>
                </a:solidFill>
                <a:latin typeface="Candara" pitchFamily="34" charset="0"/>
              </a:rPr>
              <a:t> </a:t>
            </a:r>
            <a:r>
              <a:rPr lang="en-US" b="1" dirty="0" err="1">
                <a:solidFill>
                  <a:srgbClr val="0000CC"/>
                </a:solidFill>
                <a:latin typeface="Candara" pitchFamily="34" charset="0"/>
              </a:rPr>
              <a:t>oleh</a:t>
            </a:r>
            <a:r>
              <a:rPr lang="en-US" b="1" dirty="0">
                <a:solidFill>
                  <a:srgbClr val="0000CC"/>
                </a:solidFill>
                <a:latin typeface="Candara" pitchFamily="34" charset="0"/>
              </a:rPr>
              <a:t> </a:t>
            </a:r>
            <a:r>
              <a:rPr lang="en-US" b="1" dirty="0" err="1" smtClean="0">
                <a:solidFill>
                  <a:srgbClr val="0000CC"/>
                </a:solidFill>
                <a:latin typeface="Candara" pitchFamily="34" charset="0"/>
              </a:rPr>
              <a:t>Kerajaan</a:t>
            </a:r>
            <a:endParaRPr lang="en-GB" altLang="en-US" b="1" dirty="0">
              <a:solidFill>
                <a:srgbClr val="0000CC"/>
              </a:solidFill>
              <a:latin typeface="Candara" pitchFamily="34" charset="0"/>
              <a:cs typeface="Arial" pitchFamily="34" charset="0"/>
            </a:endParaRPr>
          </a:p>
        </p:txBody>
      </p:sp>
    </p:spTree>
    <p:extLst>
      <p:ext uri="{BB962C8B-B14F-4D97-AF65-F5344CB8AC3E}">
        <p14:creationId xmlns:p14="http://schemas.microsoft.com/office/powerpoint/2010/main" val="252965881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n-CA" altLang="en-US" b="1" dirty="0" smtClean="0">
                <a:solidFill>
                  <a:srgbClr val="FF0000"/>
                </a:solidFill>
                <a:latin typeface="Candara" pitchFamily="34" charset="0"/>
              </a:rPr>
              <a:t>3.  </a:t>
            </a:r>
            <a:r>
              <a:rPr lang="en-CA" altLang="en-US" b="1" dirty="0" err="1" smtClean="0">
                <a:solidFill>
                  <a:srgbClr val="FF0000"/>
                </a:solidFill>
                <a:latin typeface="Candara" pitchFamily="34" charset="0"/>
              </a:rPr>
              <a:t>Manfaat</a:t>
            </a:r>
            <a:r>
              <a:rPr lang="en-CA" altLang="en-US" b="1" dirty="0" smtClean="0">
                <a:solidFill>
                  <a:srgbClr val="FF0000"/>
                </a:solidFill>
                <a:latin typeface="Candara" pitchFamily="34" charset="0"/>
              </a:rPr>
              <a:t> &amp; Kos</a:t>
            </a:r>
            <a:endParaRPr lang="en-US" altLang="en-US" b="1" dirty="0" smtClean="0">
              <a:solidFill>
                <a:srgbClr val="FF0000"/>
              </a:solidFill>
              <a:latin typeface="Candara" pitchFamily="34" charset="0"/>
            </a:endParaRPr>
          </a:p>
        </p:txBody>
      </p:sp>
      <p:sp>
        <p:nvSpPr>
          <p:cNvPr id="25603" name="Rectangle 3"/>
          <p:cNvSpPr>
            <a:spLocks noGrp="1" noChangeArrowheads="1"/>
          </p:cNvSpPr>
          <p:nvPr>
            <p:ph idx="1"/>
          </p:nvPr>
        </p:nvSpPr>
        <p:spPr/>
        <p:txBody>
          <a:bodyPr>
            <a:normAutofit/>
          </a:bodyPr>
          <a:lstStyle/>
          <a:p>
            <a:pPr marL="609600" indent="-609600" eaLnBrk="1" hangingPunct="1">
              <a:lnSpc>
                <a:spcPct val="80000"/>
              </a:lnSpc>
              <a:defRPr/>
            </a:pPr>
            <a:r>
              <a:rPr lang="en-US" sz="2600" dirty="0" err="1" smtClean="0">
                <a:latin typeface="Candara" pitchFamily="34" charset="0"/>
              </a:rPr>
              <a:t>Tentu</a:t>
            </a:r>
            <a:r>
              <a:rPr lang="en-US" sz="2600" dirty="0" smtClean="0">
                <a:latin typeface="Candara" pitchFamily="34" charset="0"/>
              </a:rPr>
              <a:t> </a:t>
            </a:r>
            <a:r>
              <a:rPr lang="en-US" sz="2600" dirty="0" err="1" smtClean="0">
                <a:latin typeface="Candara" pitchFamily="34" charset="0"/>
              </a:rPr>
              <a:t>ukur</a:t>
            </a:r>
            <a:r>
              <a:rPr lang="en-US" sz="2600" dirty="0" smtClean="0">
                <a:latin typeface="Candara" pitchFamily="34" charset="0"/>
              </a:rPr>
              <a:t> </a:t>
            </a:r>
            <a:r>
              <a:rPr lang="en-US" sz="2600" dirty="0" err="1" smtClean="0">
                <a:latin typeface="Candara" pitchFamily="34" charset="0"/>
              </a:rPr>
              <a:t>kesan</a:t>
            </a:r>
            <a:r>
              <a:rPr lang="en-US" sz="2600" dirty="0" smtClean="0">
                <a:latin typeface="Candara" pitchFamily="34" charset="0"/>
              </a:rPr>
              <a:t> </a:t>
            </a:r>
            <a:r>
              <a:rPr lang="en-US" sz="2600" dirty="0" err="1" smtClean="0">
                <a:latin typeface="Candara" pitchFamily="34" charset="0"/>
              </a:rPr>
              <a:t>pilihan-pilihan</a:t>
            </a:r>
            <a:r>
              <a:rPr lang="en-US" sz="2600" dirty="0" smtClean="0">
                <a:latin typeface="Candara" pitchFamily="34" charset="0"/>
              </a:rPr>
              <a:t> </a:t>
            </a:r>
            <a:r>
              <a:rPr lang="en-US" sz="2600" dirty="0">
                <a:latin typeface="Candara" pitchFamily="34" charset="0"/>
              </a:rPr>
              <a:t>yang </a:t>
            </a:r>
            <a:r>
              <a:rPr lang="en-US" sz="2600" dirty="0" err="1">
                <a:latin typeface="Candara" pitchFamily="34" charset="0"/>
              </a:rPr>
              <a:t>berbeza</a:t>
            </a:r>
            <a:r>
              <a:rPr lang="en-US" sz="2600" dirty="0">
                <a:latin typeface="Candara" pitchFamily="34" charset="0"/>
              </a:rPr>
              <a:t> </a:t>
            </a:r>
            <a:endParaRPr lang="en-US" sz="2600" dirty="0" smtClean="0">
              <a:latin typeface="Candara" pitchFamily="34" charset="0"/>
            </a:endParaRPr>
          </a:p>
          <a:p>
            <a:pPr marL="990600" lvl="1" indent="-533400">
              <a:lnSpc>
                <a:spcPct val="80000"/>
              </a:lnSpc>
              <a:defRPr/>
            </a:pPr>
            <a:r>
              <a:rPr lang="en-US" sz="2000" dirty="0" err="1" smtClean="0">
                <a:latin typeface="Candara" pitchFamily="34" charset="0"/>
              </a:rPr>
              <a:t>Tentukan</a:t>
            </a:r>
            <a:r>
              <a:rPr lang="en-US" sz="2000" dirty="0" smtClean="0">
                <a:latin typeface="Candara" pitchFamily="34" charset="0"/>
              </a:rPr>
              <a:t> </a:t>
            </a:r>
            <a:r>
              <a:rPr lang="en-US" sz="2000" dirty="0" err="1">
                <a:latin typeface="Candara" pitchFamily="34" charset="0"/>
              </a:rPr>
              <a:t>manfaat</a:t>
            </a:r>
            <a:r>
              <a:rPr lang="en-US" sz="2000" dirty="0">
                <a:latin typeface="Candara" pitchFamily="34" charset="0"/>
              </a:rPr>
              <a:t> </a:t>
            </a:r>
            <a:r>
              <a:rPr lang="en-US" sz="2000" dirty="0" err="1">
                <a:latin typeface="Candara" pitchFamily="34" charset="0"/>
              </a:rPr>
              <a:t>secara</a:t>
            </a:r>
            <a:r>
              <a:rPr lang="en-US" sz="2000" dirty="0">
                <a:latin typeface="Candara" pitchFamily="34" charset="0"/>
              </a:rPr>
              <a:t> </a:t>
            </a:r>
            <a:r>
              <a:rPr lang="en-US" sz="2000" dirty="0" err="1">
                <a:latin typeface="Candara" pitchFamily="34" charset="0"/>
              </a:rPr>
              <a:t>langsung</a:t>
            </a:r>
            <a:r>
              <a:rPr lang="en-US" sz="2000" dirty="0">
                <a:latin typeface="Candara" pitchFamily="34" charset="0"/>
              </a:rPr>
              <a:t> </a:t>
            </a:r>
            <a:r>
              <a:rPr lang="en-US" sz="2000" dirty="0" err="1">
                <a:latin typeface="Candara" pitchFamily="34" charset="0"/>
              </a:rPr>
              <a:t>dan</a:t>
            </a:r>
            <a:r>
              <a:rPr lang="en-US" sz="2000" dirty="0">
                <a:latin typeface="Candara" pitchFamily="34" charset="0"/>
              </a:rPr>
              <a:t> </a:t>
            </a:r>
            <a:r>
              <a:rPr lang="en-US" sz="2000" dirty="0" err="1">
                <a:latin typeface="Candara" pitchFamily="34" charset="0"/>
              </a:rPr>
              <a:t>tidak</a:t>
            </a:r>
            <a:r>
              <a:rPr lang="en-US" sz="2000" dirty="0">
                <a:latin typeface="Candara" pitchFamily="34" charset="0"/>
              </a:rPr>
              <a:t> </a:t>
            </a:r>
            <a:r>
              <a:rPr lang="en-US" sz="2000" dirty="0" err="1">
                <a:latin typeface="Candara" pitchFamily="34" charset="0"/>
              </a:rPr>
              <a:t>langsung</a:t>
            </a:r>
            <a:r>
              <a:rPr lang="en-US" sz="2000" dirty="0">
                <a:latin typeface="Candara" pitchFamily="34" charset="0"/>
              </a:rPr>
              <a:t> </a:t>
            </a:r>
            <a:r>
              <a:rPr lang="en-US" sz="2000" dirty="0" err="1">
                <a:latin typeface="Candara" pitchFamily="34" charset="0"/>
              </a:rPr>
              <a:t>dan</a:t>
            </a:r>
            <a:r>
              <a:rPr lang="en-US" sz="2000" dirty="0">
                <a:latin typeface="Candara" pitchFamily="34" charset="0"/>
              </a:rPr>
              <a:t> </a:t>
            </a:r>
            <a:r>
              <a:rPr lang="en-US" sz="2000" dirty="0" err="1">
                <a:latin typeface="Candara" pitchFamily="34" charset="0"/>
              </a:rPr>
              <a:t>kos</a:t>
            </a:r>
            <a:r>
              <a:rPr lang="en-US" sz="2000" dirty="0">
                <a:latin typeface="Candara" pitchFamily="34" charset="0"/>
              </a:rPr>
              <a:t> </a:t>
            </a:r>
            <a:r>
              <a:rPr lang="en-US" sz="2000" dirty="0" err="1">
                <a:latin typeface="Candara" pitchFamily="34" charset="0"/>
              </a:rPr>
              <a:t>dan</a:t>
            </a:r>
            <a:r>
              <a:rPr lang="en-US" sz="2000" dirty="0">
                <a:latin typeface="Candara" pitchFamily="34" charset="0"/>
              </a:rPr>
              <a:t> </a:t>
            </a:r>
            <a:r>
              <a:rPr lang="en-US" sz="2000" dirty="0" err="1">
                <a:latin typeface="Candara" pitchFamily="34" charset="0"/>
              </a:rPr>
              <a:t>kesan</a:t>
            </a:r>
            <a:r>
              <a:rPr lang="en-US" sz="2000" dirty="0">
                <a:latin typeface="Candara" pitchFamily="34" charset="0"/>
              </a:rPr>
              <a:t> </a:t>
            </a:r>
            <a:r>
              <a:rPr lang="en-US" sz="2000" dirty="0" err="1">
                <a:latin typeface="Candara" pitchFamily="34" charset="0"/>
              </a:rPr>
              <a:t>ke</a:t>
            </a:r>
            <a:r>
              <a:rPr lang="en-US" sz="2000" dirty="0">
                <a:latin typeface="Candara" pitchFamily="34" charset="0"/>
              </a:rPr>
              <a:t> </a:t>
            </a:r>
            <a:r>
              <a:rPr lang="en-US" sz="2000" dirty="0" err="1">
                <a:latin typeface="Candara" pitchFamily="34" charset="0"/>
              </a:rPr>
              <a:t>atas</a:t>
            </a:r>
            <a:r>
              <a:rPr lang="en-US" sz="2000" dirty="0">
                <a:latin typeface="Candara" pitchFamily="34" charset="0"/>
              </a:rPr>
              <a:t> </a:t>
            </a:r>
            <a:r>
              <a:rPr lang="en-US" sz="2000" dirty="0" err="1">
                <a:latin typeface="Candara" pitchFamily="34" charset="0"/>
              </a:rPr>
              <a:t>alam</a:t>
            </a:r>
            <a:r>
              <a:rPr lang="en-US" sz="2000" dirty="0">
                <a:latin typeface="Candara" pitchFamily="34" charset="0"/>
              </a:rPr>
              <a:t> </a:t>
            </a:r>
            <a:r>
              <a:rPr lang="en-US" sz="2000" dirty="0" err="1">
                <a:latin typeface="Candara" pitchFamily="34" charset="0"/>
              </a:rPr>
              <a:t>sekitar</a:t>
            </a:r>
            <a:r>
              <a:rPr lang="en-US" sz="2000" dirty="0">
                <a:latin typeface="Candara" pitchFamily="34" charset="0"/>
              </a:rPr>
              <a:t>, </a:t>
            </a:r>
            <a:r>
              <a:rPr lang="en-US" sz="2000" dirty="0" err="1">
                <a:latin typeface="Candara" pitchFamily="34" charset="0"/>
              </a:rPr>
              <a:t>kerajaan</a:t>
            </a:r>
            <a:r>
              <a:rPr lang="en-US" sz="2000" dirty="0">
                <a:latin typeface="Candara" pitchFamily="34" charset="0"/>
              </a:rPr>
              <a:t>, </a:t>
            </a:r>
            <a:r>
              <a:rPr lang="en-US" sz="2000" dirty="0" err="1">
                <a:latin typeface="Candara" pitchFamily="34" charset="0"/>
              </a:rPr>
              <a:t>perniagaan</a:t>
            </a:r>
            <a:r>
              <a:rPr lang="en-US" sz="2000" dirty="0">
                <a:latin typeface="Candara" pitchFamily="34" charset="0"/>
              </a:rPr>
              <a:t>, </a:t>
            </a:r>
            <a:r>
              <a:rPr lang="en-US" sz="2000" dirty="0" err="1">
                <a:latin typeface="Candara" pitchFamily="34" charset="0"/>
              </a:rPr>
              <a:t>pekerja</a:t>
            </a:r>
            <a:r>
              <a:rPr lang="en-US" sz="2000" dirty="0">
                <a:latin typeface="Candara" pitchFamily="34" charset="0"/>
              </a:rPr>
              <a:t>, </a:t>
            </a:r>
            <a:r>
              <a:rPr lang="en-US" sz="2000" dirty="0" err="1">
                <a:latin typeface="Candara" pitchFamily="34" charset="0"/>
              </a:rPr>
              <a:t>pengguna</a:t>
            </a:r>
            <a:r>
              <a:rPr lang="en-US" sz="2000" dirty="0">
                <a:latin typeface="Candara" pitchFamily="34" charset="0"/>
              </a:rPr>
              <a:t>, </a:t>
            </a:r>
            <a:r>
              <a:rPr lang="en-US" sz="2000" dirty="0" err="1">
                <a:latin typeface="Candara" pitchFamily="34" charset="0"/>
              </a:rPr>
              <a:t>dan</a:t>
            </a:r>
            <a:r>
              <a:rPr lang="en-US" sz="2000" dirty="0">
                <a:latin typeface="Candara" pitchFamily="34" charset="0"/>
              </a:rPr>
              <a:t> lain-lain </a:t>
            </a:r>
            <a:endParaRPr lang="en-US" sz="2000" dirty="0" smtClean="0">
              <a:latin typeface="Candara" pitchFamily="34" charset="0"/>
            </a:endParaRPr>
          </a:p>
          <a:p>
            <a:pPr marL="990600" lvl="1" indent="-533400">
              <a:lnSpc>
                <a:spcPct val="80000"/>
              </a:lnSpc>
              <a:defRPr/>
            </a:pPr>
            <a:r>
              <a:rPr lang="en-US" sz="2000" dirty="0" err="1" smtClean="0">
                <a:latin typeface="Candara" pitchFamily="34" charset="0"/>
              </a:rPr>
              <a:t>Tentukan</a:t>
            </a:r>
            <a:r>
              <a:rPr lang="en-US" sz="2000" dirty="0" smtClean="0">
                <a:latin typeface="Candara" pitchFamily="34" charset="0"/>
              </a:rPr>
              <a:t> </a:t>
            </a:r>
            <a:r>
              <a:rPr lang="en-US" sz="2000" dirty="0" err="1" smtClean="0">
                <a:latin typeface="Candara" pitchFamily="34" charset="0"/>
              </a:rPr>
              <a:t>kesan</a:t>
            </a:r>
            <a:r>
              <a:rPr lang="en-US" sz="2000" dirty="0" smtClean="0">
                <a:latin typeface="Candara" pitchFamily="34" charset="0"/>
              </a:rPr>
              <a:t> </a:t>
            </a:r>
            <a:r>
              <a:rPr lang="en-US" sz="2000" dirty="0" err="1" smtClean="0">
                <a:latin typeface="Candara" pitchFamily="34" charset="0"/>
              </a:rPr>
              <a:t>ke</a:t>
            </a:r>
            <a:r>
              <a:rPr lang="en-US" sz="2000" dirty="0" smtClean="0">
                <a:latin typeface="Candara" pitchFamily="34" charset="0"/>
              </a:rPr>
              <a:t> </a:t>
            </a:r>
            <a:r>
              <a:rPr lang="en-US" sz="2000" dirty="0" err="1" smtClean="0">
                <a:latin typeface="Candara" pitchFamily="34" charset="0"/>
              </a:rPr>
              <a:t>atas</a:t>
            </a:r>
            <a:r>
              <a:rPr lang="en-US" sz="2000" dirty="0" smtClean="0">
                <a:latin typeface="Candara" pitchFamily="34" charset="0"/>
              </a:rPr>
              <a:t> </a:t>
            </a:r>
            <a:r>
              <a:rPr lang="en-US" sz="2000" dirty="0" err="1">
                <a:latin typeface="Candara" pitchFamily="34" charset="0"/>
              </a:rPr>
              <a:t>pembangunan</a:t>
            </a:r>
            <a:r>
              <a:rPr lang="en-US" sz="2000" dirty="0">
                <a:latin typeface="Candara" pitchFamily="34" charset="0"/>
              </a:rPr>
              <a:t> </a:t>
            </a:r>
            <a:r>
              <a:rPr lang="en-US" sz="2000" dirty="0" err="1">
                <a:latin typeface="Candara" pitchFamily="34" charset="0"/>
              </a:rPr>
              <a:t>mampan</a:t>
            </a:r>
            <a:r>
              <a:rPr lang="en-US" sz="2000" dirty="0">
                <a:latin typeface="Candara" pitchFamily="34" charset="0"/>
              </a:rPr>
              <a:t> </a:t>
            </a:r>
            <a:r>
              <a:rPr lang="en-US" sz="2000" dirty="0" err="1">
                <a:latin typeface="Candara" pitchFamily="34" charset="0"/>
              </a:rPr>
              <a:t>dan</a:t>
            </a:r>
            <a:r>
              <a:rPr lang="en-US" sz="2000" dirty="0">
                <a:latin typeface="Candara" pitchFamily="34" charset="0"/>
              </a:rPr>
              <a:t> </a:t>
            </a:r>
            <a:r>
              <a:rPr lang="en-US" sz="2000" dirty="0" err="1" smtClean="0">
                <a:latin typeface="Candara" pitchFamily="34" charset="0"/>
              </a:rPr>
              <a:t>imbangi</a:t>
            </a:r>
            <a:r>
              <a:rPr lang="en-US" sz="2000" dirty="0" smtClean="0">
                <a:latin typeface="Candara" pitchFamily="34" charset="0"/>
              </a:rPr>
              <a:t> </a:t>
            </a:r>
            <a:r>
              <a:rPr lang="en-US" sz="2000" dirty="0" err="1">
                <a:latin typeface="Candara" pitchFamily="34" charset="0"/>
              </a:rPr>
              <a:t>matlamat</a:t>
            </a:r>
            <a:r>
              <a:rPr lang="en-US" sz="2000" dirty="0">
                <a:latin typeface="Candara" pitchFamily="34" charset="0"/>
              </a:rPr>
              <a:t> </a:t>
            </a:r>
            <a:r>
              <a:rPr lang="en-US" sz="2000" dirty="0" err="1">
                <a:latin typeface="Candara" pitchFamily="34" charset="0"/>
              </a:rPr>
              <a:t>masyarakat</a:t>
            </a:r>
            <a:r>
              <a:rPr lang="en-US" sz="2000" dirty="0">
                <a:latin typeface="Candara" pitchFamily="34" charset="0"/>
              </a:rPr>
              <a:t> </a:t>
            </a:r>
            <a:r>
              <a:rPr lang="en-US" sz="2000" dirty="0" err="1">
                <a:latin typeface="Candara" pitchFamily="34" charset="0"/>
              </a:rPr>
              <a:t>dan</a:t>
            </a:r>
            <a:r>
              <a:rPr lang="en-US" sz="2000" dirty="0">
                <a:latin typeface="Candara" pitchFamily="34" charset="0"/>
              </a:rPr>
              <a:t> </a:t>
            </a:r>
            <a:r>
              <a:rPr lang="en-US" sz="2000" dirty="0" err="1">
                <a:latin typeface="Candara" pitchFamily="34" charset="0"/>
              </a:rPr>
              <a:t>ekonomi</a:t>
            </a:r>
            <a:r>
              <a:rPr lang="en-US" sz="2000" dirty="0">
                <a:latin typeface="Candara" pitchFamily="34" charset="0"/>
              </a:rPr>
              <a:t> </a:t>
            </a:r>
            <a:endParaRPr lang="en-US" sz="2000" dirty="0" smtClean="0">
              <a:latin typeface="Candara" pitchFamily="34" charset="0"/>
            </a:endParaRPr>
          </a:p>
          <a:p>
            <a:pPr marL="990600" lvl="1" indent="-533400">
              <a:lnSpc>
                <a:spcPct val="80000"/>
              </a:lnSpc>
              <a:defRPr/>
            </a:pPr>
            <a:r>
              <a:rPr lang="en-US" sz="2000" dirty="0" err="1" smtClean="0">
                <a:latin typeface="Candara" pitchFamily="34" charset="0"/>
              </a:rPr>
              <a:t>Analisa</a:t>
            </a:r>
            <a:r>
              <a:rPr lang="en-US" sz="2000" dirty="0" smtClean="0">
                <a:latin typeface="Candara" pitchFamily="34" charset="0"/>
              </a:rPr>
              <a:t> </a:t>
            </a:r>
            <a:r>
              <a:rPr lang="en-US" sz="2000" dirty="0" err="1" smtClean="0">
                <a:latin typeface="Candara" pitchFamily="34" charset="0"/>
              </a:rPr>
              <a:t>bebanan</a:t>
            </a:r>
            <a:r>
              <a:rPr lang="en-US" sz="2000" dirty="0" smtClean="0">
                <a:latin typeface="Candara" pitchFamily="34" charset="0"/>
              </a:rPr>
              <a:t> </a:t>
            </a:r>
            <a:r>
              <a:rPr lang="en-US" sz="2000" dirty="0" err="1" smtClean="0">
                <a:latin typeface="Candara" pitchFamily="34" charset="0"/>
              </a:rPr>
              <a:t>kawal-selia</a:t>
            </a:r>
            <a:r>
              <a:rPr lang="en-US" sz="2000" dirty="0" smtClean="0">
                <a:latin typeface="Candara" pitchFamily="34" charset="0"/>
              </a:rPr>
              <a:t> yang </a:t>
            </a:r>
            <a:r>
              <a:rPr lang="en-US" sz="2000" dirty="0" err="1">
                <a:latin typeface="Candara" pitchFamily="34" charset="0"/>
              </a:rPr>
              <a:t>diperlukan</a:t>
            </a:r>
            <a:r>
              <a:rPr lang="en-US" sz="2000" dirty="0">
                <a:latin typeface="Candara" pitchFamily="34" charset="0"/>
              </a:rPr>
              <a:t> </a:t>
            </a:r>
            <a:r>
              <a:rPr lang="en-US" sz="2000" dirty="0" err="1" smtClean="0">
                <a:latin typeface="Candara" pitchFamily="34" charset="0"/>
              </a:rPr>
              <a:t>ke</a:t>
            </a:r>
            <a:r>
              <a:rPr lang="en-US" sz="2000" dirty="0" smtClean="0">
                <a:latin typeface="Candara" pitchFamily="34" charset="0"/>
              </a:rPr>
              <a:t> </a:t>
            </a:r>
            <a:r>
              <a:rPr lang="en-US" sz="2000" dirty="0" err="1" smtClean="0">
                <a:latin typeface="Candara" pitchFamily="34" charset="0"/>
              </a:rPr>
              <a:t>atas</a:t>
            </a:r>
            <a:r>
              <a:rPr lang="en-US" sz="2000" dirty="0" smtClean="0">
                <a:latin typeface="Candara" pitchFamily="34" charset="0"/>
              </a:rPr>
              <a:t> </a:t>
            </a:r>
            <a:r>
              <a:rPr lang="en-US" sz="2000" dirty="0" err="1">
                <a:latin typeface="Candara" pitchFamily="34" charset="0"/>
              </a:rPr>
              <a:t>semua</a:t>
            </a:r>
            <a:r>
              <a:rPr lang="en-US" sz="2000" dirty="0">
                <a:latin typeface="Candara" pitchFamily="34" charset="0"/>
              </a:rPr>
              <a:t> </a:t>
            </a:r>
            <a:r>
              <a:rPr lang="en-US" sz="2000" dirty="0" err="1">
                <a:latin typeface="Candara" pitchFamily="34" charset="0"/>
              </a:rPr>
              <a:t>alternatif</a:t>
            </a:r>
            <a:r>
              <a:rPr lang="en-US" sz="2000" dirty="0">
                <a:latin typeface="Candara" pitchFamily="34" charset="0"/>
              </a:rPr>
              <a:t> </a:t>
            </a:r>
            <a:endParaRPr lang="en-US" sz="2000" dirty="0" smtClean="0">
              <a:latin typeface="Candara" pitchFamily="34" charset="0"/>
            </a:endParaRPr>
          </a:p>
          <a:p>
            <a:pPr marL="990600" lvl="1" indent="-533400">
              <a:lnSpc>
                <a:spcPct val="80000"/>
              </a:lnSpc>
              <a:defRPr/>
            </a:pPr>
            <a:r>
              <a:rPr lang="en-US" sz="2000" dirty="0" err="1" smtClean="0">
                <a:latin typeface="Candara" pitchFamily="34" charset="0"/>
              </a:rPr>
              <a:t>Kesan</a:t>
            </a:r>
            <a:r>
              <a:rPr lang="en-US" sz="2000" dirty="0" smtClean="0">
                <a:latin typeface="Candara" pitchFamily="34" charset="0"/>
              </a:rPr>
              <a:t> </a:t>
            </a:r>
            <a:r>
              <a:rPr lang="en-US" sz="2000" dirty="0" err="1">
                <a:latin typeface="Candara" pitchFamily="34" charset="0"/>
              </a:rPr>
              <a:t>spesifik</a:t>
            </a:r>
            <a:r>
              <a:rPr lang="en-US" sz="2000" dirty="0">
                <a:latin typeface="Candara" pitchFamily="34" charset="0"/>
              </a:rPr>
              <a:t> </a:t>
            </a:r>
            <a:r>
              <a:rPr lang="en-US" sz="2000" dirty="0" err="1">
                <a:latin typeface="Candara" pitchFamily="34" charset="0"/>
              </a:rPr>
              <a:t>pada</a:t>
            </a:r>
            <a:r>
              <a:rPr lang="en-US" sz="2000" dirty="0">
                <a:latin typeface="Candara" pitchFamily="34" charset="0"/>
              </a:rPr>
              <a:t> </a:t>
            </a:r>
            <a:r>
              <a:rPr lang="en-US" sz="2000" dirty="0" err="1">
                <a:latin typeface="Candara" pitchFamily="34" charset="0"/>
              </a:rPr>
              <a:t>perniagaan</a:t>
            </a:r>
            <a:r>
              <a:rPr lang="en-US" sz="2000" dirty="0">
                <a:latin typeface="Candara" pitchFamily="34" charset="0"/>
              </a:rPr>
              <a:t> </a:t>
            </a:r>
            <a:r>
              <a:rPr lang="en-US" sz="2000" dirty="0" err="1">
                <a:latin typeface="Candara" pitchFamily="34" charset="0"/>
              </a:rPr>
              <a:t>kecil</a:t>
            </a:r>
            <a:r>
              <a:rPr lang="en-US" sz="2000" dirty="0">
                <a:latin typeface="Candara" pitchFamily="34" charset="0"/>
              </a:rPr>
              <a:t> </a:t>
            </a:r>
            <a:r>
              <a:rPr lang="en-US" sz="2000" dirty="0" err="1" smtClean="0">
                <a:latin typeface="Candara" pitchFamily="34" charset="0"/>
              </a:rPr>
              <a:t>melalui</a:t>
            </a:r>
            <a:r>
              <a:rPr lang="en-US" sz="2000" dirty="0" smtClean="0">
                <a:latin typeface="Candara" pitchFamily="34" charset="0"/>
              </a:rPr>
              <a:t> </a:t>
            </a:r>
            <a:r>
              <a:rPr lang="en-US" sz="2000" dirty="0" err="1">
                <a:latin typeface="Candara" pitchFamily="34" charset="0"/>
              </a:rPr>
              <a:t>ujian</a:t>
            </a:r>
            <a:r>
              <a:rPr lang="en-US" sz="2000" dirty="0">
                <a:latin typeface="Candara" pitchFamily="34" charset="0"/>
              </a:rPr>
              <a:t> </a:t>
            </a:r>
            <a:r>
              <a:rPr lang="en-US" sz="2000" dirty="0" err="1" smtClean="0">
                <a:latin typeface="Candara" pitchFamily="34" charset="0"/>
              </a:rPr>
              <a:t>impak</a:t>
            </a:r>
            <a:r>
              <a:rPr lang="en-US" sz="2000" dirty="0" smtClean="0">
                <a:latin typeface="Candara" pitchFamily="34" charset="0"/>
              </a:rPr>
              <a:t> </a:t>
            </a:r>
            <a:r>
              <a:rPr lang="en-US" sz="2000" dirty="0" err="1">
                <a:latin typeface="Candara" pitchFamily="34" charset="0"/>
              </a:rPr>
              <a:t>perniagaan</a:t>
            </a:r>
            <a:r>
              <a:rPr lang="en-US" sz="2000" dirty="0">
                <a:latin typeface="Candara" pitchFamily="34" charset="0"/>
              </a:rPr>
              <a:t> </a:t>
            </a:r>
            <a:endParaRPr lang="en-US" sz="2000" dirty="0" smtClean="0">
              <a:latin typeface="Candara" pitchFamily="34" charset="0"/>
            </a:endParaRPr>
          </a:p>
          <a:p>
            <a:pPr marL="990600" lvl="1" indent="-533400">
              <a:lnSpc>
                <a:spcPct val="80000"/>
              </a:lnSpc>
              <a:defRPr/>
            </a:pPr>
            <a:r>
              <a:rPr lang="en-US" sz="2000" dirty="0" err="1" smtClean="0">
                <a:latin typeface="Candara" pitchFamily="34" charset="0"/>
              </a:rPr>
              <a:t>Penyelesaian</a:t>
            </a:r>
            <a:r>
              <a:rPr lang="en-US" sz="2000" dirty="0" smtClean="0">
                <a:latin typeface="Candara" pitchFamily="34" charset="0"/>
              </a:rPr>
              <a:t> yang </a:t>
            </a:r>
            <a:r>
              <a:rPr lang="en-US" sz="2000" dirty="0" err="1" smtClean="0">
                <a:latin typeface="Candara" pitchFamily="34" charset="0"/>
              </a:rPr>
              <a:t>disyorkan</a:t>
            </a:r>
            <a:r>
              <a:rPr lang="en-US" sz="2000" dirty="0" smtClean="0">
                <a:latin typeface="Candara" pitchFamily="34" charset="0"/>
              </a:rPr>
              <a:t> </a:t>
            </a:r>
            <a:r>
              <a:rPr lang="en-US" sz="2000" dirty="0" err="1" smtClean="0">
                <a:latin typeface="Candara" pitchFamily="34" charset="0"/>
              </a:rPr>
              <a:t>mestilah</a:t>
            </a:r>
            <a:r>
              <a:rPr lang="en-US" sz="2000" dirty="0" smtClean="0">
                <a:latin typeface="Candara" pitchFamily="34" charset="0"/>
              </a:rPr>
              <a:t> </a:t>
            </a:r>
            <a:r>
              <a:rPr lang="en-US" sz="2000" dirty="0" err="1" smtClean="0">
                <a:latin typeface="Candara" pitchFamily="34" charset="0"/>
              </a:rPr>
              <a:t>mempunyai</a:t>
            </a:r>
            <a:r>
              <a:rPr lang="en-US" sz="2000" dirty="0" smtClean="0">
                <a:latin typeface="Candara" pitchFamily="34" charset="0"/>
              </a:rPr>
              <a:t> </a:t>
            </a:r>
            <a:r>
              <a:rPr lang="en-US" sz="2000" dirty="0" err="1" smtClean="0">
                <a:latin typeface="Candara" pitchFamily="34" charset="0"/>
              </a:rPr>
              <a:t>kos</a:t>
            </a:r>
            <a:r>
              <a:rPr lang="en-US" sz="2000" dirty="0" smtClean="0">
                <a:latin typeface="Candara" pitchFamily="34" charset="0"/>
              </a:rPr>
              <a:t> </a:t>
            </a:r>
            <a:r>
              <a:rPr lang="en-US" sz="2000" dirty="0" err="1" smtClean="0">
                <a:latin typeface="Candara" pitchFamily="34" charset="0"/>
              </a:rPr>
              <a:t>termurah</a:t>
            </a:r>
            <a:r>
              <a:rPr lang="en-US" sz="2000" dirty="0" smtClean="0">
                <a:latin typeface="Candara" pitchFamily="34" charset="0"/>
              </a:rPr>
              <a:t> </a:t>
            </a:r>
            <a:r>
              <a:rPr lang="en-US" sz="2000" dirty="0" err="1" smtClean="0">
                <a:latin typeface="Candara" pitchFamily="34" charset="0"/>
              </a:rPr>
              <a:t>untuk</a:t>
            </a:r>
            <a:r>
              <a:rPr lang="en-US" sz="2000" dirty="0" smtClean="0">
                <a:latin typeface="Candara" pitchFamily="34" charset="0"/>
              </a:rPr>
              <a:t> </a:t>
            </a:r>
            <a:r>
              <a:rPr lang="en-US" sz="2000" dirty="0" err="1" smtClean="0">
                <a:latin typeface="Candara" pitchFamily="34" charset="0"/>
              </a:rPr>
              <a:t>maklumat</a:t>
            </a:r>
            <a:r>
              <a:rPr lang="en-US" sz="2000" dirty="0" smtClean="0">
                <a:latin typeface="Candara" pitchFamily="34" charset="0"/>
              </a:rPr>
              <a:t> </a:t>
            </a:r>
            <a:r>
              <a:rPr lang="en-US" sz="2000" dirty="0" err="1" smtClean="0">
                <a:latin typeface="Candara" pitchFamily="34" charset="0"/>
              </a:rPr>
              <a:t>dan</a:t>
            </a:r>
            <a:r>
              <a:rPr lang="en-US" sz="2000" dirty="0" smtClean="0">
                <a:latin typeface="Candara" pitchFamily="34" charset="0"/>
              </a:rPr>
              <a:t> </a:t>
            </a:r>
            <a:r>
              <a:rPr lang="en-US" sz="2000" dirty="0" err="1" smtClean="0">
                <a:latin typeface="Candara" pitchFamily="34" charset="0"/>
              </a:rPr>
              <a:t>bebanan</a:t>
            </a:r>
            <a:r>
              <a:rPr lang="en-US" sz="2000" dirty="0" smtClean="0">
                <a:latin typeface="Candara" pitchFamily="34" charset="0"/>
              </a:rPr>
              <a:t> </a:t>
            </a:r>
            <a:r>
              <a:rPr lang="en-US" sz="2000" dirty="0" err="1" smtClean="0">
                <a:latin typeface="Candara" pitchFamily="34" charset="0"/>
              </a:rPr>
              <a:t>pentadbiran</a:t>
            </a:r>
            <a:endParaRPr lang="en-US" sz="2000" dirty="0" smtClean="0">
              <a:latin typeface="Candara" pitchFamily="34" charset="0"/>
            </a:endParaRPr>
          </a:p>
          <a:p>
            <a:pPr marL="990600" lvl="1" indent="-533400">
              <a:lnSpc>
                <a:spcPct val="80000"/>
              </a:lnSpc>
              <a:defRPr/>
            </a:pPr>
            <a:r>
              <a:rPr lang="en-US" sz="2000" dirty="0" err="1">
                <a:latin typeface="Candara" pitchFamily="34" charset="0"/>
              </a:rPr>
              <a:t>S</a:t>
            </a:r>
            <a:r>
              <a:rPr lang="en-US" sz="2000" dirty="0" err="1" smtClean="0">
                <a:latin typeface="Candara" pitchFamily="34" charset="0"/>
              </a:rPr>
              <a:t>istem</a:t>
            </a:r>
            <a:r>
              <a:rPr lang="en-US" sz="2000" dirty="0" smtClean="0">
                <a:latin typeface="Candara" pitchFamily="34" charset="0"/>
              </a:rPr>
              <a:t> </a:t>
            </a:r>
            <a:r>
              <a:rPr lang="en-US" sz="2000" dirty="0" err="1">
                <a:latin typeface="Candara" pitchFamily="34" charset="0"/>
              </a:rPr>
              <a:t>pengesahan</a:t>
            </a:r>
            <a:r>
              <a:rPr lang="en-US" sz="2000" dirty="0">
                <a:latin typeface="Candara" pitchFamily="34" charset="0"/>
              </a:rPr>
              <a:t> </a:t>
            </a:r>
            <a:r>
              <a:rPr lang="en-US" sz="2000" dirty="0" err="1">
                <a:latin typeface="Candara" pitchFamily="34" charset="0"/>
              </a:rPr>
              <a:t>memastikan</a:t>
            </a:r>
            <a:r>
              <a:rPr lang="en-US" sz="2000" dirty="0">
                <a:latin typeface="Candara" pitchFamily="34" charset="0"/>
              </a:rPr>
              <a:t> </a:t>
            </a:r>
            <a:r>
              <a:rPr lang="en-US" sz="2000" dirty="0" err="1">
                <a:latin typeface="Candara" pitchFamily="34" charset="0"/>
              </a:rPr>
              <a:t>semua</a:t>
            </a:r>
            <a:r>
              <a:rPr lang="en-US" sz="2000" dirty="0">
                <a:latin typeface="Candara" pitchFamily="34" charset="0"/>
              </a:rPr>
              <a:t> </a:t>
            </a:r>
            <a:r>
              <a:rPr lang="en-US" sz="2000" dirty="0" err="1">
                <a:latin typeface="Candara" pitchFamily="34" charset="0"/>
              </a:rPr>
              <a:t>elemen</a:t>
            </a:r>
            <a:r>
              <a:rPr lang="en-US" sz="2000" dirty="0">
                <a:latin typeface="Candara" pitchFamily="34" charset="0"/>
              </a:rPr>
              <a:t> </a:t>
            </a:r>
            <a:r>
              <a:rPr lang="en-US" sz="2000" dirty="0" err="1">
                <a:latin typeface="Candara" pitchFamily="34" charset="0"/>
              </a:rPr>
              <a:t>telah</a:t>
            </a:r>
            <a:r>
              <a:rPr lang="en-US" sz="2000" dirty="0">
                <a:latin typeface="Candara" pitchFamily="34" charset="0"/>
              </a:rPr>
              <a:t> </a:t>
            </a:r>
            <a:r>
              <a:rPr lang="en-US" sz="2000" dirty="0" err="1">
                <a:latin typeface="Candara" pitchFamily="34" charset="0"/>
              </a:rPr>
              <a:t>dipertimbangkan</a:t>
            </a:r>
            <a:r>
              <a:rPr lang="en-US" sz="2000" dirty="0">
                <a:latin typeface="Candara" pitchFamily="34" charset="0"/>
              </a:rPr>
              <a:t> </a:t>
            </a:r>
            <a:r>
              <a:rPr lang="en-US" sz="2000" dirty="0" err="1" smtClean="0">
                <a:latin typeface="Candara" pitchFamily="34" charset="0"/>
              </a:rPr>
              <a:t>sepenuhnya</a:t>
            </a:r>
            <a:endParaRPr lang="en-US" sz="2000" dirty="0" smtClean="0">
              <a:latin typeface="Candara" pitchFamily="34" charset="0"/>
            </a:endParaRPr>
          </a:p>
        </p:txBody>
      </p:sp>
      <p:sp>
        <p:nvSpPr>
          <p:cNvPr id="4" name="Slide Number Placeholder 5"/>
          <p:cNvSpPr>
            <a:spLocks noGrp="1"/>
          </p:cNvSpPr>
          <p:nvPr>
            <p:ph type="sldNum" sz="quarter" idx="12"/>
          </p:nvPr>
        </p:nvSpPr>
        <p:spPr/>
        <p:txBody>
          <a:bodyPr/>
          <a:lstStyle/>
          <a:p>
            <a:pPr>
              <a:defRPr/>
            </a:pPr>
            <a:fld id="{60AEFF10-1E75-491E-90F0-D27F975D9C16}" type="slidenum">
              <a:rPr lang="en-US" altLang="en-US">
                <a:solidFill>
                  <a:prstClr val="black">
                    <a:tint val="75000"/>
                  </a:prstClr>
                </a:solidFill>
              </a:rPr>
              <a:pPr>
                <a:defRPr/>
              </a:pPr>
              <a:t>50</a:t>
            </a:fld>
            <a:endParaRPr lang="en-US" altLang="en-US">
              <a:solidFill>
                <a:prstClr val="black">
                  <a:tint val="75000"/>
                </a:prstClr>
              </a:solidFill>
            </a:endParaRPr>
          </a:p>
        </p:txBody>
      </p:sp>
    </p:spTree>
    <p:extLst>
      <p:ext uri="{BB962C8B-B14F-4D97-AF65-F5344CB8AC3E}">
        <p14:creationId xmlns:p14="http://schemas.microsoft.com/office/powerpoint/2010/main" val="135024011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900113" y="115888"/>
            <a:ext cx="8064500" cy="1431925"/>
          </a:xfrm>
        </p:spPr>
        <p:txBody>
          <a:bodyPr>
            <a:normAutofit fontScale="90000"/>
          </a:bodyPr>
          <a:lstStyle/>
          <a:p>
            <a:pPr eaLnBrk="1" hangingPunct="1">
              <a:defRPr/>
            </a:pPr>
            <a:r>
              <a:rPr lang="en-US" altLang="en-US" b="1" dirty="0" smtClean="0">
                <a:solidFill>
                  <a:srgbClr val="FF0000"/>
                </a:solidFill>
                <a:latin typeface="Candara" pitchFamily="34" charset="0"/>
              </a:rPr>
              <a:t>4. </a:t>
            </a:r>
            <a:r>
              <a:rPr lang="en-US" altLang="en-US" b="1" dirty="0" err="1" smtClean="0">
                <a:solidFill>
                  <a:srgbClr val="FF0000"/>
                </a:solidFill>
                <a:latin typeface="Candara" pitchFamily="34" charset="0"/>
              </a:rPr>
              <a:t>Kepatuhan</a:t>
            </a:r>
            <a:r>
              <a:rPr lang="en-US" altLang="en-US" b="1" dirty="0" smtClean="0">
                <a:solidFill>
                  <a:srgbClr val="FF0000"/>
                </a:solidFill>
                <a:latin typeface="Candara" pitchFamily="34" charset="0"/>
              </a:rPr>
              <a:t> </a:t>
            </a:r>
            <a:r>
              <a:rPr lang="en-US" altLang="en-US" b="1" dirty="0" err="1" smtClean="0">
                <a:solidFill>
                  <a:srgbClr val="FF0000"/>
                </a:solidFill>
                <a:latin typeface="Candara" pitchFamily="34" charset="0"/>
              </a:rPr>
              <a:t>dan</a:t>
            </a:r>
            <a:r>
              <a:rPr lang="en-US" altLang="en-US" b="1" dirty="0" smtClean="0">
                <a:solidFill>
                  <a:srgbClr val="FF0000"/>
                </a:solidFill>
                <a:latin typeface="Candara" pitchFamily="34" charset="0"/>
              </a:rPr>
              <a:t> </a:t>
            </a:r>
            <a:r>
              <a:rPr lang="en-US" altLang="en-US" b="1" dirty="0" err="1" smtClean="0">
                <a:solidFill>
                  <a:srgbClr val="FF0000"/>
                </a:solidFill>
                <a:latin typeface="Candara" pitchFamily="34" charset="0"/>
              </a:rPr>
              <a:t>Penguatkuasaan</a:t>
            </a:r>
            <a:endParaRPr lang="en-US" altLang="en-US" b="1" dirty="0" smtClean="0">
              <a:solidFill>
                <a:srgbClr val="FF0000"/>
              </a:solidFill>
              <a:latin typeface="Candara" pitchFamily="34" charset="0"/>
            </a:endParaRPr>
          </a:p>
        </p:txBody>
      </p:sp>
      <p:sp>
        <p:nvSpPr>
          <p:cNvPr id="26627" name="Rectangle 3"/>
          <p:cNvSpPr>
            <a:spLocks noGrp="1" noChangeArrowheads="1"/>
          </p:cNvSpPr>
          <p:nvPr>
            <p:ph idx="1"/>
          </p:nvPr>
        </p:nvSpPr>
        <p:spPr>
          <a:xfrm>
            <a:off x="1042988" y="1844675"/>
            <a:ext cx="7543800" cy="4537075"/>
          </a:xfrm>
        </p:spPr>
        <p:txBody>
          <a:bodyPr>
            <a:normAutofit/>
          </a:bodyPr>
          <a:lstStyle/>
          <a:p>
            <a:pPr eaLnBrk="1" hangingPunct="1">
              <a:defRPr/>
            </a:pPr>
            <a:r>
              <a:rPr lang="en-US" sz="3100" dirty="0" err="1" smtClean="0">
                <a:latin typeface="Candara" pitchFamily="34" charset="0"/>
              </a:rPr>
              <a:t>Menerangkan</a:t>
            </a:r>
            <a:r>
              <a:rPr lang="en-US" sz="3100" dirty="0" smtClean="0">
                <a:latin typeface="Candara" pitchFamily="34" charset="0"/>
              </a:rPr>
              <a:t> </a:t>
            </a:r>
            <a:r>
              <a:rPr lang="en-US" sz="3100" dirty="0" err="1">
                <a:latin typeface="Candara" pitchFamily="34" charset="0"/>
              </a:rPr>
              <a:t>dasar</a:t>
            </a:r>
            <a:r>
              <a:rPr lang="en-US" sz="3100" dirty="0">
                <a:latin typeface="Candara" pitchFamily="34" charset="0"/>
              </a:rPr>
              <a:t> </a:t>
            </a:r>
            <a:r>
              <a:rPr lang="en-US" sz="3100" dirty="0" err="1">
                <a:latin typeface="Candara" pitchFamily="34" charset="0"/>
              </a:rPr>
              <a:t>mengenai</a:t>
            </a:r>
            <a:r>
              <a:rPr lang="en-US" sz="3100" dirty="0">
                <a:latin typeface="Candara" pitchFamily="34" charset="0"/>
              </a:rPr>
              <a:t> </a:t>
            </a:r>
            <a:r>
              <a:rPr lang="en-US" sz="3100" dirty="0" err="1">
                <a:latin typeface="Candara" pitchFamily="34" charset="0"/>
              </a:rPr>
              <a:t>pematuhan</a:t>
            </a:r>
            <a:r>
              <a:rPr lang="en-US" sz="3100" dirty="0">
                <a:latin typeface="Candara" pitchFamily="34" charset="0"/>
              </a:rPr>
              <a:t> </a:t>
            </a:r>
            <a:r>
              <a:rPr lang="en-US" sz="3100" dirty="0" err="1">
                <a:latin typeface="Candara" pitchFamily="34" charset="0"/>
              </a:rPr>
              <a:t>kepada</a:t>
            </a:r>
            <a:r>
              <a:rPr lang="en-US" sz="3100" dirty="0">
                <a:latin typeface="Candara" pitchFamily="34" charset="0"/>
              </a:rPr>
              <a:t> </a:t>
            </a:r>
            <a:r>
              <a:rPr lang="en-US" sz="3100" dirty="0" err="1">
                <a:latin typeface="Candara" pitchFamily="34" charset="0"/>
              </a:rPr>
              <a:t>peraturan-peraturan</a:t>
            </a:r>
            <a:r>
              <a:rPr lang="en-US" sz="3100" dirty="0">
                <a:latin typeface="Candara" pitchFamily="34" charset="0"/>
              </a:rPr>
              <a:t> </a:t>
            </a:r>
            <a:r>
              <a:rPr lang="en-US" sz="3100" dirty="0" err="1">
                <a:latin typeface="Candara" pitchFamily="34" charset="0"/>
              </a:rPr>
              <a:t>dan</a:t>
            </a:r>
            <a:r>
              <a:rPr lang="en-US" sz="3100" dirty="0">
                <a:latin typeface="Candara" pitchFamily="34" charset="0"/>
              </a:rPr>
              <a:t> </a:t>
            </a:r>
            <a:r>
              <a:rPr lang="en-US" sz="3100" dirty="0" err="1">
                <a:latin typeface="Candara" pitchFamily="34" charset="0"/>
              </a:rPr>
              <a:t>alat</a:t>
            </a:r>
            <a:r>
              <a:rPr lang="en-US" sz="3100" dirty="0">
                <a:latin typeface="Candara" pitchFamily="34" charset="0"/>
              </a:rPr>
              <a:t> </a:t>
            </a:r>
            <a:r>
              <a:rPr lang="en-US" sz="3100" dirty="0" err="1">
                <a:latin typeface="Candara" pitchFamily="34" charset="0"/>
              </a:rPr>
              <a:t>untuk</a:t>
            </a:r>
            <a:r>
              <a:rPr lang="en-US" sz="3100" dirty="0">
                <a:latin typeface="Candara" pitchFamily="34" charset="0"/>
              </a:rPr>
              <a:t> </a:t>
            </a:r>
            <a:r>
              <a:rPr lang="en-US" sz="3100" dirty="0" err="1">
                <a:latin typeface="Candara" pitchFamily="34" charset="0"/>
              </a:rPr>
              <a:t>memastikan</a:t>
            </a:r>
            <a:r>
              <a:rPr lang="en-US" sz="3100" dirty="0">
                <a:latin typeface="Candara" pitchFamily="34" charset="0"/>
              </a:rPr>
              <a:t> </a:t>
            </a:r>
            <a:r>
              <a:rPr lang="en-US" sz="3100" dirty="0" err="1">
                <a:latin typeface="Candara" pitchFamily="34" charset="0"/>
              </a:rPr>
              <a:t>ia</a:t>
            </a:r>
            <a:r>
              <a:rPr lang="en-US" sz="3100" dirty="0">
                <a:latin typeface="Candara" pitchFamily="34" charset="0"/>
              </a:rPr>
              <a:t> </a:t>
            </a:r>
            <a:r>
              <a:rPr lang="en-US" sz="3100" dirty="0" err="1">
                <a:latin typeface="Candara" pitchFamily="34" charset="0"/>
              </a:rPr>
              <a:t>dihormati</a:t>
            </a:r>
            <a:r>
              <a:rPr lang="en-US" sz="3100" dirty="0">
                <a:latin typeface="Candara" pitchFamily="34" charset="0"/>
              </a:rPr>
              <a:t> </a:t>
            </a:r>
            <a:endParaRPr lang="en-US" sz="3100" dirty="0" smtClean="0">
              <a:latin typeface="Candara" pitchFamily="34" charset="0"/>
            </a:endParaRPr>
          </a:p>
          <a:p>
            <a:pPr lvl="1">
              <a:defRPr/>
            </a:pPr>
            <a:r>
              <a:rPr lang="en-US" sz="2400" dirty="0" err="1" smtClean="0">
                <a:latin typeface="Candara" pitchFamily="34" charset="0"/>
              </a:rPr>
              <a:t>Direka</a:t>
            </a:r>
            <a:r>
              <a:rPr lang="en-US" sz="2400" dirty="0" smtClean="0">
                <a:latin typeface="Candara" pitchFamily="34" charset="0"/>
              </a:rPr>
              <a:t> </a:t>
            </a:r>
            <a:r>
              <a:rPr lang="en-US" sz="2400" dirty="0" err="1">
                <a:latin typeface="Candara" pitchFamily="34" charset="0"/>
              </a:rPr>
              <a:t>untuk</a:t>
            </a:r>
            <a:r>
              <a:rPr lang="en-US" sz="2400" dirty="0">
                <a:latin typeface="Candara" pitchFamily="34" charset="0"/>
              </a:rPr>
              <a:t> </a:t>
            </a:r>
            <a:r>
              <a:rPr lang="en-US" sz="2400" dirty="0" err="1">
                <a:latin typeface="Candara" pitchFamily="34" charset="0"/>
              </a:rPr>
              <a:t>mengurangkan</a:t>
            </a:r>
            <a:r>
              <a:rPr lang="en-US" sz="2400" dirty="0">
                <a:latin typeface="Candara" pitchFamily="34" charset="0"/>
              </a:rPr>
              <a:t> </a:t>
            </a:r>
            <a:r>
              <a:rPr lang="en-US" sz="2400" dirty="0" err="1">
                <a:latin typeface="Candara" pitchFamily="34" charset="0"/>
              </a:rPr>
              <a:t>liabiliti</a:t>
            </a:r>
            <a:r>
              <a:rPr lang="en-US" sz="2400" dirty="0">
                <a:latin typeface="Candara" pitchFamily="34" charset="0"/>
              </a:rPr>
              <a:t> </a:t>
            </a:r>
            <a:r>
              <a:rPr lang="en-US" sz="2400" dirty="0" err="1">
                <a:latin typeface="Candara" pitchFamily="34" charset="0"/>
              </a:rPr>
              <a:t>kerajaan</a:t>
            </a:r>
            <a:r>
              <a:rPr lang="en-US" sz="2400" dirty="0">
                <a:latin typeface="Candara" pitchFamily="34" charset="0"/>
              </a:rPr>
              <a:t> </a:t>
            </a:r>
            <a:endParaRPr lang="en-US" sz="2400" dirty="0" smtClean="0">
              <a:latin typeface="Candara" pitchFamily="34" charset="0"/>
            </a:endParaRPr>
          </a:p>
          <a:p>
            <a:pPr lvl="1">
              <a:defRPr/>
            </a:pPr>
            <a:r>
              <a:rPr lang="en-US" sz="2400" dirty="0" err="1" smtClean="0">
                <a:latin typeface="Candara" pitchFamily="34" charset="0"/>
              </a:rPr>
              <a:t>Kenalpasti</a:t>
            </a:r>
            <a:r>
              <a:rPr lang="en-US" sz="2400" dirty="0" smtClean="0">
                <a:latin typeface="Candara" pitchFamily="34" charset="0"/>
              </a:rPr>
              <a:t> </a:t>
            </a:r>
            <a:r>
              <a:rPr lang="en-US" sz="2400" dirty="0" err="1" smtClean="0">
                <a:latin typeface="Candara" pitchFamily="34" charset="0"/>
              </a:rPr>
              <a:t>dan</a:t>
            </a:r>
            <a:r>
              <a:rPr lang="en-US" sz="2400" dirty="0" smtClean="0">
                <a:latin typeface="Candara" pitchFamily="34" charset="0"/>
              </a:rPr>
              <a:t> </a:t>
            </a:r>
            <a:r>
              <a:rPr lang="en-US" sz="2400" dirty="0" err="1" smtClean="0">
                <a:latin typeface="Candara" pitchFamily="34" charset="0"/>
              </a:rPr>
              <a:t>maklumkan</a:t>
            </a:r>
            <a:r>
              <a:rPr lang="en-US" sz="2400" dirty="0" smtClean="0">
                <a:latin typeface="Candara" pitchFamily="34" charset="0"/>
              </a:rPr>
              <a:t> </a:t>
            </a:r>
            <a:r>
              <a:rPr lang="en-US" sz="2400" dirty="0" err="1">
                <a:latin typeface="Candara" pitchFamily="34" charset="0"/>
              </a:rPr>
              <a:t>mereka</a:t>
            </a:r>
            <a:r>
              <a:rPr lang="en-US" sz="2400" dirty="0">
                <a:latin typeface="Candara" pitchFamily="34" charset="0"/>
              </a:rPr>
              <a:t> yang </a:t>
            </a:r>
            <a:r>
              <a:rPr lang="en-US" sz="2400" dirty="0" err="1">
                <a:latin typeface="Candara" pitchFamily="34" charset="0"/>
              </a:rPr>
              <a:t>bertanggungjawab</a:t>
            </a:r>
            <a:r>
              <a:rPr lang="en-US" sz="2400" dirty="0">
                <a:latin typeface="Candara" pitchFamily="34" charset="0"/>
              </a:rPr>
              <a:t> </a:t>
            </a:r>
            <a:r>
              <a:rPr lang="en-US" sz="2400" dirty="0" err="1">
                <a:latin typeface="Candara" pitchFamily="34" charset="0"/>
              </a:rPr>
              <a:t>untuk</a:t>
            </a:r>
            <a:r>
              <a:rPr lang="en-US" sz="2400" dirty="0">
                <a:latin typeface="Candara" pitchFamily="34" charset="0"/>
              </a:rPr>
              <a:t> </a:t>
            </a:r>
            <a:r>
              <a:rPr lang="en-US" sz="2400" dirty="0" err="1">
                <a:latin typeface="Candara" pitchFamily="34" charset="0"/>
              </a:rPr>
              <a:t>tindakan</a:t>
            </a:r>
            <a:r>
              <a:rPr lang="en-US" sz="2400" dirty="0">
                <a:latin typeface="Candara" pitchFamily="34" charset="0"/>
              </a:rPr>
              <a:t> </a:t>
            </a:r>
            <a:r>
              <a:rPr lang="en-US" sz="2400" dirty="0" err="1">
                <a:latin typeface="Candara" pitchFamily="34" charset="0"/>
              </a:rPr>
              <a:t>kawal</a:t>
            </a:r>
            <a:r>
              <a:rPr lang="en-US" sz="2400" dirty="0">
                <a:latin typeface="Candara" pitchFamily="34" charset="0"/>
              </a:rPr>
              <a:t> </a:t>
            </a:r>
            <a:r>
              <a:rPr lang="en-US" sz="2400" dirty="0" err="1">
                <a:latin typeface="Candara" pitchFamily="34" charset="0"/>
              </a:rPr>
              <a:t>selia</a:t>
            </a:r>
            <a:r>
              <a:rPr lang="en-US" sz="2400" dirty="0">
                <a:latin typeface="Candara" pitchFamily="34" charset="0"/>
              </a:rPr>
              <a:t> </a:t>
            </a:r>
            <a:endParaRPr lang="en-US" sz="2400" dirty="0" smtClean="0">
              <a:latin typeface="Candara" pitchFamily="34" charset="0"/>
            </a:endParaRPr>
          </a:p>
          <a:p>
            <a:pPr lvl="1">
              <a:defRPr/>
            </a:pPr>
            <a:r>
              <a:rPr lang="en-US" sz="2400" dirty="0" err="1" smtClean="0">
                <a:latin typeface="Candara" pitchFamily="34" charset="0"/>
              </a:rPr>
              <a:t>Objektif</a:t>
            </a:r>
            <a:r>
              <a:rPr lang="en-US" sz="2400" dirty="0" smtClean="0">
                <a:latin typeface="Candara" pitchFamily="34" charset="0"/>
              </a:rPr>
              <a:t> </a:t>
            </a:r>
            <a:r>
              <a:rPr lang="en-US" sz="2400" dirty="0" err="1" smtClean="0">
                <a:latin typeface="Candara" pitchFamily="34" charset="0"/>
              </a:rPr>
              <a:t>pematuhan</a:t>
            </a:r>
            <a:r>
              <a:rPr lang="en-US" sz="2400" dirty="0" smtClean="0">
                <a:latin typeface="Candara" pitchFamily="34" charset="0"/>
              </a:rPr>
              <a:t> </a:t>
            </a:r>
            <a:r>
              <a:rPr lang="en-US" sz="2400" dirty="0" err="1">
                <a:latin typeface="Candara" pitchFamily="34" charset="0"/>
              </a:rPr>
              <a:t>digambarkan</a:t>
            </a:r>
            <a:r>
              <a:rPr lang="en-US" sz="2400" dirty="0">
                <a:latin typeface="Candara" pitchFamily="34" charset="0"/>
              </a:rPr>
              <a:t> </a:t>
            </a:r>
            <a:r>
              <a:rPr lang="en-US" sz="2400" dirty="0" err="1">
                <a:latin typeface="Candara" pitchFamily="34" charset="0"/>
              </a:rPr>
              <a:t>pada</a:t>
            </a:r>
            <a:r>
              <a:rPr lang="en-US" sz="2400" dirty="0">
                <a:latin typeface="Candara" pitchFamily="34" charset="0"/>
              </a:rPr>
              <a:t> </a:t>
            </a:r>
            <a:r>
              <a:rPr lang="en-US" sz="2400" dirty="0" err="1">
                <a:latin typeface="Candara" pitchFamily="34" charset="0"/>
              </a:rPr>
              <a:t>pelan</a:t>
            </a:r>
            <a:r>
              <a:rPr lang="en-US" sz="2400" dirty="0">
                <a:latin typeface="Candara" pitchFamily="34" charset="0"/>
              </a:rPr>
              <a:t> </a:t>
            </a:r>
            <a:r>
              <a:rPr lang="en-US" sz="2400" dirty="0" err="1">
                <a:latin typeface="Candara" pitchFamily="34" charset="0"/>
              </a:rPr>
              <a:t>operasi</a:t>
            </a:r>
            <a:r>
              <a:rPr lang="en-US" sz="2400" dirty="0">
                <a:latin typeface="Candara" pitchFamily="34" charset="0"/>
              </a:rPr>
              <a:t> </a:t>
            </a:r>
            <a:r>
              <a:rPr lang="en-US" sz="2400" dirty="0" err="1">
                <a:latin typeface="Candara" pitchFamily="34" charset="0"/>
              </a:rPr>
              <a:t>dan</a:t>
            </a:r>
            <a:r>
              <a:rPr lang="en-US" sz="2400" dirty="0">
                <a:latin typeface="Candara" pitchFamily="34" charset="0"/>
              </a:rPr>
              <a:t> </a:t>
            </a:r>
            <a:r>
              <a:rPr lang="en-US" sz="2400" dirty="0" err="1" smtClean="0">
                <a:latin typeface="Candara" pitchFamily="34" charset="0"/>
              </a:rPr>
              <a:t>belanjawan</a:t>
            </a:r>
            <a:r>
              <a:rPr lang="en-US" sz="2400" dirty="0" smtClean="0">
                <a:latin typeface="Candara" pitchFamily="34" charset="0"/>
              </a:rPr>
              <a:t> </a:t>
            </a:r>
          </a:p>
          <a:p>
            <a:pPr lvl="1">
              <a:defRPr/>
            </a:pPr>
            <a:r>
              <a:rPr lang="en-US" sz="2400" dirty="0" err="1" smtClean="0">
                <a:latin typeface="Candara" pitchFamily="34" charset="0"/>
              </a:rPr>
              <a:t>Mekanisma</a:t>
            </a:r>
            <a:r>
              <a:rPr lang="en-US" sz="2400" dirty="0" smtClean="0">
                <a:latin typeface="Candara" pitchFamily="34" charset="0"/>
              </a:rPr>
              <a:t> </a:t>
            </a:r>
            <a:r>
              <a:rPr lang="en-US" sz="2400" dirty="0" err="1" smtClean="0">
                <a:latin typeface="Candara" pitchFamily="34" charset="0"/>
              </a:rPr>
              <a:t>penyelesaian</a:t>
            </a:r>
            <a:r>
              <a:rPr lang="en-US" sz="2400" dirty="0" smtClean="0">
                <a:latin typeface="Candara" pitchFamily="34" charset="0"/>
              </a:rPr>
              <a:t> </a:t>
            </a:r>
            <a:r>
              <a:rPr lang="en-US" sz="2400" dirty="0" err="1" smtClean="0">
                <a:latin typeface="Candara" pitchFamily="34" charset="0"/>
              </a:rPr>
              <a:t>ditubuhkan</a:t>
            </a:r>
            <a:endParaRPr lang="en-US" sz="2400" dirty="0" smtClean="0">
              <a:latin typeface="Candara" pitchFamily="34" charset="0"/>
            </a:endParaRPr>
          </a:p>
        </p:txBody>
      </p:sp>
      <p:sp>
        <p:nvSpPr>
          <p:cNvPr id="4" name="Slide Number Placeholder 5"/>
          <p:cNvSpPr>
            <a:spLocks noGrp="1"/>
          </p:cNvSpPr>
          <p:nvPr>
            <p:ph type="sldNum" sz="quarter" idx="12"/>
          </p:nvPr>
        </p:nvSpPr>
        <p:spPr/>
        <p:txBody>
          <a:bodyPr/>
          <a:lstStyle/>
          <a:p>
            <a:pPr>
              <a:defRPr/>
            </a:pPr>
            <a:fld id="{A08910AF-44BC-40F5-A3AD-BBFA4F1DED6F}" type="slidenum">
              <a:rPr lang="en-US" altLang="en-US">
                <a:solidFill>
                  <a:prstClr val="black">
                    <a:tint val="75000"/>
                  </a:prstClr>
                </a:solidFill>
              </a:rPr>
              <a:pPr>
                <a:defRPr/>
              </a:pPr>
              <a:t>51</a:t>
            </a:fld>
            <a:endParaRPr lang="en-US" altLang="en-US">
              <a:solidFill>
                <a:prstClr val="black">
                  <a:tint val="75000"/>
                </a:prstClr>
              </a:solidFill>
            </a:endParaRPr>
          </a:p>
        </p:txBody>
      </p:sp>
    </p:spTree>
    <p:extLst>
      <p:ext uri="{BB962C8B-B14F-4D97-AF65-F5344CB8AC3E}">
        <p14:creationId xmlns:p14="http://schemas.microsoft.com/office/powerpoint/2010/main" val="32195744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CA" altLang="en-US" b="1" dirty="0" smtClean="0">
                <a:solidFill>
                  <a:srgbClr val="FF0000"/>
                </a:solidFill>
                <a:latin typeface="Candara" pitchFamily="34" charset="0"/>
              </a:rPr>
              <a:t>5.  </a:t>
            </a:r>
            <a:r>
              <a:rPr lang="en-CA" altLang="en-US" b="1" dirty="0" err="1" smtClean="0">
                <a:solidFill>
                  <a:srgbClr val="FF0000"/>
                </a:solidFill>
                <a:latin typeface="Candara" pitchFamily="34" charset="0"/>
              </a:rPr>
              <a:t>Perundingan</a:t>
            </a:r>
            <a:endParaRPr lang="en-US" altLang="en-US" b="1" dirty="0" smtClean="0">
              <a:solidFill>
                <a:srgbClr val="FF0000"/>
              </a:solidFill>
              <a:latin typeface="Candara" pitchFamily="34" charset="0"/>
            </a:endParaRPr>
          </a:p>
        </p:txBody>
      </p:sp>
      <p:sp>
        <p:nvSpPr>
          <p:cNvPr id="27651" name="Rectangle 3"/>
          <p:cNvSpPr>
            <a:spLocks noGrp="1" noChangeArrowheads="1"/>
          </p:cNvSpPr>
          <p:nvPr>
            <p:ph idx="1"/>
          </p:nvPr>
        </p:nvSpPr>
        <p:spPr/>
        <p:txBody>
          <a:bodyPr>
            <a:normAutofit fontScale="92500"/>
          </a:bodyPr>
          <a:lstStyle/>
          <a:p>
            <a:pPr eaLnBrk="1" hangingPunct="1">
              <a:defRPr/>
            </a:pPr>
            <a:r>
              <a:rPr lang="en-US" dirty="0" err="1" smtClean="0">
                <a:latin typeface="Candara" pitchFamily="34" charset="0"/>
              </a:rPr>
              <a:t>Menunjukkan</a:t>
            </a:r>
            <a:r>
              <a:rPr lang="en-US" dirty="0" smtClean="0">
                <a:latin typeface="Candara" pitchFamily="34" charset="0"/>
              </a:rPr>
              <a:t> </a:t>
            </a:r>
            <a:r>
              <a:rPr lang="en-US" dirty="0" err="1" smtClean="0">
                <a:latin typeface="Candara" pitchFamily="34" charset="0"/>
              </a:rPr>
              <a:t>keputusan-keputusan</a:t>
            </a:r>
            <a:r>
              <a:rPr lang="en-US" dirty="0" smtClean="0">
                <a:latin typeface="Candara" pitchFamily="34" charset="0"/>
              </a:rPr>
              <a:t> </a:t>
            </a:r>
            <a:r>
              <a:rPr lang="en-US" dirty="0" err="1" smtClean="0">
                <a:latin typeface="Candara" pitchFamily="34" charset="0"/>
              </a:rPr>
              <a:t>perundingan</a:t>
            </a:r>
            <a:r>
              <a:rPr lang="en-US" dirty="0" smtClean="0">
                <a:latin typeface="Candara" pitchFamily="34" charset="0"/>
              </a:rPr>
              <a:t> </a:t>
            </a:r>
          </a:p>
          <a:p>
            <a:pPr lvl="1">
              <a:defRPr/>
            </a:pPr>
            <a:r>
              <a:rPr lang="en-US" dirty="0" err="1" smtClean="0">
                <a:latin typeface="Candara" pitchFamily="34" charset="0"/>
              </a:rPr>
              <a:t>Cadangan</a:t>
            </a:r>
            <a:r>
              <a:rPr lang="en-US" dirty="0" smtClean="0">
                <a:latin typeface="Candara" pitchFamily="34" charset="0"/>
              </a:rPr>
              <a:t> </a:t>
            </a:r>
            <a:r>
              <a:rPr lang="en-US" dirty="0" err="1">
                <a:latin typeface="Candara" pitchFamily="34" charset="0"/>
              </a:rPr>
              <a:t>undang-undang</a:t>
            </a:r>
            <a:r>
              <a:rPr lang="en-US" dirty="0">
                <a:latin typeface="Candara" pitchFamily="34" charset="0"/>
              </a:rPr>
              <a:t> </a:t>
            </a:r>
            <a:r>
              <a:rPr lang="en-US" dirty="0" err="1" smtClean="0">
                <a:latin typeface="Candara" pitchFamily="34" charset="0"/>
              </a:rPr>
              <a:t>memerlukan</a:t>
            </a:r>
            <a:r>
              <a:rPr lang="en-US" dirty="0" smtClean="0">
                <a:latin typeface="Candara" pitchFamily="34" charset="0"/>
              </a:rPr>
              <a:t> </a:t>
            </a:r>
            <a:r>
              <a:rPr lang="en-US" dirty="0" err="1" smtClean="0">
                <a:latin typeface="Candara" pitchFamily="34" charset="0"/>
              </a:rPr>
              <a:t>rundingan</a:t>
            </a:r>
            <a:r>
              <a:rPr lang="en-US" dirty="0" smtClean="0">
                <a:latin typeface="Candara" pitchFamily="34" charset="0"/>
              </a:rPr>
              <a:t> yang </a:t>
            </a:r>
            <a:r>
              <a:rPr lang="en-US" dirty="0" err="1">
                <a:latin typeface="Candara" pitchFamily="34" charset="0"/>
              </a:rPr>
              <a:t>tepat</a:t>
            </a:r>
            <a:r>
              <a:rPr lang="en-US" dirty="0">
                <a:latin typeface="Candara" pitchFamily="34" charset="0"/>
              </a:rPr>
              <a:t> </a:t>
            </a:r>
            <a:r>
              <a:rPr lang="en-US" dirty="0" err="1">
                <a:latin typeface="Candara" pitchFamily="34" charset="0"/>
              </a:rPr>
              <a:t>pada</a:t>
            </a:r>
            <a:r>
              <a:rPr lang="en-US" dirty="0">
                <a:latin typeface="Candara" pitchFamily="34" charset="0"/>
              </a:rPr>
              <a:t> </a:t>
            </a:r>
            <a:r>
              <a:rPr lang="en-US" dirty="0" err="1">
                <a:latin typeface="Candara" pitchFamily="34" charset="0"/>
              </a:rPr>
              <a:t>masanya</a:t>
            </a:r>
            <a:r>
              <a:rPr lang="en-US" dirty="0">
                <a:latin typeface="Candara" pitchFamily="34" charset="0"/>
              </a:rPr>
              <a:t> </a:t>
            </a:r>
            <a:r>
              <a:rPr lang="en-US" dirty="0" err="1">
                <a:latin typeface="Candara" pitchFamily="34" charset="0"/>
              </a:rPr>
              <a:t>dan</a:t>
            </a:r>
            <a:r>
              <a:rPr lang="en-US" dirty="0">
                <a:latin typeface="Candara" pitchFamily="34" charset="0"/>
              </a:rPr>
              <a:t> </a:t>
            </a:r>
            <a:r>
              <a:rPr lang="en-US" dirty="0" smtClean="0">
                <a:latin typeface="Candara" pitchFamily="34" charset="0"/>
              </a:rPr>
              <a:t>yang </a:t>
            </a:r>
            <a:r>
              <a:rPr lang="en-US" dirty="0" err="1">
                <a:latin typeface="Candara" pitchFamily="34" charset="0"/>
              </a:rPr>
              <a:t>mendalam</a:t>
            </a:r>
            <a:r>
              <a:rPr lang="en-US" dirty="0">
                <a:latin typeface="Candara" pitchFamily="34" charset="0"/>
              </a:rPr>
              <a:t> </a:t>
            </a:r>
            <a:r>
              <a:rPr lang="en-US" dirty="0" err="1">
                <a:latin typeface="Candara" pitchFamily="34" charset="0"/>
              </a:rPr>
              <a:t>dengan</a:t>
            </a:r>
            <a:r>
              <a:rPr lang="en-US" dirty="0">
                <a:latin typeface="Candara" pitchFamily="34" charset="0"/>
              </a:rPr>
              <a:t> </a:t>
            </a:r>
            <a:r>
              <a:rPr lang="en-US" dirty="0" err="1">
                <a:latin typeface="Candara" pitchFamily="34" charset="0"/>
              </a:rPr>
              <a:t>pihak</a:t>
            </a:r>
            <a:r>
              <a:rPr lang="en-US" dirty="0">
                <a:latin typeface="Candara" pitchFamily="34" charset="0"/>
              </a:rPr>
              <a:t> </a:t>
            </a:r>
            <a:r>
              <a:rPr lang="en-US" dirty="0" err="1">
                <a:latin typeface="Candara" pitchFamily="34" charset="0"/>
              </a:rPr>
              <a:t>pihak</a:t>
            </a:r>
            <a:r>
              <a:rPr lang="en-US" dirty="0">
                <a:latin typeface="Candara" pitchFamily="34" charset="0"/>
              </a:rPr>
              <a:t> yang </a:t>
            </a:r>
            <a:r>
              <a:rPr lang="en-US" dirty="0" err="1">
                <a:latin typeface="Candara" pitchFamily="34" charset="0"/>
              </a:rPr>
              <a:t>berkepentingan</a:t>
            </a:r>
            <a:r>
              <a:rPr lang="en-US" dirty="0">
                <a:latin typeface="Candara" pitchFamily="34" charset="0"/>
              </a:rPr>
              <a:t> </a:t>
            </a:r>
            <a:endParaRPr lang="en-US" dirty="0" smtClean="0">
              <a:latin typeface="Candara" pitchFamily="34" charset="0"/>
            </a:endParaRPr>
          </a:p>
          <a:p>
            <a:pPr lvl="1">
              <a:defRPr/>
            </a:pPr>
            <a:r>
              <a:rPr lang="en-US" dirty="0" err="1" smtClean="0">
                <a:latin typeface="Candara" pitchFamily="34" charset="0"/>
              </a:rPr>
              <a:t>Pihak</a:t>
            </a:r>
            <a:r>
              <a:rPr lang="en-US" dirty="0" smtClean="0">
                <a:latin typeface="Candara" pitchFamily="34" charset="0"/>
              </a:rPr>
              <a:t> </a:t>
            </a:r>
            <a:r>
              <a:rPr lang="en-US" dirty="0" err="1" smtClean="0">
                <a:latin typeface="Candara" pitchFamily="34" charset="0"/>
              </a:rPr>
              <a:t>berkuasa</a:t>
            </a:r>
            <a:r>
              <a:rPr lang="en-US" dirty="0" smtClean="0">
                <a:latin typeface="Candara" pitchFamily="34" charset="0"/>
              </a:rPr>
              <a:t> </a:t>
            </a:r>
            <a:r>
              <a:rPr lang="en-US" dirty="0" err="1" smtClean="0">
                <a:latin typeface="Candara" pitchFamily="34" charset="0"/>
              </a:rPr>
              <a:t>harus</a:t>
            </a:r>
            <a:r>
              <a:rPr lang="en-US" dirty="0" smtClean="0">
                <a:latin typeface="Candara" pitchFamily="34" charset="0"/>
              </a:rPr>
              <a:t> </a:t>
            </a:r>
            <a:r>
              <a:rPr lang="en-US" dirty="0" err="1" smtClean="0">
                <a:latin typeface="Candara" pitchFamily="34" charset="0"/>
              </a:rPr>
              <a:t>menyenaraikan</a:t>
            </a:r>
            <a:r>
              <a:rPr lang="en-US" dirty="0" smtClean="0">
                <a:latin typeface="Candara" pitchFamily="34" charset="0"/>
              </a:rPr>
              <a:t> proses </a:t>
            </a:r>
            <a:r>
              <a:rPr lang="en-US" dirty="0">
                <a:latin typeface="Candara" pitchFamily="34" charset="0"/>
              </a:rPr>
              <a:t>yang </a:t>
            </a:r>
            <a:r>
              <a:rPr lang="en-US" dirty="0" err="1" smtClean="0">
                <a:latin typeface="Candara" pitchFamily="34" charset="0"/>
              </a:rPr>
              <a:t>digunapakai</a:t>
            </a:r>
            <a:r>
              <a:rPr lang="en-US" dirty="0" smtClean="0">
                <a:latin typeface="Candara" pitchFamily="34" charset="0"/>
              </a:rPr>
              <a:t> </a:t>
            </a:r>
            <a:r>
              <a:rPr lang="en-US" dirty="0" err="1">
                <a:latin typeface="Candara" pitchFamily="34" charset="0"/>
              </a:rPr>
              <a:t>untuk</a:t>
            </a:r>
            <a:r>
              <a:rPr lang="en-US" dirty="0">
                <a:latin typeface="Candara" pitchFamily="34" charset="0"/>
              </a:rPr>
              <a:t> </a:t>
            </a:r>
            <a:r>
              <a:rPr lang="en-US" dirty="0" err="1" smtClean="0">
                <a:latin typeface="Candara" pitchFamily="34" charset="0"/>
              </a:rPr>
              <a:t>mendapatkan</a:t>
            </a:r>
            <a:r>
              <a:rPr lang="en-US" dirty="0" smtClean="0">
                <a:latin typeface="Candara" pitchFamily="34" charset="0"/>
              </a:rPr>
              <a:t> </a:t>
            </a:r>
            <a:r>
              <a:rPr lang="en-US" dirty="0" err="1" smtClean="0">
                <a:latin typeface="Candara" pitchFamily="34" charset="0"/>
              </a:rPr>
              <a:t>pandangan</a:t>
            </a:r>
            <a:r>
              <a:rPr lang="en-US" dirty="0" smtClean="0">
                <a:latin typeface="Candara" pitchFamily="34" charset="0"/>
              </a:rPr>
              <a:t> </a:t>
            </a:r>
            <a:r>
              <a:rPr lang="en-US" dirty="0" err="1">
                <a:latin typeface="Candara" pitchFamily="34" charset="0"/>
              </a:rPr>
              <a:t>dan</a:t>
            </a:r>
            <a:r>
              <a:rPr lang="en-US" dirty="0">
                <a:latin typeface="Candara" pitchFamily="34" charset="0"/>
              </a:rPr>
              <a:t> </a:t>
            </a:r>
            <a:r>
              <a:rPr lang="en-US" dirty="0" err="1">
                <a:latin typeface="Candara" pitchFamily="34" charset="0"/>
              </a:rPr>
              <a:t>mengenalpasti</a:t>
            </a:r>
            <a:r>
              <a:rPr lang="en-US" dirty="0">
                <a:latin typeface="Candara" pitchFamily="34" charset="0"/>
              </a:rPr>
              <a:t> </a:t>
            </a:r>
            <a:r>
              <a:rPr lang="en-US" dirty="0" err="1">
                <a:latin typeface="Candara" pitchFamily="34" charset="0"/>
              </a:rPr>
              <a:t>pihak-pihak</a:t>
            </a:r>
            <a:r>
              <a:rPr lang="en-US" dirty="0">
                <a:latin typeface="Candara" pitchFamily="34" charset="0"/>
              </a:rPr>
              <a:t> </a:t>
            </a:r>
            <a:r>
              <a:rPr lang="en-US" dirty="0" err="1">
                <a:latin typeface="Candara" pitchFamily="34" charset="0"/>
              </a:rPr>
              <a:t>berkepentingan</a:t>
            </a:r>
            <a:r>
              <a:rPr lang="en-US" dirty="0">
                <a:latin typeface="Candara" pitchFamily="34" charset="0"/>
              </a:rPr>
              <a:t> yang </a:t>
            </a:r>
            <a:r>
              <a:rPr lang="en-US" dirty="0" err="1" smtClean="0">
                <a:latin typeface="Candara" pitchFamily="34" charset="0"/>
              </a:rPr>
              <a:t>terlibat</a:t>
            </a:r>
            <a:r>
              <a:rPr lang="en-US" dirty="0" smtClean="0">
                <a:latin typeface="Candara" pitchFamily="34" charset="0"/>
              </a:rPr>
              <a:t> di </a:t>
            </a:r>
            <a:r>
              <a:rPr lang="en-US" dirty="0" err="1" smtClean="0">
                <a:latin typeface="Candara" pitchFamily="34" charset="0"/>
              </a:rPr>
              <a:t>dalam</a:t>
            </a:r>
            <a:r>
              <a:rPr lang="en-US" dirty="0" smtClean="0">
                <a:latin typeface="Candara" pitchFamily="34" charset="0"/>
              </a:rPr>
              <a:t> </a:t>
            </a:r>
            <a:r>
              <a:rPr lang="en-US" dirty="0" err="1" smtClean="0">
                <a:latin typeface="Candara" pitchFamily="34" charset="0"/>
              </a:rPr>
              <a:t>rundingan</a:t>
            </a:r>
            <a:endParaRPr lang="en-US" dirty="0" smtClean="0">
              <a:latin typeface="Candara" pitchFamily="34" charset="0"/>
            </a:endParaRPr>
          </a:p>
        </p:txBody>
      </p:sp>
      <p:sp>
        <p:nvSpPr>
          <p:cNvPr id="4" name="Slide Number Placeholder 5"/>
          <p:cNvSpPr>
            <a:spLocks noGrp="1"/>
          </p:cNvSpPr>
          <p:nvPr>
            <p:ph type="sldNum" sz="quarter" idx="12"/>
          </p:nvPr>
        </p:nvSpPr>
        <p:spPr/>
        <p:txBody>
          <a:bodyPr/>
          <a:lstStyle/>
          <a:p>
            <a:pPr>
              <a:defRPr/>
            </a:pPr>
            <a:fld id="{5CB10E25-3CE2-4DCA-AF25-B3C6EE7C98D9}" type="slidenum">
              <a:rPr lang="en-US" altLang="en-US">
                <a:solidFill>
                  <a:prstClr val="black">
                    <a:tint val="75000"/>
                  </a:prstClr>
                </a:solidFill>
              </a:rPr>
              <a:pPr>
                <a:defRPr/>
              </a:pPr>
              <a:t>52</a:t>
            </a:fld>
            <a:endParaRPr lang="en-US" altLang="en-US">
              <a:solidFill>
                <a:prstClr val="black">
                  <a:tint val="75000"/>
                </a:prstClr>
              </a:solidFill>
            </a:endParaRPr>
          </a:p>
        </p:txBody>
      </p:sp>
    </p:spTree>
    <p:extLst>
      <p:ext uri="{BB962C8B-B14F-4D97-AF65-F5344CB8AC3E}">
        <p14:creationId xmlns:p14="http://schemas.microsoft.com/office/powerpoint/2010/main" val="318585264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CA" altLang="en-US" b="1" dirty="0" smtClean="0">
                <a:solidFill>
                  <a:srgbClr val="FF0000"/>
                </a:solidFill>
                <a:latin typeface="Candara" pitchFamily="34" charset="0"/>
              </a:rPr>
              <a:t>6.  Lain-lain </a:t>
            </a:r>
            <a:r>
              <a:rPr lang="en-CA" altLang="en-US" b="1" dirty="0" err="1" smtClean="0">
                <a:solidFill>
                  <a:srgbClr val="FF0000"/>
                </a:solidFill>
                <a:latin typeface="Candara" pitchFamily="34" charset="0"/>
              </a:rPr>
              <a:t>Elemen</a:t>
            </a:r>
            <a:endParaRPr lang="en-US" altLang="en-US" b="1" dirty="0" smtClean="0">
              <a:solidFill>
                <a:srgbClr val="FF0000"/>
              </a:solidFill>
              <a:latin typeface="Candara" pitchFamily="34" charset="0"/>
            </a:endParaRPr>
          </a:p>
        </p:txBody>
      </p:sp>
      <p:sp>
        <p:nvSpPr>
          <p:cNvPr id="29699" name="Rectangle 3"/>
          <p:cNvSpPr>
            <a:spLocks noGrp="1" noChangeArrowheads="1"/>
          </p:cNvSpPr>
          <p:nvPr>
            <p:ph idx="1"/>
          </p:nvPr>
        </p:nvSpPr>
        <p:spPr/>
        <p:txBody>
          <a:bodyPr>
            <a:normAutofit/>
          </a:bodyPr>
          <a:lstStyle/>
          <a:p>
            <a:pPr>
              <a:defRPr/>
            </a:pPr>
            <a:r>
              <a:rPr lang="en-US" dirty="0" err="1" smtClean="0">
                <a:latin typeface="Candara" pitchFamily="34" charset="0"/>
              </a:rPr>
              <a:t>Peraturan</a:t>
            </a:r>
            <a:r>
              <a:rPr lang="en-US" dirty="0" smtClean="0">
                <a:latin typeface="Candara" pitchFamily="34" charset="0"/>
              </a:rPr>
              <a:t> </a:t>
            </a:r>
            <a:r>
              <a:rPr lang="en-US" dirty="0" err="1">
                <a:latin typeface="Candara" pitchFamily="34" charset="0"/>
              </a:rPr>
              <a:t>mestilah</a:t>
            </a:r>
            <a:r>
              <a:rPr lang="en-US" dirty="0">
                <a:latin typeface="Candara" pitchFamily="34" charset="0"/>
              </a:rPr>
              <a:t> </a:t>
            </a:r>
            <a:r>
              <a:rPr lang="en-US" dirty="0" err="1">
                <a:latin typeface="Candara" pitchFamily="34" charset="0"/>
              </a:rPr>
              <a:t>dikaji</a:t>
            </a:r>
            <a:r>
              <a:rPr lang="en-US" dirty="0">
                <a:latin typeface="Candara" pitchFamily="34" charset="0"/>
              </a:rPr>
              <a:t> </a:t>
            </a:r>
            <a:r>
              <a:rPr lang="en-US" dirty="0" err="1">
                <a:latin typeface="Candara" pitchFamily="34" charset="0"/>
              </a:rPr>
              <a:t>semula</a:t>
            </a:r>
            <a:r>
              <a:rPr lang="en-US" dirty="0">
                <a:latin typeface="Candara" pitchFamily="34" charset="0"/>
              </a:rPr>
              <a:t> </a:t>
            </a:r>
            <a:r>
              <a:rPr lang="en-US" dirty="0" err="1">
                <a:latin typeface="Candara" pitchFamily="34" charset="0"/>
              </a:rPr>
              <a:t>untuk</a:t>
            </a:r>
            <a:r>
              <a:rPr lang="en-US" dirty="0">
                <a:latin typeface="Candara" pitchFamily="34" charset="0"/>
              </a:rPr>
              <a:t> </a:t>
            </a:r>
            <a:r>
              <a:rPr lang="en-US" dirty="0" err="1">
                <a:latin typeface="Candara" pitchFamily="34" charset="0"/>
              </a:rPr>
              <a:t>menentukan</a:t>
            </a:r>
            <a:r>
              <a:rPr lang="en-US" dirty="0">
                <a:latin typeface="Candara" pitchFamily="34" charset="0"/>
              </a:rPr>
              <a:t> </a:t>
            </a:r>
            <a:r>
              <a:rPr lang="en-US" dirty="0" err="1">
                <a:latin typeface="Candara" pitchFamily="34" charset="0"/>
              </a:rPr>
              <a:t>apa-apa</a:t>
            </a:r>
            <a:r>
              <a:rPr lang="en-US" dirty="0">
                <a:latin typeface="Candara" pitchFamily="34" charset="0"/>
              </a:rPr>
              <a:t> </a:t>
            </a:r>
            <a:r>
              <a:rPr lang="en-US" dirty="0" err="1">
                <a:latin typeface="Candara" pitchFamily="34" charset="0"/>
              </a:rPr>
              <a:t>kesan</a:t>
            </a:r>
            <a:r>
              <a:rPr lang="en-US" dirty="0">
                <a:latin typeface="Candara" pitchFamily="34" charset="0"/>
              </a:rPr>
              <a:t> </a:t>
            </a:r>
            <a:r>
              <a:rPr lang="en-US" dirty="0" err="1">
                <a:latin typeface="Candara" pitchFamily="34" charset="0"/>
              </a:rPr>
              <a:t>ke</a:t>
            </a:r>
            <a:r>
              <a:rPr lang="en-US" dirty="0">
                <a:latin typeface="Candara" pitchFamily="34" charset="0"/>
              </a:rPr>
              <a:t> </a:t>
            </a:r>
            <a:r>
              <a:rPr lang="en-US" dirty="0" err="1">
                <a:latin typeface="Candara" pitchFamily="34" charset="0"/>
              </a:rPr>
              <a:t>atas</a:t>
            </a:r>
            <a:r>
              <a:rPr lang="en-US" dirty="0">
                <a:latin typeface="Candara" pitchFamily="34" charset="0"/>
              </a:rPr>
              <a:t> </a:t>
            </a:r>
            <a:r>
              <a:rPr lang="en-US" dirty="0" err="1" smtClean="0">
                <a:latin typeface="Candara" pitchFamily="34" charset="0"/>
              </a:rPr>
              <a:t>obligasi</a:t>
            </a:r>
            <a:r>
              <a:rPr lang="en-US" dirty="0" smtClean="0">
                <a:latin typeface="Candara" pitchFamily="34" charset="0"/>
              </a:rPr>
              <a:t> </a:t>
            </a:r>
            <a:r>
              <a:rPr lang="en-US" dirty="0">
                <a:latin typeface="Candara" pitchFamily="34" charset="0"/>
              </a:rPr>
              <a:t>di </a:t>
            </a:r>
            <a:r>
              <a:rPr lang="en-US" dirty="0" err="1">
                <a:latin typeface="Candara" pitchFamily="34" charset="0"/>
              </a:rPr>
              <a:t>bawah</a:t>
            </a:r>
            <a:r>
              <a:rPr lang="en-US" dirty="0">
                <a:latin typeface="Candara" pitchFamily="34" charset="0"/>
              </a:rPr>
              <a:t> </a:t>
            </a:r>
            <a:r>
              <a:rPr lang="en-US" dirty="0" err="1" smtClean="0">
                <a:latin typeface="Candara" pitchFamily="34" charset="0"/>
              </a:rPr>
              <a:t>persetujuan</a:t>
            </a:r>
            <a:r>
              <a:rPr lang="en-US" dirty="0" smtClean="0">
                <a:latin typeface="Candara" pitchFamily="34" charset="0"/>
              </a:rPr>
              <a:t> </a:t>
            </a:r>
            <a:r>
              <a:rPr lang="en-US" dirty="0" err="1">
                <a:latin typeface="Candara" pitchFamily="34" charset="0"/>
              </a:rPr>
              <a:t>atau</a:t>
            </a:r>
            <a:r>
              <a:rPr lang="en-US" dirty="0">
                <a:latin typeface="Candara" pitchFamily="34" charset="0"/>
              </a:rPr>
              <a:t> </a:t>
            </a:r>
            <a:r>
              <a:rPr lang="en-US" dirty="0" err="1">
                <a:latin typeface="Candara" pitchFamily="34" charset="0"/>
              </a:rPr>
              <a:t>perjanjian</a:t>
            </a:r>
            <a:r>
              <a:rPr lang="en-US" dirty="0">
                <a:latin typeface="Candara" pitchFamily="34" charset="0"/>
              </a:rPr>
              <a:t> </a:t>
            </a:r>
            <a:r>
              <a:rPr lang="en-US" dirty="0" err="1">
                <a:latin typeface="Candara" pitchFamily="34" charset="0"/>
              </a:rPr>
              <a:t>antarabangsa</a:t>
            </a:r>
            <a:r>
              <a:rPr lang="en-US" dirty="0">
                <a:latin typeface="Candara" pitchFamily="34" charset="0"/>
              </a:rPr>
              <a:t>, </a:t>
            </a:r>
            <a:r>
              <a:rPr lang="en-US" dirty="0" err="1">
                <a:latin typeface="Candara" pitchFamily="34" charset="0"/>
              </a:rPr>
              <a:t>termasuk</a:t>
            </a:r>
            <a:r>
              <a:rPr lang="en-US" dirty="0">
                <a:latin typeface="Candara" pitchFamily="34" charset="0"/>
              </a:rPr>
              <a:t> </a:t>
            </a:r>
            <a:r>
              <a:rPr lang="en-US" dirty="0" err="1">
                <a:latin typeface="Candara" pitchFamily="34" charset="0"/>
              </a:rPr>
              <a:t>Perjanjian</a:t>
            </a:r>
            <a:r>
              <a:rPr lang="en-US" dirty="0">
                <a:latin typeface="Candara" pitchFamily="34" charset="0"/>
              </a:rPr>
              <a:t> WTO TBT </a:t>
            </a:r>
            <a:endParaRPr lang="en-US" dirty="0" smtClean="0">
              <a:latin typeface="Candara" pitchFamily="34" charset="0"/>
            </a:endParaRPr>
          </a:p>
          <a:p>
            <a:pPr>
              <a:defRPr/>
            </a:pPr>
            <a:r>
              <a:rPr lang="en-US" dirty="0" err="1" smtClean="0">
                <a:latin typeface="Candara" pitchFamily="34" charset="0"/>
              </a:rPr>
              <a:t>Penilaian</a:t>
            </a:r>
            <a:r>
              <a:rPr lang="en-US" dirty="0" smtClean="0">
                <a:latin typeface="Candara" pitchFamily="34" charset="0"/>
              </a:rPr>
              <a:t> </a:t>
            </a:r>
            <a:r>
              <a:rPr lang="en-US" dirty="0" err="1">
                <a:latin typeface="Candara" pitchFamily="34" charset="0"/>
              </a:rPr>
              <a:t>Alam</a:t>
            </a:r>
            <a:r>
              <a:rPr lang="en-US" dirty="0">
                <a:latin typeface="Candara" pitchFamily="34" charset="0"/>
              </a:rPr>
              <a:t> </a:t>
            </a:r>
            <a:r>
              <a:rPr lang="en-US" dirty="0" err="1">
                <a:latin typeface="Candara" pitchFamily="34" charset="0"/>
              </a:rPr>
              <a:t>Sekitar</a:t>
            </a:r>
            <a:r>
              <a:rPr lang="en-US" dirty="0">
                <a:latin typeface="Candara" pitchFamily="34" charset="0"/>
              </a:rPr>
              <a:t> - </a:t>
            </a:r>
            <a:r>
              <a:rPr lang="en-US" dirty="0" err="1">
                <a:latin typeface="Candara" pitchFamily="34" charset="0"/>
              </a:rPr>
              <a:t>diperlukan</a:t>
            </a:r>
            <a:r>
              <a:rPr lang="en-US" dirty="0">
                <a:latin typeface="Candara" pitchFamily="34" charset="0"/>
              </a:rPr>
              <a:t> </a:t>
            </a:r>
            <a:r>
              <a:rPr lang="en-US" dirty="0" err="1">
                <a:latin typeface="Candara" pitchFamily="34" charset="0"/>
              </a:rPr>
              <a:t>jika</a:t>
            </a:r>
            <a:r>
              <a:rPr lang="en-US" dirty="0">
                <a:latin typeface="Candara" pitchFamily="34" charset="0"/>
              </a:rPr>
              <a:t> </a:t>
            </a:r>
            <a:r>
              <a:rPr lang="en-US" dirty="0" err="1" smtClean="0">
                <a:latin typeface="Candara" pitchFamily="34" charset="0"/>
              </a:rPr>
              <a:t>berkaitan</a:t>
            </a:r>
            <a:endParaRPr lang="en-US" dirty="0" smtClean="0">
              <a:latin typeface="Candara" pitchFamily="34" charset="0"/>
            </a:endParaRPr>
          </a:p>
        </p:txBody>
      </p:sp>
      <p:sp>
        <p:nvSpPr>
          <p:cNvPr id="4" name="Slide Number Placeholder 5"/>
          <p:cNvSpPr>
            <a:spLocks noGrp="1"/>
          </p:cNvSpPr>
          <p:nvPr>
            <p:ph type="sldNum" sz="quarter" idx="12"/>
          </p:nvPr>
        </p:nvSpPr>
        <p:spPr/>
        <p:txBody>
          <a:bodyPr/>
          <a:lstStyle/>
          <a:p>
            <a:pPr>
              <a:defRPr/>
            </a:pPr>
            <a:fld id="{27026878-5693-4337-B4EC-61C8EAD25CDE}" type="slidenum">
              <a:rPr lang="en-US" altLang="en-US">
                <a:solidFill>
                  <a:prstClr val="black">
                    <a:tint val="75000"/>
                  </a:prstClr>
                </a:solidFill>
              </a:rPr>
              <a:pPr>
                <a:defRPr/>
              </a:pPr>
              <a:t>53</a:t>
            </a:fld>
            <a:endParaRPr lang="en-US" altLang="en-US">
              <a:solidFill>
                <a:prstClr val="black">
                  <a:tint val="75000"/>
                </a:prstClr>
              </a:solidFill>
            </a:endParaRPr>
          </a:p>
        </p:txBody>
      </p:sp>
    </p:spTree>
    <p:extLst>
      <p:ext uri="{BB962C8B-B14F-4D97-AF65-F5344CB8AC3E}">
        <p14:creationId xmlns:p14="http://schemas.microsoft.com/office/powerpoint/2010/main" val="208876415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09600" y="34636"/>
            <a:ext cx="8243887" cy="1008063"/>
          </a:xfrm>
        </p:spPr>
        <p:txBody>
          <a:bodyPr/>
          <a:lstStyle/>
          <a:p>
            <a:pPr eaLnBrk="1" hangingPunct="1">
              <a:spcAft>
                <a:spcPct val="25000"/>
              </a:spcAft>
              <a:defRPr/>
            </a:pPr>
            <a:r>
              <a:rPr lang="en-CA" altLang="en-US" sz="4600" b="1" dirty="0" err="1" smtClean="0">
                <a:solidFill>
                  <a:srgbClr val="FF0000"/>
                </a:solidFill>
                <a:latin typeface="Candara" pitchFamily="34" charset="0"/>
              </a:rPr>
              <a:t>Amalan</a:t>
            </a:r>
            <a:r>
              <a:rPr lang="en-CA" altLang="en-US" sz="4600" b="1" dirty="0" smtClean="0">
                <a:solidFill>
                  <a:srgbClr val="FF0000"/>
                </a:solidFill>
                <a:latin typeface="Candara" pitchFamily="34" charset="0"/>
              </a:rPr>
              <a:t> </a:t>
            </a:r>
            <a:r>
              <a:rPr lang="en-CA" altLang="en-US" sz="4600" b="1" dirty="0" err="1" smtClean="0">
                <a:solidFill>
                  <a:srgbClr val="FF0000"/>
                </a:solidFill>
                <a:latin typeface="Candara" pitchFamily="34" charset="0"/>
              </a:rPr>
              <a:t>Terbaik</a:t>
            </a:r>
            <a:r>
              <a:rPr lang="en-CA" altLang="en-US" sz="4600" b="1" dirty="0" smtClean="0">
                <a:solidFill>
                  <a:srgbClr val="FF0000"/>
                </a:solidFill>
                <a:latin typeface="Candara" pitchFamily="34" charset="0"/>
              </a:rPr>
              <a:t> OECD</a:t>
            </a:r>
            <a:endParaRPr lang="en-US" altLang="en-US" sz="3400" b="1" dirty="0" smtClean="0">
              <a:solidFill>
                <a:srgbClr val="FF0000"/>
              </a:solidFill>
              <a:latin typeface="Candara" pitchFamily="34" charset="0"/>
            </a:endParaRPr>
          </a:p>
        </p:txBody>
      </p:sp>
      <p:sp>
        <p:nvSpPr>
          <p:cNvPr id="30723" name="Rectangle 3"/>
          <p:cNvSpPr>
            <a:spLocks noGrp="1" noChangeArrowheads="1"/>
          </p:cNvSpPr>
          <p:nvPr>
            <p:ph idx="1"/>
          </p:nvPr>
        </p:nvSpPr>
        <p:spPr>
          <a:xfrm>
            <a:off x="457200" y="1143000"/>
            <a:ext cx="8243887" cy="5334000"/>
          </a:xfrm>
        </p:spPr>
        <p:txBody>
          <a:bodyPr>
            <a:normAutofit fontScale="25000" lnSpcReduction="20000"/>
          </a:bodyPr>
          <a:lstStyle/>
          <a:p>
            <a:pPr marL="400050" lvl="1" indent="0">
              <a:buClr>
                <a:srgbClr val="CCFFFF"/>
              </a:buClr>
              <a:buSzPct val="95000"/>
              <a:buNone/>
              <a:defRPr/>
            </a:pPr>
            <a:r>
              <a:rPr lang="en-CA" altLang="en-US" sz="7200" b="1" dirty="0" err="1" smtClean="0">
                <a:latin typeface="Candara" pitchFamily="34" charset="0"/>
              </a:rPr>
              <a:t>Memaksimumkan</a:t>
            </a:r>
            <a:r>
              <a:rPr lang="en-CA" altLang="en-US" sz="7200" b="1" dirty="0" smtClean="0">
                <a:latin typeface="Candara" pitchFamily="34" charset="0"/>
              </a:rPr>
              <a:t> </a:t>
            </a:r>
            <a:r>
              <a:rPr lang="en-CA" altLang="en-US" sz="7200" b="1" dirty="0" err="1" smtClean="0">
                <a:latin typeface="Candara" pitchFamily="34" charset="0"/>
              </a:rPr>
              <a:t>Komitmen</a:t>
            </a:r>
            <a:r>
              <a:rPr lang="en-CA" altLang="en-US" sz="7200" b="1" dirty="0" smtClean="0">
                <a:latin typeface="Candara" pitchFamily="34" charset="0"/>
              </a:rPr>
              <a:t> </a:t>
            </a:r>
            <a:r>
              <a:rPr lang="en-CA" altLang="en-US" sz="7200" b="1" dirty="0" err="1" smtClean="0">
                <a:latin typeface="Candara" pitchFamily="34" charset="0"/>
              </a:rPr>
              <a:t>Politik</a:t>
            </a:r>
            <a:r>
              <a:rPr lang="en-CA" altLang="en-US" sz="7200" b="1" dirty="0">
                <a:latin typeface="Candara" pitchFamily="34" charset="0"/>
              </a:rPr>
              <a:t> </a:t>
            </a:r>
            <a:r>
              <a:rPr lang="en-CA" altLang="en-US" sz="7200" b="1" dirty="0" err="1" smtClean="0">
                <a:latin typeface="Candara" pitchFamily="34" charset="0"/>
              </a:rPr>
              <a:t>Pada</a:t>
            </a:r>
            <a:r>
              <a:rPr lang="en-CA" altLang="en-US" sz="7200" b="1" dirty="0" smtClean="0">
                <a:latin typeface="Candara" pitchFamily="34" charset="0"/>
              </a:rPr>
              <a:t> RIA</a:t>
            </a:r>
          </a:p>
          <a:p>
            <a:pPr marL="990600" lvl="1" indent="-533400" eaLnBrk="1" hangingPunct="1">
              <a:defRPr/>
            </a:pPr>
            <a:r>
              <a:rPr lang="en-CA" altLang="en-US" sz="7200" dirty="0" err="1" smtClean="0">
                <a:latin typeface="Candara" pitchFamily="34" charset="0"/>
              </a:rPr>
              <a:t>Sokongan</a:t>
            </a:r>
            <a:r>
              <a:rPr lang="en-CA" altLang="en-US" sz="7200" dirty="0" smtClean="0">
                <a:latin typeface="Candara" pitchFamily="34" charset="0"/>
              </a:rPr>
              <a:t> </a:t>
            </a:r>
            <a:r>
              <a:rPr lang="en-CA" altLang="en-US" sz="7200" dirty="0" err="1" smtClean="0">
                <a:latin typeface="Candara" pitchFamily="34" charset="0"/>
              </a:rPr>
              <a:t>dari</a:t>
            </a:r>
            <a:r>
              <a:rPr lang="en-CA" altLang="en-US" sz="7200" dirty="0" smtClean="0">
                <a:latin typeface="Candara" pitchFamily="34" charset="0"/>
              </a:rPr>
              <a:t> </a:t>
            </a:r>
            <a:r>
              <a:rPr lang="en-CA" altLang="en-US" sz="7200" dirty="0" err="1" smtClean="0">
                <a:latin typeface="Candara" pitchFamily="34" charset="0"/>
              </a:rPr>
              <a:t>peringkat</a:t>
            </a:r>
            <a:r>
              <a:rPr lang="en-CA" altLang="en-US" sz="7200" dirty="0" smtClean="0">
                <a:latin typeface="Candara" pitchFamily="34" charset="0"/>
              </a:rPr>
              <a:t> </a:t>
            </a:r>
            <a:r>
              <a:rPr lang="en-CA" altLang="en-US" sz="7200" dirty="0" err="1" smtClean="0">
                <a:latin typeface="Candara" pitchFamily="34" charset="0"/>
              </a:rPr>
              <a:t>tertinggi</a:t>
            </a:r>
            <a:r>
              <a:rPr lang="en-CA" altLang="en-US" sz="7200" dirty="0" smtClean="0">
                <a:latin typeface="Candara" pitchFamily="34" charset="0"/>
              </a:rPr>
              <a:t> </a:t>
            </a:r>
            <a:r>
              <a:rPr lang="en-CA" altLang="en-US" sz="7200" dirty="0" err="1" smtClean="0">
                <a:latin typeface="Candara" pitchFamily="34" charset="0"/>
              </a:rPr>
              <a:t>kerajaan</a:t>
            </a:r>
            <a:r>
              <a:rPr lang="en-CA" altLang="en-US" sz="7200" dirty="0" smtClean="0">
                <a:latin typeface="Candara" pitchFamily="34" charset="0"/>
              </a:rPr>
              <a:t> </a:t>
            </a:r>
            <a:r>
              <a:rPr lang="en-CA" altLang="en-US" sz="7200" dirty="0" err="1" smtClean="0">
                <a:latin typeface="Candara" pitchFamily="34" charset="0"/>
              </a:rPr>
              <a:t>diperlukan</a:t>
            </a:r>
            <a:r>
              <a:rPr lang="en-CA" altLang="en-US" sz="7200" dirty="0" smtClean="0">
                <a:latin typeface="Candara" pitchFamily="34" charset="0"/>
              </a:rPr>
              <a:t> (</a:t>
            </a:r>
            <a:r>
              <a:rPr lang="en-CA" altLang="en-US" sz="7200" dirty="0" err="1" smtClean="0">
                <a:latin typeface="Candara" pitchFamily="34" charset="0"/>
              </a:rPr>
              <a:t>undang-undang</a:t>
            </a:r>
            <a:r>
              <a:rPr lang="en-CA" altLang="en-US" sz="7200" dirty="0" smtClean="0">
                <a:latin typeface="Candara" pitchFamily="34" charset="0"/>
              </a:rPr>
              <a:t>, </a:t>
            </a:r>
            <a:r>
              <a:rPr lang="en-CA" altLang="en-US" sz="7200" dirty="0" err="1" smtClean="0">
                <a:latin typeface="Candara" pitchFamily="34" charset="0"/>
              </a:rPr>
              <a:t>dekri</a:t>
            </a:r>
            <a:r>
              <a:rPr lang="en-CA" altLang="en-US" sz="7200" dirty="0" smtClean="0">
                <a:latin typeface="Candara" pitchFamily="34" charset="0"/>
              </a:rPr>
              <a:t>)</a:t>
            </a:r>
          </a:p>
          <a:p>
            <a:pPr marL="990600" lvl="1" indent="-533400" eaLnBrk="1" hangingPunct="1">
              <a:defRPr/>
            </a:pPr>
            <a:r>
              <a:rPr lang="en-CA" altLang="en-US" sz="7200" dirty="0" err="1" smtClean="0">
                <a:latin typeface="Candara" pitchFamily="34" charset="0"/>
              </a:rPr>
              <a:t>Mengintegrasikan</a:t>
            </a:r>
            <a:r>
              <a:rPr lang="en-CA" altLang="en-US" sz="7200" dirty="0" smtClean="0">
                <a:latin typeface="Candara" pitchFamily="34" charset="0"/>
              </a:rPr>
              <a:t> RIA </a:t>
            </a:r>
            <a:r>
              <a:rPr lang="en-CA" altLang="en-US" sz="7200" dirty="0" err="1" smtClean="0">
                <a:latin typeface="Candara" pitchFamily="34" charset="0"/>
              </a:rPr>
              <a:t>ke</a:t>
            </a:r>
            <a:r>
              <a:rPr lang="en-CA" altLang="en-US" sz="7200" dirty="0" smtClean="0">
                <a:latin typeface="Candara" pitchFamily="34" charset="0"/>
              </a:rPr>
              <a:t> </a:t>
            </a:r>
            <a:r>
              <a:rPr lang="en-CA" altLang="en-US" sz="7200" dirty="0" err="1" smtClean="0">
                <a:latin typeface="Candara" pitchFamily="34" charset="0"/>
              </a:rPr>
              <a:t>dalam</a:t>
            </a:r>
            <a:r>
              <a:rPr lang="en-CA" altLang="en-US" sz="7200" dirty="0" smtClean="0">
                <a:latin typeface="Candara" pitchFamily="34" charset="0"/>
              </a:rPr>
              <a:t> proses </a:t>
            </a:r>
            <a:r>
              <a:rPr lang="en-CA" altLang="en-US" sz="7200" dirty="0" err="1" smtClean="0">
                <a:latin typeface="Candara" pitchFamily="34" charset="0"/>
              </a:rPr>
              <a:t>dasar</a:t>
            </a:r>
            <a:r>
              <a:rPr lang="en-CA" altLang="en-US" sz="7200" dirty="0" smtClean="0">
                <a:latin typeface="Candara" pitchFamily="34" charset="0"/>
              </a:rPr>
              <a:t> </a:t>
            </a:r>
          </a:p>
          <a:p>
            <a:pPr marL="990600" lvl="1" indent="-533400">
              <a:defRPr/>
            </a:pPr>
            <a:r>
              <a:rPr lang="en-US" altLang="en-US" sz="7200" dirty="0" err="1" smtClean="0">
                <a:latin typeface="Candara" pitchFamily="34" charset="0"/>
              </a:rPr>
              <a:t>Unsur-unsur</a:t>
            </a:r>
            <a:r>
              <a:rPr lang="en-US" altLang="en-US" sz="7200" dirty="0" smtClean="0">
                <a:latin typeface="Candara" pitchFamily="34" charset="0"/>
              </a:rPr>
              <a:t> </a:t>
            </a:r>
            <a:r>
              <a:rPr lang="en-US" altLang="en-US" sz="7200" dirty="0" err="1" smtClean="0">
                <a:latin typeface="Candara" pitchFamily="34" charset="0"/>
              </a:rPr>
              <a:t>ini</a:t>
            </a:r>
            <a:r>
              <a:rPr lang="en-US" altLang="en-US" sz="7200" dirty="0" smtClean="0">
                <a:latin typeface="Candara" pitchFamily="34" charset="0"/>
              </a:rPr>
              <a:t> </a:t>
            </a:r>
            <a:r>
              <a:rPr lang="en-US" altLang="en-US" sz="7200" dirty="0" err="1" smtClean="0">
                <a:latin typeface="Candara" pitchFamily="34" charset="0"/>
              </a:rPr>
              <a:t>perlu</a:t>
            </a:r>
            <a:r>
              <a:rPr lang="en-US" altLang="en-US" sz="7200" dirty="0" smtClean="0">
                <a:latin typeface="Candara" pitchFamily="34" charset="0"/>
              </a:rPr>
              <a:t> </a:t>
            </a:r>
            <a:r>
              <a:rPr lang="en-US" altLang="en-US" sz="7200" dirty="0" err="1" smtClean="0">
                <a:latin typeface="Candara" pitchFamily="34" charset="0"/>
              </a:rPr>
              <a:t>dikongsi</a:t>
            </a:r>
            <a:r>
              <a:rPr lang="en-US" altLang="en-US" sz="7200" dirty="0" smtClean="0">
                <a:latin typeface="Candara" pitchFamily="34" charset="0"/>
              </a:rPr>
              <a:t> di </a:t>
            </a:r>
            <a:r>
              <a:rPr lang="en-US" altLang="en-US" sz="7200" dirty="0" err="1" smtClean="0">
                <a:latin typeface="Candara" pitchFamily="34" charset="0"/>
              </a:rPr>
              <a:t>antara</a:t>
            </a:r>
            <a:r>
              <a:rPr lang="en-US" altLang="en-US" sz="7200" dirty="0" smtClean="0">
                <a:latin typeface="Candara" pitchFamily="34" charset="0"/>
              </a:rPr>
              <a:t> </a:t>
            </a:r>
            <a:r>
              <a:rPr lang="en-US" altLang="en-US" sz="7200" dirty="0" err="1" smtClean="0">
                <a:latin typeface="Candara" pitchFamily="34" charset="0"/>
              </a:rPr>
              <a:t>Kementerian</a:t>
            </a:r>
            <a:r>
              <a:rPr lang="en-US" altLang="en-US" sz="7200" dirty="0" smtClean="0">
                <a:latin typeface="Candara" pitchFamily="34" charset="0"/>
              </a:rPr>
              <a:t> </a:t>
            </a:r>
            <a:r>
              <a:rPr lang="en-US" altLang="en-US" sz="7200" dirty="0" err="1" smtClean="0">
                <a:latin typeface="Candara" pitchFamily="34" charset="0"/>
              </a:rPr>
              <a:t>dan</a:t>
            </a:r>
            <a:r>
              <a:rPr lang="en-US" altLang="en-US" sz="7200" dirty="0" smtClean="0">
                <a:latin typeface="Candara" pitchFamily="34" charset="0"/>
              </a:rPr>
              <a:t> </a:t>
            </a:r>
            <a:r>
              <a:rPr lang="en-US" altLang="en-US" sz="7200" dirty="0" err="1" smtClean="0">
                <a:latin typeface="Candara" pitchFamily="34" charset="0"/>
              </a:rPr>
              <a:t>Badan</a:t>
            </a:r>
            <a:r>
              <a:rPr lang="en-US" altLang="en-US" sz="7200" dirty="0" smtClean="0">
                <a:latin typeface="Candara" pitchFamily="34" charset="0"/>
              </a:rPr>
              <a:t> </a:t>
            </a:r>
            <a:r>
              <a:rPr lang="en-US" altLang="en-US" sz="7200" dirty="0" err="1" smtClean="0">
                <a:latin typeface="Candara" pitchFamily="34" charset="0"/>
              </a:rPr>
              <a:t>Kawaln</a:t>
            </a:r>
            <a:r>
              <a:rPr lang="en-US" altLang="en-US" sz="7200" dirty="0" smtClean="0">
                <a:latin typeface="Candara" pitchFamily="34" charset="0"/>
              </a:rPr>
              <a:t> </a:t>
            </a:r>
            <a:r>
              <a:rPr lang="en-US" altLang="en-US" sz="7200" dirty="0" err="1" smtClean="0">
                <a:latin typeface="Candara" pitchFamily="34" charset="0"/>
              </a:rPr>
              <a:t>Pusat</a:t>
            </a:r>
            <a:endParaRPr lang="en-US" altLang="en-US" sz="7200" dirty="0" smtClean="0">
              <a:latin typeface="Candara" pitchFamily="34" charset="0"/>
            </a:endParaRPr>
          </a:p>
          <a:p>
            <a:pPr marL="990600" lvl="1" indent="-533400">
              <a:defRPr/>
            </a:pPr>
            <a:r>
              <a:rPr lang="en-US" altLang="en-US" sz="7200" dirty="0" err="1" smtClean="0">
                <a:latin typeface="Candara" pitchFamily="34" charset="0"/>
              </a:rPr>
              <a:t>Alatan</a:t>
            </a:r>
            <a:r>
              <a:rPr lang="en-US" altLang="en-US" sz="7200" dirty="0" smtClean="0">
                <a:latin typeface="Candara" pitchFamily="34" charset="0"/>
              </a:rPr>
              <a:t> </a:t>
            </a:r>
            <a:r>
              <a:rPr lang="en-US" altLang="en-US" sz="7200" dirty="0" err="1" smtClean="0">
                <a:latin typeface="Candara" pitchFamily="34" charset="0"/>
              </a:rPr>
              <a:t>untuk</a:t>
            </a:r>
            <a:r>
              <a:rPr lang="en-US" altLang="en-US" sz="7200" dirty="0" smtClean="0">
                <a:latin typeface="Candara" pitchFamily="34" charset="0"/>
              </a:rPr>
              <a:t> </a:t>
            </a:r>
            <a:r>
              <a:rPr lang="en-US" altLang="en-US" sz="7200" dirty="0" err="1" smtClean="0">
                <a:latin typeface="Candara" pitchFamily="34" charset="0"/>
              </a:rPr>
              <a:t>meningkatkan</a:t>
            </a:r>
            <a:r>
              <a:rPr lang="en-US" altLang="en-US" sz="7200" dirty="0" smtClean="0">
                <a:latin typeface="Candara" pitchFamily="34" charset="0"/>
              </a:rPr>
              <a:t> </a:t>
            </a:r>
            <a:r>
              <a:rPr lang="en-US" altLang="en-US" sz="7200" dirty="0" err="1" smtClean="0">
                <a:latin typeface="Candara" pitchFamily="34" charset="0"/>
              </a:rPr>
              <a:t>kemahiran</a:t>
            </a:r>
            <a:endParaRPr lang="en-US" altLang="en-US" sz="7200" dirty="0" smtClean="0">
              <a:latin typeface="Candara" pitchFamily="34" charset="0"/>
            </a:endParaRPr>
          </a:p>
          <a:p>
            <a:pPr marL="990600" lvl="1" indent="-533400">
              <a:defRPr/>
            </a:pPr>
            <a:endParaRPr lang="en-US" altLang="en-US" sz="7200" dirty="0" smtClean="0">
              <a:latin typeface="Candara" pitchFamily="34" charset="0"/>
            </a:endParaRPr>
          </a:p>
          <a:p>
            <a:pPr marL="457200" lvl="1" indent="0">
              <a:buNone/>
              <a:defRPr/>
            </a:pPr>
            <a:r>
              <a:rPr lang="en-US" altLang="en-US" sz="7200" b="1" dirty="0" err="1" smtClean="0">
                <a:latin typeface="Candara" pitchFamily="34" charset="0"/>
              </a:rPr>
              <a:t>Melatih</a:t>
            </a:r>
            <a:r>
              <a:rPr lang="en-US" altLang="en-US" sz="7200" b="1" dirty="0" smtClean="0">
                <a:latin typeface="Candara" pitchFamily="34" charset="0"/>
              </a:rPr>
              <a:t> </a:t>
            </a:r>
            <a:r>
              <a:rPr lang="en-US" altLang="en-US" sz="7200" b="1" dirty="0" err="1" smtClean="0">
                <a:latin typeface="Candara" pitchFamily="34" charset="0"/>
              </a:rPr>
              <a:t>Pengawal-selia</a:t>
            </a:r>
            <a:endParaRPr lang="en-US" altLang="en-US" sz="7200" b="1" dirty="0">
              <a:latin typeface="Candara" pitchFamily="34" charset="0"/>
            </a:endParaRPr>
          </a:p>
          <a:p>
            <a:pPr marL="990600" lvl="1" indent="-533400">
              <a:defRPr/>
            </a:pPr>
            <a:r>
              <a:rPr lang="en-US" altLang="en-US" sz="7200" dirty="0" err="1" smtClean="0">
                <a:latin typeface="Candara" pitchFamily="34" charset="0"/>
              </a:rPr>
              <a:t>Perlu</a:t>
            </a:r>
            <a:r>
              <a:rPr lang="en-US" altLang="en-US" sz="7200" dirty="0" smtClean="0">
                <a:latin typeface="Candara" pitchFamily="34" charset="0"/>
              </a:rPr>
              <a:t> </a:t>
            </a:r>
            <a:r>
              <a:rPr lang="en-US" altLang="en-US" sz="7200" dirty="0" err="1" smtClean="0">
                <a:latin typeface="Candara" pitchFamily="34" charset="0"/>
              </a:rPr>
              <a:t>dimulakan</a:t>
            </a:r>
            <a:r>
              <a:rPr lang="en-US" altLang="en-US" sz="7200" dirty="0" smtClean="0">
                <a:latin typeface="Candara" pitchFamily="34" charset="0"/>
              </a:rPr>
              <a:t> </a:t>
            </a:r>
            <a:r>
              <a:rPr lang="en-US" altLang="en-US" sz="7200" dirty="0" err="1" smtClean="0">
                <a:latin typeface="Candara" pitchFamily="34" charset="0"/>
              </a:rPr>
              <a:t>pada</a:t>
            </a:r>
            <a:r>
              <a:rPr lang="en-US" altLang="en-US" sz="7200" dirty="0" smtClean="0">
                <a:latin typeface="Candara" pitchFamily="34" charset="0"/>
              </a:rPr>
              <a:t> </a:t>
            </a:r>
            <a:r>
              <a:rPr lang="en-US" altLang="en-US" sz="7200" dirty="0" err="1" smtClean="0">
                <a:latin typeface="Candara" pitchFamily="34" charset="0"/>
              </a:rPr>
              <a:t>saat</a:t>
            </a:r>
            <a:r>
              <a:rPr lang="en-US" altLang="en-US" sz="7200" dirty="0" smtClean="0">
                <a:latin typeface="Candara" pitchFamily="34" charset="0"/>
              </a:rPr>
              <a:t> RIA </a:t>
            </a:r>
            <a:r>
              <a:rPr lang="en-US" altLang="en-US" sz="7200" dirty="0" err="1" smtClean="0">
                <a:latin typeface="Candara" pitchFamily="34" charset="0"/>
              </a:rPr>
              <a:t>diperkenalkan</a:t>
            </a:r>
            <a:endParaRPr lang="en-US" altLang="en-US" sz="7200" dirty="0">
              <a:latin typeface="Candara" pitchFamily="34" charset="0"/>
            </a:endParaRPr>
          </a:p>
          <a:p>
            <a:pPr marL="990600" lvl="1" indent="-533400">
              <a:defRPr/>
            </a:pPr>
            <a:r>
              <a:rPr lang="en-US" altLang="en-US" sz="7200" dirty="0" smtClean="0">
                <a:latin typeface="Candara" pitchFamily="34" charset="0"/>
              </a:rPr>
              <a:t>Manual </a:t>
            </a:r>
            <a:r>
              <a:rPr lang="en-US" altLang="en-US" sz="7200" dirty="0" err="1" smtClean="0">
                <a:latin typeface="Candara" pitchFamily="34" charset="0"/>
              </a:rPr>
              <a:t>latihan</a:t>
            </a:r>
            <a:r>
              <a:rPr lang="en-US" altLang="en-US" sz="7200" dirty="0" smtClean="0">
                <a:latin typeface="Candara" pitchFamily="34" charset="0"/>
              </a:rPr>
              <a:t> / </a:t>
            </a:r>
            <a:r>
              <a:rPr lang="en-US" altLang="en-US" sz="7200" dirty="0" err="1" smtClean="0">
                <a:latin typeface="Candara" pitchFamily="34" charset="0"/>
              </a:rPr>
              <a:t>garis</a:t>
            </a:r>
            <a:r>
              <a:rPr lang="en-US" altLang="en-US" sz="7200" dirty="0" smtClean="0">
                <a:latin typeface="Candara" pitchFamily="34" charset="0"/>
              </a:rPr>
              <a:t> </a:t>
            </a:r>
            <a:r>
              <a:rPr lang="en-US" altLang="en-US" sz="7200" dirty="0" err="1" smtClean="0">
                <a:latin typeface="Candara" pitchFamily="34" charset="0"/>
              </a:rPr>
              <a:t>panduan</a:t>
            </a:r>
            <a:r>
              <a:rPr lang="en-US" altLang="en-US" sz="7200" dirty="0" smtClean="0">
                <a:latin typeface="Candara" pitchFamily="34" charset="0"/>
              </a:rPr>
              <a:t> </a:t>
            </a:r>
            <a:r>
              <a:rPr lang="en-US" altLang="en-US" sz="7200" dirty="0" err="1" smtClean="0">
                <a:latin typeface="Candara" pitchFamily="34" charset="0"/>
              </a:rPr>
              <a:t>penulisan</a:t>
            </a:r>
            <a:r>
              <a:rPr lang="en-US" altLang="en-US" sz="7200" dirty="0" smtClean="0">
                <a:latin typeface="Candara" pitchFamily="34" charset="0"/>
              </a:rPr>
              <a:t> </a:t>
            </a:r>
            <a:r>
              <a:rPr lang="en-US" altLang="en-US" sz="7200" dirty="0" err="1" smtClean="0">
                <a:latin typeface="Candara" pitchFamily="34" charset="0"/>
              </a:rPr>
              <a:t>amat</a:t>
            </a:r>
            <a:r>
              <a:rPr lang="en-US" altLang="en-US" sz="7200" dirty="0" smtClean="0">
                <a:latin typeface="Candara" pitchFamily="34" charset="0"/>
              </a:rPr>
              <a:t> </a:t>
            </a:r>
            <a:r>
              <a:rPr lang="en-US" altLang="en-US" sz="7200" dirty="0" err="1" smtClean="0">
                <a:latin typeface="Candara" pitchFamily="34" charset="0"/>
              </a:rPr>
              <a:t>berguna</a:t>
            </a:r>
            <a:r>
              <a:rPr lang="en-US" altLang="en-US" sz="7200" dirty="0" smtClean="0">
                <a:latin typeface="Candara" pitchFamily="34" charset="0"/>
              </a:rPr>
              <a:t> </a:t>
            </a:r>
            <a:endParaRPr lang="en-US" altLang="en-US" sz="7200" dirty="0">
              <a:latin typeface="Candara" pitchFamily="34" charset="0"/>
            </a:endParaRPr>
          </a:p>
          <a:p>
            <a:pPr marL="990600" lvl="1" indent="-533400">
              <a:defRPr/>
            </a:pPr>
            <a:r>
              <a:rPr lang="en-US" altLang="en-US" sz="7200" dirty="0" err="1" smtClean="0">
                <a:latin typeface="Candara" pitchFamily="34" charset="0"/>
              </a:rPr>
              <a:t>Gunakan</a:t>
            </a:r>
            <a:r>
              <a:rPr lang="en-US" altLang="en-US" sz="7200" dirty="0" smtClean="0">
                <a:latin typeface="Candara" pitchFamily="34" charset="0"/>
              </a:rPr>
              <a:t> </a:t>
            </a:r>
            <a:r>
              <a:rPr lang="en-US" altLang="en-US" sz="7200" dirty="0" err="1" smtClean="0">
                <a:latin typeface="Candara" pitchFamily="34" charset="0"/>
              </a:rPr>
              <a:t>contoh</a:t>
            </a:r>
            <a:r>
              <a:rPr lang="en-US" altLang="en-US" sz="7200" dirty="0" smtClean="0">
                <a:latin typeface="Candara" pitchFamily="34" charset="0"/>
              </a:rPr>
              <a:t> yang </a:t>
            </a:r>
            <a:r>
              <a:rPr lang="en-US" altLang="en-US" sz="7200" dirty="0" err="1" smtClean="0">
                <a:latin typeface="Candara" pitchFamily="34" charset="0"/>
              </a:rPr>
              <a:t>mudah</a:t>
            </a:r>
            <a:r>
              <a:rPr lang="en-US" altLang="en-US" sz="7200" dirty="0" smtClean="0">
                <a:latin typeface="Candara" pitchFamily="34" charset="0"/>
              </a:rPr>
              <a:t> </a:t>
            </a:r>
            <a:r>
              <a:rPr lang="en-US" altLang="en-US" sz="7200" dirty="0" err="1" smtClean="0">
                <a:latin typeface="Candara" pitchFamily="34" charset="0"/>
              </a:rPr>
              <a:t>dan</a:t>
            </a:r>
            <a:r>
              <a:rPr lang="en-US" altLang="en-US" sz="7200" dirty="0" smtClean="0">
                <a:latin typeface="Candara" pitchFamily="34" charset="0"/>
              </a:rPr>
              <a:t> </a:t>
            </a:r>
            <a:r>
              <a:rPr lang="en-US" altLang="en-US" sz="7200" dirty="0" err="1" smtClean="0">
                <a:latin typeface="Candara" pitchFamily="34" charset="0"/>
              </a:rPr>
              <a:t>kes</a:t>
            </a:r>
            <a:r>
              <a:rPr lang="en-US" altLang="en-US" sz="7200" dirty="0" smtClean="0">
                <a:latin typeface="Candara" pitchFamily="34" charset="0"/>
              </a:rPr>
              <a:t> </a:t>
            </a:r>
            <a:r>
              <a:rPr lang="en-US" altLang="en-US" sz="7200" dirty="0" err="1" smtClean="0">
                <a:latin typeface="Candara" pitchFamily="34" charset="0"/>
              </a:rPr>
              <a:t>rujukan</a:t>
            </a:r>
            <a:r>
              <a:rPr lang="en-US" altLang="en-US" sz="7200" dirty="0" smtClean="0">
                <a:latin typeface="Candara" pitchFamily="34" charset="0"/>
              </a:rPr>
              <a:t> </a:t>
            </a:r>
            <a:r>
              <a:rPr lang="en-US" altLang="en-US" sz="7200" dirty="0" err="1" smtClean="0">
                <a:latin typeface="Candara" pitchFamily="34" charset="0"/>
              </a:rPr>
              <a:t>dan</a:t>
            </a:r>
            <a:r>
              <a:rPr lang="en-US" altLang="en-US" sz="7200" dirty="0" smtClean="0">
                <a:latin typeface="Candara" pitchFamily="34" charset="0"/>
              </a:rPr>
              <a:t> </a:t>
            </a:r>
            <a:r>
              <a:rPr lang="en-US" altLang="en-US" sz="7200" dirty="0" err="1" smtClean="0">
                <a:latin typeface="Candara" pitchFamily="34" charset="0"/>
              </a:rPr>
              <a:t>garispanduan</a:t>
            </a:r>
            <a:r>
              <a:rPr lang="en-US" altLang="en-US" sz="7200" dirty="0" smtClean="0">
                <a:latin typeface="Candara" pitchFamily="34" charset="0"/>
              </a:rPr>
              <a:t> yang </a:t>
            </a:r>
            <a:r>
              <a:rPr lang="en-US" altLang="en-US" sz="7200" dirty="0" err="1" smtClean="0">
                <a:latin typeface="Candara" pitchFamily="34" charset="0"/>
              </a:rPr>
              <a:t>praktikal</a:t>
            </a:r>
            <a:r>
              <a:rPr lang="en-US" altLang="en-US" sz="7200" dirty="0" smtClean="0">
                <a:latin typeface="Candara" pitchFamily="34" charset="0"/>
              </a:rPr>
              <a:t> </a:t>
            </a:r>
            <a:r>
              <a:rPr lang="en-US" altLang="en-US" sz="7200" dirty="0" err="1" smtClean="0">
                <a:latin typeface="Candara" pitchFamily="34" charset="0"/>
              </a:rPr>
              <a:t>untuk</a:t>
            </a:r>
            <a:r>
              <a:rPr lang="en-US" altLang="en-US" sz="7200" dirty="0" smtClean="0">
                <a:latin typeface="Candara" pitchFamily="34" charset="0"/>
              </a:rPr>
              <a:t> </a:t>
            </a:r>
            <a:r>
              <a:rPr lang="en-US" altLang="en-US" sz="7200" dirty="0" err="1" smtClean="0">
                <a:latin typeface="Candara" pitchFamily="34" charset="0"/>
              </a:rPr>
              <a:t>pengumpulan</a:t>
            </a:r>
            <a:r>
              <a:rPr lang="en-US" altLang="en-US" sz="7200" dirty="0" smtClean="0">
                <a:latin typeface="Candara" pitchFamily="34" charset="0"/>
              </a:rPr>
              <a:t> data </a:t>
            </a:r>
            <a:r>
              <a:rPr lang="en-US" altLang="en-US" sz="7200" dirty="0" err="1" smtClean="0">
                <a:latin typeface="Candara" pitchFamily="34" charset="0"/>
              </a:rPr>
              <a:t>dan</a:t>
            </a:r>
            <a:r>
              <a:rPr lang="en-US" altLang="en-US" sz="7200" dirty="0" smtClean="0">
                <a:latin typeface="Candara" pitchFamily="34" charset="0"/>
              </a:rPr>
              <a:t> </a:t>
            </a:r>
            <a:r>
              <a:rPr lang="en-US" altLang="en-US" sz="7200" dirty="0">
                <a:latin typeface="Candara" pitchFamily="34" charset="0"/>
              </a:rPr>
              <a:t>and </a:t>
            </a:r>
            <a:r>
              <a:rPr lang="en-US" altLang="en-US" sz="7200" dirty="0" err="1" smtClean="0">
                <a:latin typeface="Candara" pitchFamily="34" charset="0"/>
              </a:rPr>
              <a:t>metodologi</a:t>
            </a:r>
            <a:endParaRPr lang="en-US" altLang="en-US" sz="7200" dirty="0" smtClean="0">
              <a:latin typeface="Candara" pitchFamily="34" charset="0"/>
            </a:endParaRPr>
          </a:p>
          <a:p>
            <a:pPr marL="990600" lvl="1" indent="-533400">
              <a:defRPr/>
            </a:pPr>
            <a:endParaRPr lang="en-US" altLang="en-US" sz="7200" dirty="0">
              <a:latin typeface="Candara" pitchFamily="34" charset="0"/>
            </a:endParaRPr>
          </a:p>
          <a:p>
            <a:pPr marL="457200" lvl="1" indent="0">
              <a:buNone/>
              <a:defRPr/>
            </a:pPr>
            <a:r>
              <a:rPr lang="en-US" sz="7200" b="1" dirty="0" err="1" smtClean="0">
                <a:latin typeface="Candara" pitchFamily="34" charset="0"/>
              </a:rPr>
              <a:t>Gunakan</a:t>
            </a:r>
            <a:r>
              <a:rPr lang="en-US" sz="7200" b="1" dirty="0" smtClean="0">
                <a:latin typeface="Candara" pitchFamily="34" charset="0"/>
              </a:rPr>
              <a:t> </a:t>
            </a:r>
            <a:r>
              <a:rPr lang="en-US" sz="7200" b="1" dirty="0" err="1">
                <a:latin typeface="Candara" pitchFamily="34" charset="0"/>
              </a:rPr>
              <a:t>kaedah</a:t>
            </a:r>
            <a:r>
              <a:rPr lang="en-US" sz="7200" b="1" dirty="0">
                <a:latin typeface="Candara" pitchFamily="34" charset="0"/>
              </a:rPr>
              <a:t> </a:t>
            </a:r>
            <a:r>
              <a:rPr lang="en-US" sz="7200" b="1" dirty="0" err="1" smtClean="0">
                <a:latin typeface="Candara" pitchFamily="34" charset="0"/>
              </a:rPr>
              <a:t>analisa</a:t>
            </a:r>
            <a:r>
              <a:rPr lang="en-US" sz="7200" b="1" dirty="0" smtClean="0">
                <a:latin typeface="Candara" pitchFamily="34" charset="0"/>
              </a:rPr>
              <a:t> </a:t>
            </a:r>
            <a:r>
              <a:rPr lang="en-US" sz="7200" b="1" dirty="0">
                <a:latin typeface="Candara" pitchFamily="34" charset="0"/>
              </a:rPr>
              <a:t>yang </a:t>
            </a:r>
            <a:r>
              <a:rPr lang="en-US" sz="7200" b="1" dirty="0" err="1">
                <a:latin typeface="Candara" pitchFamily="34" charset="0"/>
              </a:rPr>
              <a:t>konsisten</a:t>
            </a:r>
            <a:r>
              <a:rPr lang="en-US" sz="7200" b="1" dirty="0">
                <a:latin typeface="Candara" pitchFamily="34" charset="0"/>
              </a:rPr>
              <a:t> </a:t>
            </a:r>
            <a:r>
              <a:rPr lang="en-US" sz="7200" b="1" dirty="0" err="1">
                <a:latin typeface="Candara" pitchFamily="34" charset="0"/>
              </a:rPr>
              <a:t>tetapi</a:t>
            </a:r>
            <a:r>
              <a:rPr lang="en-US" sz="7200" b="1" dirty="0">
                <a:latin typeface="Candara" pitchFamily="34" charset="0"/>
              </a:rPr>
              <a:t> </a:t>
            </a:r>
            <a:r>
              <a:rPr lang="en-US" sz="7200" b="1" dirty="0" err="1" smtClean="0">
                <a:latin typeface="Candara" pitchFamily="34" charset="0"/>
              </a:rPr>
              <a:t>fleksibel</a:t>
            </a:r>
            <a:r>
              <a:rPr lang="en-US" altLang="en-US" sz="7200" b="1" dirty="0" smtClean="0">
                <a:latin typeface="Candara" pitchFamily="34" charset="0"/>
              </a:rPr>
              <a:t> </a:t>
            </a:r>
            <a:endParaRPr lang="en-US" altLang="en-US" sz="7200" b="1" dirty="0">
              <a:latin typeface="Candara" pitchFamily="34" charset="0"/>
            </a:endParaRPr>
          </a:p>
          <a:p>
            <a:pPr marL="990600" lvl="1" indent="-533400">
              <a:defRPr/>
            </a:pPr>
            <a:r>
              <a:rPr lang="en-US" sz="7200" dirty="0" err="1" smtClean="0">
                <a:latin typeface="Candara" pitchFamily="34" charset="0"/>
              </a:rPr>
              <a:t>Analisa</a:t>
            </a:r>
            <a:r>
              <a:rPr lang="en-US" sz="7200" dirty="0" smtClean="0">
                <a:latin typeface="Candara" pitchFamily="34" charset="0"/>
              </a:rPr>
              <a:t> </a:t>
            </a:r>
            <a:r>
              <a:rPr lang="en-US" sz="7200" dirty="0" err="1" smtClean="0">
                <a:latin typeface="Candara" pitchFamily="34" charset="0"/>
              </a:rPr>
              <a:t>kos</a:t>
            </a:r>
            <a:r>
              <a:rPr lang="en-US" sz="7200" dirty="0" smtClean="0">
                <a:latin typeface="Candara" pitchFamily="34" charset="0"/>
              </a:rPr>
              <a:t>/</a:t>
            </a:r>
            <a:r>
              <a:rPr lang="en-US" sz="7200" dirty="0" err="1" smtClean="0">
                <a:latin typeface="Candara" pitchFamily="34" charset="0"/>
              </a:rPr>
              <a:t>manfaat</a:t>
            </a:r>
            <a:r>
              <a:rPr lang="en-US" sz="7200" dirty="0" smtClean="0">
                <a:latin typeface="Candara" pitchFamily="34" charset="0"/>
              </a:rPr>
              <a:t> </a:t>
            </a:r>
            <a:r>
              <a:rPr lang="en-US" sz="7200" dirty="0" err="1" smtClean="0">
                <a:latin typeface="Candara" pitchFamily="34" charset="0"/>
              </a:rPr>
              <a:t>secara</a:t>
            </a:r>
            <a:r>
              <a:rPr lang="en-US" sz="7200" dirty="0" smtClean="0">
                <a:latin typeface="Candara" pitchFamily="34" charset="0"/>
              </a:rPr>
              <a:t> </a:t>
            </a:r>
            <a:r>
              <a:rPr lang="en-US" sz="7200" dirty="0" err="1" smtClean="0">
                <a:latin typeface="Candara" pitchFamily="34" charset="0"/>
              </a:rPr>
              <a:t>kuantitatif</a:t>
            </a:r>
            <a:r>
              <a:rPr lang="en-US" sz="7200" dirty="0" smtClean="0">
                <a:latin typeface="Candara" pitchFamily="34" charset="0"/>
              </a:rPr>
              <a:t> (</a:t>
            </a:r>
            <a:r>
              <a:rPr lang="en-US" sz="7200" dirty="0" err="1" smtClean="0">
                <a:latin typeface="Candara" pitchFamily="34" charset="0"/>
              </a:rPr>
              <a:t>impak</a:t>
            </a:r>
            <a:r>
              <a:rPr lang="en-US" sz="7200" dirty="0" smtClean="0">
                <a:latin typeface="Candara" pitchFamily="34" charset="0"/>
              </a:rPr>
              <a:t> </a:t>
            </a:r>
            <a:r>
              <a:rPr lang="en-US" sz="7200" dirty="0" err="1" smtClean="0">
                <a:latin typeface="Candara" pitchFamily="34" charset="0"/>
              </a:rPr>
              <a:t>sosio</a:t>
            </a:r>
            <a:r>
              <a:rPr lang="en-US" sz="7200" dirty="0" smtClean="0">
                <a:latin typeface="Candara" pitchFamily="34" charset="0"/>
              </a:rPr>
              <a:t>/</a:t>
            </a:r>
            <a:r>
              <a:rPr lang="en-US" sz="7200" dirty="0" err="1" smtClean="0">
                <a:latin typeface="Candara" pitchFamily="34" charset="0"/>
              </a:rPr>
              <a:t>ekonomi</a:t>
            </a:r>
            <a:r>
              <a:rPr lang="en-US" sz="7200" dirty="0">
                <a:latin typeface="Candara" pitchFamily="34" charset="0"/>
              </a:rPr>
              <a:t>, </a:t>
            </a:r>
            <a:r>
              <a:rPr lang="en-US" sz="7200" dirty="0" err="1" smtClean="0">
                <a:latin typeface="Candara" pitchFamily="34" charset="0"/>
              </a:rPr>
              <a:t>impak</a:t>
            </a:r>
            <a:r>
              <a:rPr lang="en-US" sz="7200" dirty="0" smtClean="0">
                <a:latin typeface="Candara" pitchFamily="34" charset="0"/>
              </a:rPr>
              <a:t> </a:t>
            </a:r>
            <a:r>
              <a:rPr lang="en-US" sz="7200" dirty="0" err="1">
                <a:latin typeface="Candara" pitchFamily="34" charset="0"/>
              </a:rPr>
              <a:t>perniagaan</a:t>
            </a:r>
            <a:r>
              <a:rPr lang="en-US" sz="7200" dirty="0">
                <a:latin typeface="Candara" pitchFamily="34" charset="0"/>
              </a:rPr>
              <a:t>, </a:t>
            </a:r>
            <a:r>
              <a:rPr lang="en-US" sz="7200" dirty="0" err="1" smtClean="0">
                <a:latin typeface="Candara" pitchFamily="34" charset="0"/>
              </a:rPr>
              <a:t>analisa</a:t>
            </a:r>
            <a:r>
              <a:rPr lang="en-US" sz="7200" dirty="0" smtClean="0">
                <a:latin typeface="Candara" pitchFamily="34" charset="0"/>
              </a:rPr>
              <a:t> </a:t>
            </a:r>
            <a:r>
              <a:rPr lang="en-US" sz="7200" dirty="0" err="1" smtClean="0">
                <a:latin typeface="Candara" pitchFamily="34" charset="0"/>
              </a:rPr>
              <a:t>kos-keberkesanan</a:t>
            </a:r>
            <a:r>
              <a:rPr lang="en-US" sz="7200" dirty="0" smtClean="0">
                <a:latin typeface="Candara" pitchFamily="34" charset="0"/>
              </a:rPr>
              <a:t>) </a:t>
            </a:r>
          </a:p>
          <a:p>
            <a:pPr marL="990600" lvl="1" indent="-533400">
              <a:defRPr/>
            </a:pPr>
            <a:r>
              <a:rPr lang="en-US" sz="7200" dirty="0" err="1" smtClean="0">
                <a:latin typeface="Candara" pitchFamily="34" charset="0"/>
              </a:rPr>
              <a:t>Kaedah-kaedah</a:t>
            </a:r>
            <a:r>
              <a:rPr lang="en-US" sz="7200" dirty="0" smtClean="0">
                <a:latin typeface="Candara" pitchFamily="34" charset="0"/>
              </a:rPr>
              <a:t> </a:t>
            </a:r>
            <a:r>
              <a:rPr lang="en-US" sz="7200" dirty="0">
                <a:latin typeface="Candara" pitchFamily="34" charset="0"/>
              </a:rPr>
              <a:t>lain </a:t>
            </a:r>
            <a:r>
              <a:rPr lang="en-US" sz="7200" dirty="0" err="1">
                <a:latin typeface="Candara" pitchFamily="34" charset="0"/>
              </a:rPr>
              <a:t>termasuk</a:t>
            </a:r>
            <a:r>
              <a:rPr lang="en-US" sz="7200" dirty="0">
                <a:latin typeface="Candara" pitchFamily="34" charset="0"/>
              </a:rPr>
              <a:t> </a:t>
            </a:r>
            <a:r>
              <a:rPr lang="en-US" sz="7200" dirty="0" err="1">
                <a:latin typeface="Candara" pitchFamily="34" charset="0"/>
              </a:rPr>
              <a:t>penilaian</a:t>
            </a:r>
            <a:r>
              <a:rPr lang="en-US" sz="7200" dirty="0">
                <a:latin typeface="Candara" pitchFamily="34" charset="0"/>
              </a:rPr>
              <a:t> </a:t>
            </a:r>
            <a:r>
              <a:rPr lang="en-US" sz="7200" dirty="0" err="1">
                <a:latin typeface="Candara" pitchFamily="34" charset="0"/>
              </a:rPr>
              <a:t>kualitatif</a:t>
            </a:r>
            <a:r>
              <a:rPr lang="en-US" sz="7200" dirty="0">
                <a:latin typeface="Candara" pitchFamily="34" charset="0"/>
              </a:rPr>
              <a:t> (</a:t>
            </a:r>
            <a:r>
              <a:rPr lang="en-US" sz="7200" dirty="0" err="1">
                <a:latin typeface="Candara" pitchFamily="34" charset="0"/>
              </a:rPr>
              <a:t>kecekapan</a:t>
            </a:r>
            <a:r>
              <a:rPr lang="en-US" sz="7200" dirty="0">
                <a:latin typeface="Candara" pitchFamily="34" charset="0"/>
              </a:rPr>
              <a:t>, </a:t>
            </a:r>
            <a:r>
              <a:rPr lang="en-US" sz="7200" dirty="0" err="1">
                <a:latin typeface="Candara" pitchFamily="34" charset="0"/>
              </a:rPr>
              <a:t>keadilan</a:t>
            </a:r>
            <a:r>
              <a:rPr lang="en-US" sz="7200" dirty="0">
                <a:latin typeface="Candara" pitchFamily="34" charset="0"/>
              </a:rPr>
              <a:t>) </a:t>
            </a:r>
            <a:endParaRPr lang="en-US" sz="7200" dirty="0" smtClean="0">
              <a:latin typeface="Candara" pitchFamily="34" charset="0"/>
            </a:endParaRPr>
          </a:p>
          <a:p>
            <a:pPr marL="990600" lvl="1" indent="-533400">
              <a:defRPr/>
            </a:pPr>
            <a:r>
              <a:rPr lang="en-US" sz="7200" dirty="0" err="1" smtClean="0">
                <a:latin typeface="Candara" pitchFamily="34" charset="0"/>
              </a:rPr>
              <a:t>Perlukan</a:t>
            </a:r>
            <a:r>
              <a:rPr lang="en-US" sz="7200" dirty="0" smtClean="0">
                <a:latin typeface="Candara" pitchFamily="34" charset="0"/>
              </a:rPr>
              <a:t> </a:t>
            </a:r>
            <a:r>
              <a:rPr lang="en-US" sz="7200" dirty="0" err="1" smtClean="0">
                <a:latin typeface="Candara" pitchFamily="34" charset="0"/>
              </a:rPr>
              <a:t>fleksibiliti</a:t>
            </a:r>
            <a:r>
              <a:rPr lang="en-US" sz="7200" dirty="0" smtClean="0">
                <a:latin typeface="Candara" pitchFamily="34" charset="0"/>
              </a:rPr>
              <a:t> di </a:t>
            </a:r>
            <a:r>
              <a:rPr lang="en-US" sz="7200" dirty="0" err="1" smtClean="0">
                <a:latin typeface="Candara" pitchFamily="34" charset="0"/>
              </a:rPr>
              <a:t>dalam</a:t>
            </a:r>
            <a:r>
              <a:rPr lang="en-US" sz="7200" dirty="0" smtClean="0">
                <a:latin typeface="Candara" pitchFamily="34" charset="0"/>
              </a:rPr>
              <a:t> </a:t>
            </a:r>
            <a:r>
              <a:rPr lang="en-US" sz="7200" dirty="0" err="1" smtClean="0">
                <a:latin typeface="Candara" pitchFamily="34" charset="0"/>
              </a:rPr>
              <a:t>pemilihan</a:t>
            </a:r>
            <a:r>
              <a:rPr lang="en-US" sz="7200" dirty="0" smtClean="0">
                <a:latin typeface="Candara" pitchFamily="34" charset="0"/>
              </a:rPr>
              <a:t> </a:t>
            </a:r>
            <a:r>
              <a:rPr lang="en-US" sz="7200" dirty="0" err="1" smtClean="0">
                <a:latin typeface="Candara" pitchFamily="34" charset="0"/>
              </a:rPr>
              <a:t>kaedah-kaedah</a:t>
            </a:r>
            <a:r>
              <a:rPr lang="en-US" sz="7200" dirty="0" smtClean="0">
                <a:latin typeface="Candara" pitchFamily="34" charset="0"/>
              </a:rPr>
              <a:t> </a:t>
            </a:r>
            <a:r>
              <a:rPr lang="en-US" sz="7200" dirty="0" err="1" smtClean="0">
                <a:latin typeface="Candara" pitchFamily="34" charset="0"/>
              </a:rPr>
              <a:t>analisa</a:t>
            </a:r>
            <a:r>
              <a:rPr lang="en-US" sz="7200" dirty="0" smtClean="0">
                <a:latin typeface="Candara" pitchFamily="34" charset="0"/>
              </a:rPr>
              <a:t> </a:t>
            </a:r>
          </a:p>
          <a:p>
            <a:pPr marL="990600" lvl="1" indent="-533400">
              <a:defRPr/>
            </a:pPr>
            <a:r>
              <a:rPr lang="en-US" sz="7200" dirty="0" err="1" smtClean="0">
                <a:latin typeface="Candara" pitchFamily="34" charset="0"/>
              </a:rPr>
              <a:t>Gunakan</a:t>
            </a:r>
            <a:r>
              <a:rPr lang="en-US" sz="7200" dirty="0" smtClean="0">
                <a:latin typeface="Candara" pitchFamily="34" charset="0"/>
              </a:rPr>
              <a:t> </a:t>
            </a:r>
            <a:r>
              <a:rPr lang="en-US" sz="7200" dirty="0" err="1">
                <a:latin typeface="Candara" pitchFamily="34" charset="0"/>
              </a:rPr>
              <a:t>garis</a:t>
            </a:r>
            <a:r>
              <a:rPr lang="en-US" sz="7200" dirty="0">
                <a:latin typeface="Candara" pitchFamily="34" charset="0"/>
              </a:rPr>
              <a:t> </a:t>
            </a:r>
            <a:r>
              <a:rPr lang="en-US" sz="7200" dirty="0" err="1">
                <a:latin typeface="Candara" pitchFamily="34" charset="0"/>
              </a:rPr>
              <a:t>panduan</a:t>
            </a:r>
            <a:r>
              <a:rPr lang="en-US" sz="7200" dirty="0">
                <a:latin typeface="Candara" pitchFamily="34" charset="0"/>
              </a:rPr>
              <a:t> yang </a:t>
            </a:r>
            <a:r>
              <a:rPr lang="en-US" sz="7200" dirty="0" err="1">
                <a:latin typeface="Candara" pitchFamily="34" charset="0"/>
              </a:rPr>
              <a:t>seragam</a:t>
            </a:r>
            <a:r>
              <a:rPr lang="en-US" sz="7200" dirty="0">
                <a:latin typeface="Candara" pitchFamily="34" charset="0"/>
              </a:rPr>
              <a:t> </a:t>
            </a:r>
            <a:r>
              <a:rPr lang="en-US" sz="7200" dirty="0" err="1">
                <a:latin typeface="Candara" pitchFamily="34" charset="0"/>
              </a:rPr>
              <a:t>bagi</a:t>
            </a:r>
            <a:r>
              <a:rPr lang="en-US" sz="7200" dirty="0">
                <a:latin typeface="Candara" pitchFamily="34" charset="0"/>
              </a:rPr>
              <a:t> </a:t>
            </a:r>
            <a:r>
              <a:rPr lang="en-US" sz="7200" dirty="0" err="1">
                <a:latin typeface="Candara" pitchFamily="34" charset="0"/>
              </a:rPr>
              <a:t>setiap</a:t>
            </a:r>
            <a:r>
              <a:rPr lang="en-US" sz="7200" dirty="0">
                <a:latin typeface="Candara" pitchFamily="34" charset="0"/>
              </a:rPr>
              <a:t> </a:t>
            </a:r>
            <a:r>
              <a:rPr lang="en-US" sz="7200" dirty="0" err="1" smtClean="0">
                <a:latin typeface="Candara" pitchFamily="34" charset="0"/>
              </a:rPr>
              <a:t>kaedah</a:t>
            </a:r>
            <a:endParaRPr lang="en-US" sz="7200" dirty="0" smtClean="0">
              <a:latin typeface="Candara" pitchFamily="34" charset="0"/>
            </a:endParaRPr>
          </a:p>
        </p:txBody>
      </p:sp>
      <p:sp>
        <p:nvSpPr>
          <p:cNvPr id="4" name="Slide Number Placeholder 5"/>
          <p:cNvSpPr>
            <a:spLocks noGrp="1"/>
          </p:cNvSpPr>
          <p:nvPr>
            <p:ph type="sldNum" sz="quarter" idx="12"/>
          </p:nvPr>
        </p:nvSpPr>
        <p:spPr/>
        <p:txBody>
          <a:bodyPr/>
          <a:lstStyle/>
          <a:p>
            <a:pPr>
              <a:defRPr/>
            </a:pPr>
            <a:fld id="{7B9F97B3-520A-4C3D-8397-7BF1075CACF3}" type="slidenum">
              <a:rPr lang="en-US" altLang="en-US">
                <a:solidFill>
                  <a:prstClr val="black">
                    <a:tint val="75000"/>
                  </a:prstClr>
                </a:solidFill>
              </a:rPr>
              <a:pPr>
                <a:defRPr/>
              </a:pPr>
              <a:t>54</a:t>
            </a:fld>
            <a:endParaRPr lang="en-US" altLang="en-US">
              <a:solidFill>
                <a:prstClr val="black">
                  <a:tint val="75000"/>
                </a:prstClr>
              </a:solidFill>
            </a:endParaRPr>
          </a:p>
        </p:txBody>
      </p:sp>
    </p:spTree>
    <p:extLst>
      <p:ext uri="{BB962C8B-B14F-4D97-AF65-F5344CB8AC3E}">
        <p14:creationId xmlns:p14="http://schemas.microsoft.com/office/powerpoint/2010/main" val="84670341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609600" y="34636"/>
            <a:ext cx="8243887" cy="1008063"/>
          </a:xfrm>
        </p:spPr>
        <p:txBody>
          <a:bodyPr/>
          <a:lstStyle/>
          <a:p>
            <a:pPr eaLnBrk="1" hangingPunct="1">
              <a:spcAft>
                <a:spcPct val="25000"/>
              </a:spcAft>
              <a:defRPr/>
            </a:pPr>
            <a:r>
              <a:rPr lang="en-CA" altLang="en-US" sz="4600" b="1" dirty="0" err="1" smtClean="0">
                <a:solidFill>
                  <a:srgbClr val="FF0000"/>
                </a:solidFill>
                <a:latin typeface="Candara" pitchFamily="34" charset="0"/>
              </a:rPr>
              <a:t>Amalan</a:t>
            </a:r>
            <a:r>
              <a:rPr lang="en-CA" altLang="en-US" sz="4600" b="1" dirty="0" smtClean="0">
                <a:solidFill>
                  <a:srgbClr val="FF0000"/>
                </a:solidFill>
                <a:latin typeface="Candara" pitchFamily="34" charset="0"/>
              </a:rPr>
              <a:t> </a:t>
            </a:r>
            <a:r>
              <a:rPr lang="en-CA" altLang="en-US" sz="4600" b="1" dirty="0" err="1" smtClean="0">
                <a:solidFill>
                  <a:srgbClr val="FF0000"/>
                </a:solidFill>
                <a:latin typeface="Candara" pitchFamily="34" charset="0"/>
              </a:rPr>
              <a:t>Terbaik</a:t>
            </a:r>
            <a:r>
              <a:rPr lang="en-CA" altLang="en-US" sz="4600" b="1" dirty="0" smtClean="0">
                <a:solidFill>
                  <a:srgbClr val="FF0000"/>
                </a:solidFill>
                <a:latin typeface="Candara" pitchFamily="34" charset="0"/>
              </a:rPr>
              <a:t> OECD</a:t>
            </a:r>
            <a:endParaRPr lang="en-US" altLang="en-US" sz="3400" b="1" dirty="0" smtClean="0">
              <a:solidFill>
                <a:srgbClr val="FF0000"/>
              </a:solidFill>
              <a:latin typeface="Candara" pitchFamily="34" charset="0"/>
            </a:endParaRPr>
          </a:p>
        </p:txBody>
      </p:sp>
      <p:sp>
        <p:nvSpPr>
          <p:cNvPr id="38915" name="Rectangle 3"/>
          <p:cNvSpPr>
            <a:spLocks noGrp="1" noChangeArrowheads="1"/>
          </p:cNvSpPr>
          <p:nvPr>
            <p:ph idx="1"/>
          </p:nvPr>
        </p:nvSpPr>
        <p:spPr>
          <a:xfrm>
            <a:off x="914400" y="1143000"/>
            <a:ext cx="7543800" cy="5562600"/>
          </a:xfrm>
        </p:spPr>
        <p:txBody>
          <a:bodyPr>
            <a:noAutofit/>
          </a:bodyPr>
          <a:lstStyle/>
          <a:p>
            <a:pPr marL="400050" lvl="1" indent="0">
              <a:buClr>
                <a:srgbClr val="CCFFFF"/>
              </a:buClr>
              <a:buNone/>
              <a:defRPr/>
            </a:pPr>
            <a:r>
              <a:rPr lang="en-US" sz="2000" b="1" dirty="0" err="1" smtClean="0">
                <a:latin typeface="Candara" pitchFamily="34" charset="0"/>
              </a:rPr>
              <a:t>Sasaran</a:t>
            </a:r>
            <a:r>
              <a:rPr lang="en-US" sz="2000" b="1" dirty="0" smtClean="0">
                <a:latin typeface="Candara" pitchFamily="34" charset="0"/>
              </a:rPr>
              <a:t> Usaha-</a:t>
            </a:r>
            <a:r>
              <a:rPr lang="en-US" sz="2000" b="1" dirty="0" err="1" smtClean="0">
                <a:latin typeface="Candara" pitchFamily="34" charset="0"/>
              </a:rPr>
              <a:t>usaha</a:t>
            </a:r>
            <a:r>
              <a:rPr lang="en-US" sz="2000" b="1" dirty="0" smtClean="0">
                <a:latin typeface="Candara" pitchFamily="34" charset="0"/>
              </a:rPr>
              <a:t> </a:t>
            </a:r>
            <a:r>
              <a:rPr lang="en-CA" altLang="en-US" sz="2000" b="1" dirty="0" smtClean="0">
                <a:latin typeface="Candara" pitchFamily="34" charset="0"/>
              </a:rPr>
              <a:t>RIA</a:t>
            </a:r>
          </a:p>
          <a:p>
            <a:pPr marL="990600" lvl="1" indent="-533400">
              <a:buClr>
                <a:schemeClr val="hlink"/>
              </a:buClr>
              <a:defRPr/>
            </a:pPr>
            <a:r>
              <a:rPr lang="en-US" sz="1800" dirty="0" err="1" smtClean="0">
                <a:latin typeface="Candara" pitchFamily="34" charset="0"/>
              </a:rPr>
              <a:t>Sasarkan</a:t>
            </a:r>
            <a:r>
              <a:rPr lang="en-US" sz="1800" dirty="0" smtClean="0">
                <a:latin typeface="Candara" pitchFamily="34" charset="0"/>
              </a:rPr>
              <a:t> </a:t>
            </a:r>
            <a:r>
              <a:rPr lang="en-US" sz="1800" dirty="0" err="1" smtClean="0">
                <a:latin typeface="Candara" pitchFamily="34" charset="0"/>
              </a:rPr>
              <a:t>usaha-usaha</a:t>
            </a:r>
            <a:r>
              <a:rPr lang="en-US" sz="1800" dirty="0" smtClean="0">
                <a:latin typeface="Candara" pitchFamily="34" charset="0"/>
              </a:rPr>
              <a:t> </a:t>
            </a:r>
            <a:r>
              <a:rPr lang="en-US" sz="1800" dirty="0" err="1" smtClean="0">
                <a:latin typeface="Candara" pitchFamily="34" charset="0"/>
              </a:rPr>
              <a:t>pada</a:t>
            </a:r>
            <a:r>
              <a:rPr lang="en-US" sz="1800" dirty="0" smtClean="0">
                <a:latin typeface="Candara" pitchFamily="34" charset="0"/>
              </a:rPr>
              <a:t> </a:t>
            </a:r>
            <a:r>
              <a:rPr lang="en-US" sz="1800" dirty="0" err="1">
                <a:latin typeface="Candara" pitchFamily="34" charset="0"/>
              </a:rPr>
              <a:t>cadangan</a:t>
            </a:r>
            <a:r>
              <a:rPr lang="en-US" sz="1800" dirty="0">
                <a:latin typeface="Candara" pitchFamily="34" charset="0"/>
              </a:rPr>
              <a:t> yang </a:t>
            </a:r>
            <a:r>
              <a:rPr lang="en-US" sz="1800" dirty="0" err="1">
                <a:latin typeface="Candara" pitchFamily="34" charset="0"/>
              </a:rPr>
              <a:t>mempunyai</a:t>
            </a:r>
            <a:r>
              <a:rPr lang="en-US" sz="1800" dirty="0">
                <a:latin typeface="Candara" pitchFamily="34" charset="0"/>
              </a:rPr>
              <a:t> </a:t>
            </a:r>
            <a:r>
              <a:rPr lang="en-US" sz="1800" dirty="0" err="1">
                <a:latin typeface="Candara" pitchFamily="34" charset="0"/>
              </a:rPr>
              <a:t>impak</a:t>
            </a:r>
            <a:r>
              <a:rPr lang="en-US" sz="1800" dirty="0">
                <a:latin typeface="Candara" pitchFamily="34" charset="0"/>
              </a:rPr>
              <a:t> </a:t>
            </a:r>
            <a:r>
              <a:rPr lang="en-US" sz="1800" dirty="0" err="1">
                <a:latin typeface="Candara" pitchFamily="34" charset="0"/>
              </a:rPr>
              <a:t>terbesar</a:t>
            </a:r>
            <a:r>
              <a:rPr lang="en-US" sz="1800" dirty="0">
                <a:latin typeface="Candara" pitchFamily="34" charset="0"/>
              </a:rPr>
              <a:t> </a:t>
            </a:r>
            <a:r>
              <a:rPr lang="en-US" sz="1800" dirty="0" err="1" smtClean="0">
                <a:latin typeface="Candara" pitchFamily="34" charset="0"/>
              </a:rPr>
              <a:t>ke</a:t>
            </a:r>
            <a:r>
              <a:rPr lang="en-US" sz="1800" dirty="0" smtClean="0">
                <a:latin typeface="Candara" pitchFamily="34" charset="0"/>
              </a:rPr>
              <a:t> </a:t>
            </a:r>
            <a:r>
              <a:rPr lang="en-US" sz="1800" dirty="0" err="1" smtClean="0">
                <a:latin typeface="Candara" pitchFamily="34" charset="0"/>
              </a:rPr>
              <a:t>atas</a:t>
            </a:r>
            <a:r>
              <a:rPr lang="en-US" sz="1800" dirty="0" smtClean="0">
                <a:latin typeface="Candara" pitchFamily="34" charset="0"/>
              </a:rPr>
              <a:t> </a:t>
            </a:r>
            <a:r>
              <a:rPr lang="en-US" sz="1800" dirty="0" err="1" smtClean="0">
                <a:latin typeface="Candara" pitchFamily="34" charset="0"/>
              </a:rPr>
              <a:t>masyarakat</a:t>
            </a:r>
            <a:r>
              <a:rPr lang="en-US" sz="1800" dirty="0" smtClean="0">
                <a:latin typeface="Candara" pitchFamily="34" charset="0"/>
              </a:rPr>
              <a:t> </a:t>
            </a:r>
            <a:r>
              <a:rPr lang="en-US" sz="1800" dirty="0" err="1">
                <a:latin typeface="Candara" pitchFamily="34" charset="0"/>
              </a:rPr>
              <a:t>dan</a:t>
            </a:r>
            <a:r>
              <a:rPr lang="en-US" sz="1800" dirty="0">
                <a:latin typeface="Candara" pitchFamily="34" charset="0"/>
              </a:rPr>
              <a:t> </a:t>
            </a:r>
            <a:r>
              <a:rPr lang="en-US" sz="1800" dirty="0" err="1" smtClean="0">
                <a:latin typeface="Candara" pitchFamily="34" charset="0"/>
              </a:rPr>
              <a:t>pastikan</a:t>
            </a:r>
            <a:r>
              <a:rPr lang="en-US" sz="1800" dirty="0" smtClean="0">
                <a:latin typeface="Candara" pitchFamily="34" charset="0"/>
              </a:rPr>
              <a:t> </a:t>
            </a:r>
            <a:r>
              <a:rPr lang="en-US" sz="1800" dirty="0" err="1">
                <a:latin typeface="Candara" pitchFamily="34" charset="0"/>
              </a:rPr>
              <a:t>semua</a:t>
            </a:r>
            <a:r>
              <a:rPr lang="en-US" sz="1800" dirty="0">
                <a:latin typeface="Candara" pitchFamily="34" charset="0"/>
              </a:rPr>
              <a:t> </a:t>
            </a:r>
            <a:r>
              <a:rPr lang="en-US" sz="1800" dirty="0" err="1" smtClean="0">
                <a:latin typeface="Candara" pitchFamily="34" charset="0"/>
              </a:rPr>
              <a:t>cadangan</a:t>
            </a:r>
            <a:r>
              <a:rPr lang="en-US" sz="1800" dirty="0" smtClean="0">
                <a:latin typeface="Candara" pitchFamily="34" charset="0"/>
              </a:rPr>
              <a:t> </a:t>
            </a:r>
            <a:r>
              <a:rPr lang="en-US" sz="1800" dirty="0" err="1">
                <a:latin typeface="Candara" pitchFamily="34" charset="0"/>
              </a:rPr>
              <a:t>tersebut</a:t>
            </a:r>
            <a:r>
              <a:rPr lang="en-US" sz="1800" dirty="0">
                <a:latin typeface="Candara" pitchFamily="34" charset="0"/>
              </a:rPr>
              <a:t> </a:t>
            </a:r>
            <a:r>
              <a:rPr lang="en-US" sz="1800" dirty="0" err="1">
                <a:latin typeface="Candara" pitchFamily="34" charset="0"/>
              </a:rPr>
              <a:t>adalah</a:t>
            </a:r>
            <a:r>
              <a:rPr lang="en-US" sz="1800" dirty="0">
                <a:latin typeface="Candara" pitchFamily="34" charset="0"/>
              </a:rPr>
              <a:t> </a:t>
            </a:r>
            <a:r>
              <a:rPr lang="en-US" sz="1800" dirty="0" err="1">
                <a:latin typeface="Candara" pitchFamily="34" charset="0"/>
              </a:rPr>
              <a:t>tertakluk</a:t>
            </a:r>
            <a:r>
              <a:rPr lang="en-US" sz="1800" dirty="0">
                <a:latin typeface="Candara" pitchFamily="34" charset="0"/>
              </a:rPr>
              <a:t> </a:t>
            </a:r>
            <a:r>
              <a:rPr lang="en-US" sz="1800" dirty="0" err="1">
                <a:latin typeface="Candara" pitchFamily="34" charset="0"/>
              </a:rPr>
              <a:t>kepada</a:t>
            </a:r>
            <a:r>
              <a:rPr lang="en-US" sz="1800" dirty="0">
                <a:latin typeface="Candara" pitchFamily="34" charset="0"/>
              </a:rPr>
              <a:t> </a:t>
            </a:r>
            <a:r>
              <a:rPr lang="en-US" sz="1800" dirty="0" err="1">
                <a:latin typeface="Candara" pitchFamily="34" charset="0"/>
              </a:rPr>
              <a:t>penelitian</a:t>
            </a:r>
            <a:r>
              <a:rPr lang="en-US" sz="1800" dirty="0">
                <a:latin typeface="Candara" pitchFamily="34" charset="0"/>
              </a:rPr>
              <a:t> RIA </a:t>
            </a:r>
            <a:endParaRPr lang="en-US" sz="1800" dirty="0" smtClean="0">
              <a:latin typeface="Candara" pitchFamily="34" charset="0"/>
            </a:endParaRPr>
          </a:p>
          <a:p>
            <a:pPr marL="990600" lvl="1" indent="-533400">
              <a:buClr>
                <a:schemeClr val="hlink"/>
              </a:buClr>
              <a:defRPr/>
            </a:pPr>
            <a:r>
              <a:rPr lang="en-US" sz="1800" dirty="0" err="1" smtClean="0">
                <a:latin typeface="Candara" pitchFamily="34" charset="0"/>
              </a:rPr>
              <a:t>Satukan</a:t>
            </a:r>
            <a:r>
              <a:rPr lang="en-US" sz="1800" dirty="0" smtClean="0">
                <a:latin typeface="Candara" pitchFamily="34" charset="0"/>
              </a:rPr>
              <a:t> </a:t>
            </a:r>
            <a:r>
              <a:rPr lang="en-US" sz="1800" dirty="0">
                <a:latin typeface="Candara" pitchFamily="34" charset="0"/>
              </a:rPr>
              <a:t>RIA </a:t>
            </a:r>
            <a:r>
              <a:rPr lang="en-US" sz="1800" dirty="0" err="1">
                <a:latin typeface="Candara" pitchFamily="34" charset="0"/>
              </a:rPr>
              <a:t>dengan</a:t>
            </a:r>
            <a:r>
              <a:rPr lang="en-US" sz="1800" dirty="0">
                <a:latin typeface="Candara" pitchFamily="34" charset="0"/>
              </a:rPr>
              <a:t> proses </a:t>
            </a:r>
            <a:r>
              <a:rPr lang="en-US" sz="1800" dirty="0" err="1" smtClean="0">
                <a:latin typeface="Candara" pitchFamily="34" charset="0"/>
              </a:rPr>
              <a:t>peggubalan</a:t>
            </a:r>
            <a:r>
              <a:rPr lang="en-US" sz="1800" dirty="0" smtClean="0">
                <a:latin typeface="Candara" pitchFamily="34" charset="0"/>
              </a:rPr>
              <a:t> </a:t>
            </a:r>
            <a:r>
              <a:rPr lang="en-US" sz="1800" dirty="0" err="1" smtClean="0">
                <a:latin typeface="Candara" pitchFamily="34" charset="0"/>
              </a:rPr>
              <a:t>dasar</a:t>
            </a:r>
            <a:r>
              <a:rPr lang="en-US" sz="1800" dirty="0" smtClean="0">
                <a:latin typeface="Candara" pitchFamily="34" charset="0"/>
              </a:rPr>
              <a:t> </a:t>
            </a:r>
            <a:r>
              <a:rPr lang="en-US" sz="1800" dirty="0">
                <a:latin typeface="Candara" pitchFamily="34" charset="0"/>
              </a:rPr>
              <a:t>(</a:t>
            </a:r>
            <a:r>
              <a:rPr lang="en-US" sz="1800" dirty="0" err="1" smtClean="0">
                <a:latin typeface="Candara" pitchFamily="34" charset="0"/>
              </a:rPr>
              <a:t>mulakan</a:t>
            </a:r>
            <a:r>
              <a:rPr lang="en-US" sz="1800" dirty="0" smtClean="0">
                <a:latin typeface="Candara" pitchFamily="34" charset="0"/>
              </a:rPr>
              <a:t> </a:t>
            </a:r>
            <a:r>
              <a:rPr lang="en-US" sz="1800" dirty="0" err="1">
                <a:latin typeface="Candara" pitchFamily="34" charset="0"/>
              </a:rPr>
              <a:t>seawal</a:t>
            </a:r>
            <a:r>
              <a:rPr lang="en-US" sz="1800" dirty="0">
                <a:latin typeface="Candara" pitchFamily="34" charset="0"/>
              </a:rPr>
              <a:t> </a:t>
            </a:r>
            <a:r>
              <a:rPr lang="en-US" sz="1800" dirty="0" err="1">
                <a:latin typeface="Candara" pitchFamily="34" charset="0"/>
              </a:rPr>
              <a:t>mungkin</a:t>
            </a:r>
            <a:r>
              <a:rPr lang="en-US" sz="1800" dirty="0">
                <a:latin typeface="Candara" pitchFamily="34" charset="0"/>
              </a:rPr>
              <a:t>) </a:t>
            </a:r>
            <a:endParaRPr lang="en-US" sz="1800" dirty="0" smtClean="0">
              <a:latin typeface="Candara" pitchFamily="34" charset="0"/>
            </a:endParaRPr>
          </a:p>
          <a:p>
            <a:pPr marL="990600" lvl="1" indent="-533400">
              <a:buClr>
                <a:schemeClr val="hlink"/>
              </a:buClr>
              <a:defRPr/>
            </a:pPr>
            <a:r>
              <a:rPr lang="en-US" sz="1800" dirty="0" err="1" smtClean="0">
                <a:latin typeface="Candara" pitchFamily="34" charset="0"/>
              </a:rPr>
              <a:t>Jika</a:t>
            </a:r>
            <a:r>
              <a:rPr lang="en-US" sz="1800" dirty="0" smtClean="0">
                <a:latin typeface="Candara" pitchFamily="34" charset="0"/>
              </a:rPr>
              <a:t> </a:t>
            </a:r>
            <a:r>
              <a:rPr lang="en-US" sz="1800" dirty="0" err="1" smtClean="0">
                <a:latin typeface="Candara" pitchFamily="34" charset="0"/>
              </a:rPr>
              <a:t>dimulakan</a:t>
            </a:r>
            <a:r>
              <a:rPr lang="en-US" sz="1800" dirty="0" smtClean="0">
                <a:latin typeface="Candara" pitchFamily="34" charset="0"/>
              </a:rPr>
              <a:t> </a:t>
            </a:r>
            <a:r>
              <a:rPr lang="en-US" sz="1800" dirty="0" err="1">
                <a:latin typeface="Candara" pitchFamily="34" charset="0"/>
              </a:rPr>
              <a:t>awal</a:t>
            </a:r>
            <a:r>
              <a:rPr lang="en-US" sz="1800" dirty="0">
                <a:latin typeface="Candara" pitchFamily="34" charset="0"/>
              </a:rPr>
              <a:t> </a:t>
            </a:r>
            <a:r>
              <a:rPr lang="en-US" sz="1800" dirty="0" err="1">
                <a:latin typeface="Candara" pitchFamily="34" charset="0"/>
              </a:rPr>
              <a:t>dalam</a:t>
            </a:r>
            <a:r>
              <a:rPr lang="en-US" sz="1800" dirty="0">
                <a:latin typeface="Candara" pitchFamily="34" charset="0"/>
              </a:rPr>
              <a:t> proses </a:t>
            </a:r>
            <a:r>
              <a:rPr lang="en-US" sz="1800" dirty="0" err="1">
                <a:latin typeface="Candara" pitchFamily="34" charset="0"/>
              </a:rPr>
              <a:t>membuat</a:t>
            </a:r>
            <a:r>
              <a:rPr lang="en-US" sz="1800" dirty="0">
                <a:latin typeface="Candara" pitchFamily="34" charset="0"/>
              </a:rPr>
              <a:t> </a:t>
            </a:r>
            <a:r>
              <a:rPr lang="en-US" sz="1800" dirty="0" err="1">
                <a:latin typeface="Candara" pitchFamily="34" charset="0"/>
              </a:rPr>
              <a:t>keputusan</a:t>
            </a:r>
            <a:r>
              <a:rPr lang="en-US" sz="1800" dirty="0">
                <a:latin typeface="Candara" pitchFamily="34" charset="0"/>
              </a:rPr>
              <a:t>, RIA </a:t>
            </a:r>
            <a:r>
              <a:rPr lang="en-US" sz="1800" dirty="0" err="1" smtClean="0">
                <a:latin typeface="Candara" pitchFamily="34" charset="0"/>
              </a:rPr>
              <a:t>tidak</a:t>
            </a:r>
            <a:r>
              <a:rPr lang="en-US" sz="1800" dirty="0" smtClean="0">
                <a:latin typeface="Candara" pitchFamily="34" charset="0"/>
              </a:rPr>
              <a:t> </a:t>
            </a:r>
            <a:r>
              <a:rPr lang="en-US" sz="1800" dirty="0" err="1" smtClean="0">
                <a:latin typeface="Candara" pitchFamily="34" charset="0"/>
              </a:rPr>
              <a:t>akan</a:t>
            </a:r>
            <a:r>
              <a:rPr lang="en-US" sz="1800" dirty="0" smtClean="0">
                <a:latin typeface="Candara" pitchFamily="34" charset="0"/>
              </a:rPr>
              <a:t> </a:t>
            </a:r>
            <a:r>
              <a:rPr lang="en-US" sz="1800" dirty="0" err="1" smtClean="0">
                <a:latin typeface="Candara" pitchFamily="34" charset="0"/>
              </a:rPr>
              <a:t>melambatkan</a:t>
            </a:r>
            <a:r>
              <a:rPr lang="en-US" sz="1800" dirty="0" smtClean="0">
                <a:latin typeface="Candara" pitchFamily="34" charset="0"/>
              </a:rPr>
              <a:t> </a:t>
            </a:r>
            <a:r>
              <a:rPr lang="en-US" sz="1800" dirty="0" err="1" smtClean="0">
                <a:latin typeface="Candara" pitchFamily="34" charset="0"/>
              </a:rPr>
              <a:t>perjalanan</a:t>
            </a:r>
            <a:r>
              <a:rPr lang="en-US" sz="1800" dirty="0" smtClean="0">
                <a:latin typeface="Candara" pitchFamily="34" charset="0"/>
              </a:rPr>
              <a:t> proses </a:t>
            </a:r>
          </a:p>
          <a:p>
            <a:pPr marL="990600" lvl="1" indent="-533400">
              <a:buClr>
                <a:schemeClr val="hlink"/>
              </a:buClr>
              <a:defRPr/>
            </a:pPr>
            <a:r>
              <a:rPr lang="en-US" sz="1800" dirty="0" err="1" smtClean="0">
                <a:latin typeface="Candara" pitchFamily="34" charset="0"/>
              </a:rPr>
              <a:t>Integrasi</a:t>
            </a:r>
            <a:r>
              <a:rPr lang="en-US" sz="1800" dirty="0" smtClean="0">
                <a:latin typeface="Candara" pitchFamily="34" charset="0"/>
              </a:rPr>
              <a:t> </a:t>
            </a:r>
            <a:r>
              <a:rPr lang="en-US" sz="1800" dirty="0" err="1">
                <a:latin typeface="Candara" pitchFamily="34" charset="0"/>
              </a:rPr>
              <a:t>merupakan</a:t>
            </a:r>
            <a:r>
              <a:rPr lang="en-US" sz="1800" dirty="0">
                <a:latin typeface="Candara" pitchFamily="34" charset="0"/>
              </a:rPr>
              <a:t> proses </a:t>
            </a:r>
            <a:r>
              <a:rPr lang="en-US" sz="1800" dirty="0" err="1">
                <a:latin typeface="Candara" pitchFamily="34" charset="0"/>
              </a:rPr>
              <a:t>jangka</a:t>
            </a:r>
            <a:r>
              <a:rPr lang="en-US" sz="1800" dirty="0">
                <a:latin typeface="Candara" pitchFamily="34" charset="0"/>
              </a:rPr>
              <a:t> </a:t>
            </a:r>
            <a:r>
              <a:rPr lang="en-US" sz="1800" dirty="0" err="1">
                <a:latin typeface="Candara" pitchFamily="34" charset="0"/>
              </a:rPr>
              <a:t>panjang</a:t>
            </a:r>
            <a:r>
              <a:rPr lang="en-US" sz="1800" dirty="0">
                <a:latin typeface="Candara" pitchFamily="34" charset="0"/>
              </a:rPr>
              <a:t> yang </a:t>
            </a:r>
            <a:r>
              <a:rPr lang="en-US" sz="1800" dirty="0" err="1">
                <a:latin typeface="Candara" pitchFamily="34" charset="0"/>
              </a:rPr>
              <a:t>membawa</a:t>
            </a:r>
            <a:r>
              <a:rPr lang="en-US" sz="1800" dirty="0">
                <a:latin typeface="Candara" pitchFamily="34" charset="0"/>
              </a:rPr>
              <a:t> </a:t>
            </a:r>
            <a:r>
              <a:rPr lang="en-US" sz="1800" dirty="0" err="1">
                <a:latin typeface="Candara" pitchFamily="34" charset="0"/>
              </a:rPr>
              <a:t>kepada</a:t>
            </a:r>
            <a:r>
              <a:rPr lang="en-US" sz="1800" dirty="0">
                <a:latin typeface="Candara" pitchFamily="34" charset="0"/>
              </a:rPr>
              <a:t> </a:t>
            </a:r>
            <a:r>
              <a:rPr lang="en-US" sz="1800" dirty="0" err="1">
                <a:latin typeface="Candara" pitchFamily="34" charset="0"/>
              </a:rPr>
              <a:t>perubahan</a:t>
            </a:r>
            <a:r>
              <a:rPr lang="en-US" sz="1800" dirty="0">
                <a:latin typeface="Candara" pitchFamily="34" charset="0"/>
              </a:rPr>
              <a:t> </a:t>
            </a:r>
            <a:r>
              <a:rPr lang="en-US" sz="1800" dirty="0" err="1">
                <a:latin typeface="Candara" pitchFamily="34" charset="0"/>
              </a:rPr>
              <a:t>budaya</a:t>
            </a:r>
            <a:r>
              <a:rPr lang="en-US" sz="1800" dirty="0">
                <a:latin typeface="Candara" pitchFamily="34" charset="0"/>
              </a:rPr>
              <a:t> di </a:t>
            </a:r>
            <a:r>
              <a:rPr lang="en-US" sz="1800" dirty="0" err="1">
                <a:latin typeface="Candara" pitchFamily="34" charset="0"/>
              </a:rPr>
              <a:t>kalangan</a:t>
            </a:r>
            <a:r>
              <a:rPr lang="en-US" sz="1800" dirty="0">
                <a:latin typeface="Candara" pitchFamily="34" charset="0"/>
              </a:rPr>
              <a:t> </a:t>
            </a:r>
            <a:r>
              <a:rPr lang="en-US" sz="1800" dirty="0" err="1">
                <a:latin typeface="Candara" pitchFamily="34" charset="0"/>
              </a:rPr>
              <a:t>pengawal</a:t>
            </a:r>
            <a:r>
              <a:rPr lang="en-US" sz="1800" dirty="0">
                <a:latin typeface="Candara" pitchFamily="34" charset="0"/>
              </a:rPr>
              <a:t> </a:t>
            </a:r>
            <a:r>
              <a:rPr lang="en-US" sz="1800" dirty="0" err="1">
                <a:latin typeface="Candara" pitchFamily="34" charset="0"/>
              </a:rPr>
              <a:t>selia</a:t>
            </a:r>
            <a:r>
              <a:rPr lang="en-US" sz="1800" dirty="0">
                <a:latin typeface="Candara" pitchFamily="34" charset="0"/>
              </a:rPr>
              <a:t> </a:t>
            </a:r>
            <a:r>
              <a:rPr lang="en-US" sz="1800" dirty="0" err="1">
                <a:latin typeface="Candara" pitchFamily="34" charset="0"/>
              </a:rPr>
              <a:t>dan</a:t>
            </a:r>
            <a:r>
              <a:rPr lang="en-US" sz="1800" dirty="0">
                <a:latin typeface="Candara" pitchFamily="34" charset="0"/>
              </a:rPr>
              <a:t> </a:t>
            </a:r>
            <a:r>
              <a:rPr lang="en-US" sz="1800" dirty="0" err="1" smtClean="0">
                <a:latin typeface="Candara" pitchFamily="34" charset="0"/>
              </a:rPr>
              <a:t>perundangan</a:t>
            </a:r>
            <a:endParaRPr lang="en-US" sz="1800" dirty="0" smtClean="0">
              <a:latin typeface="Candara" pitchFamily="34" charset="0"/>
            </a:endParaRPr>
          </a:p>
          <a:p>
            <a:pPr marL="400050" lvl="1" indent="0">
              <a:buClr>
                <a:srgbClr val="CCFFFF"/>
              </a:buClr>
              <a:buNone/>
              <a:defRPr/>
            </a:pPr>
            <a:endParaRPr lang="en-CA" altLang="en-US" sz="1200" b="1" dirty="0" smtClean="0">
              <a:latin typeface="Candara" pitchFamily="34" charset="0"/>
            </a:endParaRPr>
          </a:p>
          <a:p>
            <a:pPr marL="400050" lvl="1" indent="0">
              <a:buClr>
                <a:srgbClr val="CCFFFF"/>
              </a:buClr>
              <a:buNone/>
              <a:defRPr/>
            </a:pPr>
            <a:r>
              <a:rPr lang="en-CA" altLang="en-US" sz="2000" b="1" dirty="0" err="1" smtClean="0">
                <a:latin typeface="Candara" pitchFamily="34" charset="0"/>
              </a:rPr>
              <a:t>Komunikasi</a:t>
            </a:r>
            <a:r>
              <a:rPr lang="en-CA" altLang="en-US" sz="2000" b="1" dirty="0" smtClean="0">
                <a:latin typeface="Candara" pitchFamily="34" charset="0"/>
              </a:rPr>
              <a:t> </a:t>
            </a:r>
            <a:r>
              <a:rPr lang="en-CA" altLang="en-US" sz="2000" b="1" dirty="0" err="1" smtClean="0">
                <a:latin typeface="Candara" pitchFamily="34" charset="0"/>
              </a:rPr>
              <a:t>Keputusan</a:t>
            </a:r>
            <a:r>
              <a:rPr lang="en-CA" altLang="en-US" sz="2000" b="1" dirty="0" smtClean="0">
                <a:latin typeface="Candara" pitchFamily="34" charset="0"/>
              </a:rPr>
              <a:t> </a:t>
            </a:r>
            <a:endParaRPr lang="en-CA" altLang="en-US" sz="2000" b="1" dirty="0">
              <a:latin typeface="Candara" pitchFamily="34" charset="0"/>
            </a:endParaRPr>
          </a:p>
          <a:p>
            <a:pPr marL="990600" lvl="1" indent="-533400">
              <a:defRPr/>
            </a:pPr>
            <a:r>
              <a:rPr lang="en-US" sz="1800" dirty="0" err="1" smtClean="0">
                <a:latin typeface="Candara" pitchFamily="34" charset="0"/>
              </a:rPr>
              <a:t>Andaian</a:t>
            </a:r>
            <a:r>
              <a:rPr lang="en-US" sz="1800" dirty="0" smtClean="0">
                <a:latin typeface="Candara" pitchFamily="34" charset="0"/>
              </a:rPr>
              <a:t> </a:t>
            </a:r>
            <a:r>
              <a:rPr lang="en-US" sz="1800" dirty="0" err="1" smtClean="0">
                <a:latin typeface="Candara" pitchFamily="34" charset="0"/>
              </a:rPr>
              <a:t>pengujian</a:t>
            </a:r>
            <a:r>
              <a:rPr lang="en-US" sz="1800" dirty="0" smtClean="0">
                <a:latin typeface="Candara" pitchFamily="34" charset="0"/>
              </a:rPr>
              <a:t> </a:t>
            </a:r>
            <a:r>
              <a:rPr lang="en-US" sz="1800" dirty="0" err="1" smtClean="0">
                <a:latin typeface="Candara" pitchFamily="34" charset="0"/>
              </a:rPr>
              <a:t>dan</a:t>
            </a:r>
            <a:r>
              <a:rPr lang="en-US" sz="1800" dirty="0" smtClean="0">
                <a:latin typeface="Candara" pitchFamily="34" charset="0"/>
              </a:rPr>
              <a:t> </a:t>
            </a:r>
            <a:r>
              <a:rPr lang="en-US" sz="1800" dirty="0">
                <a:latin typeface="Candara" pitchFamily="34" charset="0"/>
              </a:rPr>
              <a:t>data yang </a:t>
            </a:r>
            <a:r>
              <a:rPr lang="en-US" sz="1800" dirty="0" err="1">
                <a:latin typeface="Candara" pitchFamily="34" charset="0"/>
              </a:rPr>
              <a:t>digunakan</a:t>
            </a:r>
            <a:r>
              <a:rPr lang="en-US" sz="1800" dirty="0">
                <a:latin typeface="Candara" pitchFamily="34" charset="0"/>
              </a:rPr>
              <a:t> </a:t>
            </a:r>
            <a:r>
              <a:rPr lang="en-US" sz="1800" dirty="0" err="1">
                <a:latin typeface="Candara" pitchFamily="34" charset="0"/>
              </a:rPr>
              <a:t>dalam</a:t>
            </a:r>
            <a:r>
              <a:rPr lang="en-US" sz="1800" dirty="0">
                <a:latin typeface="Candara" pitchFamily="34" charset="0"/>
              </a:rPr>
              <a:t> RIAS </a:t>
            </a:r>
            <a:r>
              <a:rPr lang="en-US" sz="1800" dirty="0" err="1">
                <a:latin typeface="Candara" pitchFamily="34" charset="0"/>
              </a:rPr>
              <a:t>melalui</a:t>
            </a:r>
            <a:r>
              <a:rPr lang="en-US" sz="1800" dirty="0">
                <a:latin typeface="Candara" pitchFamily="34" charset="0"/>
              </a:rPr>
              <a:t> </a:t>
            </a:r>
            <a:r>
              <a:rPr lang="en-US" sz="1800" dirty="0" err="1">
                <a:latin typeface="Candara" pitchFamily="34" charset="0"/>
              </a:rPr>
              <a:t>pendedahan</a:t>
            </a:r>
            <a:r>
              <a:rPr lang="en-US" sz="1800" dirty="0">
                <a:latin typeface="Candara" pitchFamily="34" charset="0"/>
              </a:rPr>
              <a:t> </a:t>
            </a:r>
            <a:r>
              <a:rPr lang="en-US" sz="1800" dirty="0" err="1" smtClean="0">
                <a:latin typeface="Candara" pitchFamily="34" charset="0"/>
              </a:rPr>
              <a:t>awam</a:t>
            </a:r>
            <a:endParaRPr lang="en-US" sz="1800" dirty="0" smtClean="0">
              <a:latin typeface="Candara" pitchFamily="34" charset="0"/>
            </a:endParaRPr>
          </a:p>
          <a:p>
            <a:pPr marL="990600" lvl="1" indent="-533400">
              <a:defRPr/>
            </a:pPr>
            <a:r>
              <a:rPr lang="en-US" sz="1800" dirty="0" err="1" smtClean="0">
                <a:latin typeface="Candara" pitchFamily="34" charset="0"/>
              </a:rPr>
              <a:t>Bertujuan</a:t>
            </a:r>
            <a:r>
              <a:rPr lang="en-US" sz="1800" dirty="0" smtClean="0">
                <a:latin typeface="Candara" pitchFamily="34" charset="0"/>
              </a:rPr>
              <a:t> </a:t>
            </a:r>
            <a:r>
              <a:rPr lang="en-US" sz="1800" dirty="0" err="1">
                <a:latin typeface="Candara" pitchFamily="34" charset="0"/>
              </a:rPr>
              <a:t>untuk</a:t>
            </a:r>
            <a:r>
              <a:rPr lang="en-US" sz="1800" dirty="0">
                <a:latin typeface="Candara" pitchFamily="34" charset="0"/>
              </a:rPr>
              <a:t> </a:t>
            </a:r>
            <a:r>
              <a:rPr lang="en-US" sz="1800" dirty="0" err="1">
                <a:latin typeface="Candara" pitchFamily="34" charset="0"/>
              </a:rPr>
              <a:t>meningkatkan</a:t>
            </a:r>
            <a:r>
              <a:rPr lang="en-US" sz="1800" dirty="0">
                <a:latin typeface="Candara" pitchFamily="34" charset="0"/>
              </a:rPr>
              <a:t> </a:t>
            </a:r>
            <a:r>
              <a:rPr lang="en-US" sz="1800" dirty="0" err="1">
                <a:latin typeface="Candara" pitchFamily="34" charset="0"/>
              </a:rPr>
              <a:t>kualiti</a:t>
            </a:r>
            <a:r>
              <a:rPr lang="en-US" sz="1800" dirty="0">
                <a:latin typeface="Candara" pitchFamily="34" charset="0"/>
              </a:rPr>
              <a:t> data </a:t>
            </a:r>
            <a:r>
              <a:rPr lang="en-US" sz="1800" dirty="0" err="1">
                <a:latin typeface="Candara" pitchFamily="34" charset="0"/>
              </a:rPr>
              <a:t>dan</a:t>
            </a:r>
            <a:r>
              <a:rPr lang="en-US" sz="1800" dirty="0">
                <a:latin typeface="Candara" pitchFamily="34" charset="0"/>
              </a:rPr>
              <a:t> </a:t>
            </a:r>
            <a:r>
              <a:rPr lang="en-US" sz="1800" dirty="0" err="1" smtClean="0">
                <a:latin typeface="Candara" pitchFamily="34" charset="0"/>
              </a:rPr>
              <a:t>seterusnya</a:t>
            </a:r>
            <a:r>
              <a:rPr lang="en-US" sz="1800" dirty="0" smtClean="0">
                <a:latin typeface="Candara" pitchFamily="34" charset="0"/>
              </a:rPr>
              <a:t> </a:t>
            </a:r>
            <a:r>
              <a:rPr lang="en-US" sz="1800" dirty="0" err="1" smtClean="0">
                <a:latin typeface="Candara" pitchFamily="34" charset="0"/>
              </a:rPr>
              <a:t>peraturan-peraturan</a:t>
            </a:r>
            <a:endParaRPr lang="en-US" sz="1800" dirty="0" smtClean="0">
              <a:latin typeface="Candara" pitchFamily="34" charset="0"/>
            </a:endParaRPr>
          </a:p>
        </p:txBody>
      </p:sp>
      <p:sp>
        <p:nvSpPr>
          <p:cNvPr id="4" name="Slide Number Placeholder 5"/>
          <p:cNvSpPr>
            <a:spLocks noGrp="1"/>
          </p:cNvSpPr>
          <p:nvPr>
            <p:ph type="sldNum" sz="quarter" idx="12"/>
          </p:nvPr>
        </p:nvSpPr>
        <p:spPr/>
        <p:txBody>
          <a:bodyPr/>
          <a:lstStyle/>
          <a:p>
            <a:pPr>
              <a:defRPr/>
            </a:pPr>
            <a:fld id="{2239E7D1-E5EE-4EA3-A7C5-CE637FB8A7C0}" type="slidenum">
              <a:rPr lang="en-US" altLang="en-US">
                <a:solidFill>
                  <a:prstClr val="black">
                    <a:tint val="75000"/>
                  </a:prstClr>
                </a:solidFill>
              </a:rPr>
              <a:pPr>
                <a:defRPr/>
              </a:pPr>
              <a:t>55</a:t>
            </a:fld>
            <a:endParaRPr lang="en-US" altLang="en-US">
              <a:solidFill>
                <a:prstClr val="black">
                  <a:tint val="75000"/>
                </a:prstClr>
              </a:solidFill>
            </a:endParaRPr>
          </a:p>
        </p:txBody>
      </p:sp>
    </p:spTree>
    <p:extLst>
      <p:ext uri="{BB962C8B-B14F-4D97-AF65-F5344CB8AC3E}">
        <p14:creationId xmlns:p14="http://schemas.microsoft.com/office/powerpoint/2010/main" val="355381419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609600" y="34636"/>
            <a:ext cx="8243887" cy="1008063"/>
          </a:xfrm>
        </p:spPr>
        <p:txBody>
          <a:bodyPr/>
          <a:lstStyle/>
          <a:p>
            <a:pPr eaLnBrk="1" hangingPunct="1">
              <a:spcAft>
                <a:spcPct val="25000"/>
              </a:spcAft>
              <a:defRPr/>
            </a:pPr>
            <a:r>
              <a:rPr lang="en-CA" altLang="en-US" sz="4600" b="1" dirty="0" err="1" smtClean="0">
                <a:solidFill>
                  <a:srgbClr val="FF0000"/>
                </a:solidFill>
                <a:latin typeface="Candara" pitchFamily="34" charset="0"/>
              </a:rPr>
              <a:t>Amalan</a:t>
            </a:r>
            <a:r>
              <a:rPr lang="en-CA" altLang="en-US" sz="4600" b="1" dirty="0" smtClean="0">
                <a:solidFill>
                  <a:srgbClr val="FF0000"/>
                </a:solidFill>
                <a:latin typeface="Candara" pitchFamily="34" charset="0"/>
              </a:rPr>
              <a:t> </a:t>
            </a:r>
            <a:r>
              <a:rPr lang="en-CA" altLang="en-US" sz="4600" b="1" dirty="0" err="1" smtClean="0">
                <a:solidFill>
                  <a:srgbClr val="FF0000"/>
                </a:solidFill>
                <a:latin typeface="Candara" pitchFamily="34" charset="0"/>
              </a:rPr>
              <a:t>Terbaik</a:t>
            </a:r>
            <a:r>
              <a:rPr lang="en-CA" altLang="en-US" sz="4600" b="1" dirty="0" smtClean="0">
                <a:solidFill>
                  <a:srgbClr val="FF0000"/>
                </a:solidFill>
                <a:latin typeface="Candara" pitchFamily="34" charset="0"/>
              </a:rPr>
              <a:t> OECD</a:t>
            </a:r>
            <a:endParaRPr lang="en-US" altLang="en-US" sz="3400" b="1" dirty="0" smtClean="0">
              <a:solidFill>
                <a:srgbClr val="FF0000"/>
              </a:solidFill>
              <a:latin typeface="Candara" pitchFamily="34" charset="0"/>
            </a:endParaRPr>
          </a:p>
        </p:txBody>
      </p:sp>
      <p:sp>
        <p:nvSpPr>
          <p:cNvPr id="45059" name="Rectangle 3"/>
          <p:cNvSpPr>
            <a:spLocks noGrp="1" noChangeArrowheads="1"/>
          </p:cNvSpPr>
          <p:nvPr>
            <p:ph idx="1"/>
          </p:nvPr>
        </p:nvSpPr>
        <p:spPr>
          <a:xfrm>
            <a:off x="1060450" y="1844675"/>
            <a:ext cx="7543800" cy="4537075"/>
          </a:xfrm>
        </p:spPr>
        <p:txBody>
          <a:bodyPr>
            <a:normAutofit/>
          </a:bodyPr>
          <a:lstStyle/>
          <a:p>
            <a:pPr marL="457200" lvl="1" indent="0">
              <a:buNone/>
              <a:defRPr/>
            </a:pPr>
            <a:r>
              <a:rPr lang="en-US" sz="2400" b="1" dirty="0" err="1">
                <a:latin typeface="Candara" pitchFamily="34" charset="0"/>
              </a:rPr>
              <a:t>Penglibatan</a:t>
            </a:r>
            <a:r>
              <a:rPr lang="en-US" sz="2400" b="1" dirty="0">
                <a:latin typeface="Candara" pitchFamily="34" charset="0"/>
              </a:rPr>
              <a:t> Orang </a:t>
            </a:r>
            <a:r>
              <a:rPr lang="en-US" sz="2400" b="1" dirty="0" err="1">
                <a:latin typeface="Candara" pitchFamily="34" charset="0"/>
              </a:rPr>
              <a:t>Ramai</a:t>
            </a:r>
            <a:r>
              <a:rPr lang="en-US" sz="2400" b="1" dirty="0">
                <a:latin typeface="Candara" pitchFamily="34" charset="0"/>
              </a:rPr>
              <a:t> </a:t>
            </a:r>
            <a:r>
              <a:rPr lang="en-US" sz="2400" b="1" dirty="0" err="1">
                <a:latin typeface="Candara" pitchFamily="34" charset="0"/>
              </a:rPr>
              <a:t>Secara</a:t>
            </a:r>
            <a:r>
              <a:rPr lang="en-US" sz="2400" b="1" dirty="0">
                <a:latin typeface="Candara" pitchFamily="34" charset="0"/>
              </a:rPr>
              <a:t> </a:t>
            </a:r>
            <a:r>
              <a:rPr lang="en-US" sz="2400" b="1" dirty="0" err="1">
                <a:latin typeface="Candara" pitchFamily="34" charset="0"/>
              </a:rPr>
              <a:t>Menyeluruh</a:t>
            </a:r>
            <a:endParaRPr lang="en-US" altLang="en-US" sz="2400" b="1" dirty="0">
              <a:latin typeface="Candara" pitchFamily="34" charset="0"/>
            </a:endParaRPr>
          </a:p>
          <a:p>
            <a:pPr marL="990600" lvl="1" indent="-533400">
              <a:defRPr/>
            </a:pPr>
            <a:r>
              <a:rPr lang="en-US" sz="2000" dirty="0" err="1">
                <a:latin typeface="Candara" pitchFamily="34" charset="0"/>
              </a:rPr>
              <a:t>Perundingan</a:t>
            </a:r>
            <a:r>
              <a:rPr lang="en-US" sz="2000" dirty="0">
                <a:latin typeface="Candara" pitchFamily="34" charset="0"/>
              </a:rPr>
              <a:t> </a:t>
            </a:r>
            <a:r>
              <a:rPr lang="en-US" sz="2000" dirty="0" err="1">
                <a:latin typeface="Candara" pitchFamily="34" charset="0"/>
              </a:rPr>
              <a:t>mampu</a:t>
            </a:r>
            <a:r>
              <a:rPr lang="en-US" sz="2000" dirty="0">
                <a:latin typeface="Candara" pitchFamily="34" charset="0"/>
              </a:rPr>
              <a:t> </a:t>
            </a:r>
            <a:r>
              <a:rPr lang="en-US" sz="2000" dirty="0" err="1">
                <a:latin typeface="Candara" pitchFamily="34" charset="0"/>
              </a:rPr>
              <a:t>menghasilkan</a:t>
            </a:r>
            <a:r>
              <a:rPr lang="en-US" sz="2000" dirty="0">
                <a:latin typeface="Candara" pitchFamily="34" charset="0"/>
              </a:rPr>
              <a:t> </a:t>
            </a:r>
            <a:r>
              <a:rPr lang="en-US" sz="2000" dirty="0" err="1">
                <a:latin typeface="Candara" pitchFamily="34" charset="0"/>
              </a:rPr>
              <a:t>maklumat</a:t>
            </a:r>
            <a:r>
              <a:rPr lang="en-US" sz="2000" dirty="0">
                <a:latin typeface="Candara" pitchFamily="34" charset="0"/>
              </a:rPr>
              <a:t> </a:t>
            </a:r>
            <a:r>
              <a:rPr lang="en-US" sz="2000" dirty="0" err="1">
                <a:latin typeface="Candara" pitchFamily="34" charset="0"/>
              </a:rPr>
              <a:t>penting</a:t>
            </a:r>
            <a:r>
              <a:rPr lang="en-US" sz="2000" dirty="0">
                <a:latin typeface="Candara" pitchFamily="34" charset="0"/>
              </a:rPr>
              <a:t> </a:t>
            </a:r>
            <a:r>
              <a:rPr lang="en-US" sz="2000" dirty="0" err="1">
                <a:latin typeface="Candara" pitchFamily="34" charset="0"/>
              </a:rPr>
              <a:t>mengenai</a:t>
            </a:r>
            <a:r>
              <a:rPr lang="en-US" sz="2000" dirty="0">
                <a:latin typeface="Candara" pitchFamily="34" charset="0"/>
              </a:rPr>
              <a:t> </a:t>
            </a:r>
            <a:r>
              <a:rPr lang="en-US" sz="2000" dirty="0" err="1">
                <a:latin typeface="Candara" pitchFamily="34" charset="0"/>
              </a:rPr>
              <a:t>kemungkinan</a:t>
            </a:r>
            <a:r>
              <a:rPr lang="en-US" sz="2000" dirty="0">
                <a:latin typeface="Candara" pitchFamily="34" charset="0"/>
              </a:rPr>
              <a:t> </a:t>
            </a:r>
            <a:r>
              <a:rPr lang="en-US" sz="2000" dirty="0" err="1">
                <a:latin typeface="Candara" pitchFamily="34" charset="0"/>
              </a:rPr>
              <a:t>cadangan</a:t>
            </a:r>
            <a:r>
              <a:rPr lang="en-US" sz="2000" dirty="0">
                <a:latin typeface="Candara" pitchFamily="34" charset="0"/>
              </a:rPr>
              <a:t>, </a:t>
            </a:r>
            <a:r>
              <a:rPr lang="en-US" sz="2000" dirty="0" err="1">
                <a:latin typeface="Candara" pitchFamily="34" charset="0"/>
              </a:rPr>
              <a:t>pelbagai</a:t>
            </a:r>
            <a:r>
              <a:rPr lang="en-US" sz="2000" dirty="0">
                <a:latin typeface="Candara" pitchFamily="34" charset="0"/>
              </a:rPr>
              <a:t> </a:t>
            </a:r>
            <a:r>
              <a:rPr lang="en-US" sz="2000" dirty="0" err="1">
                <a:latin typeface="Candara" pitchFamily="34" charset="0"/>
              </a:rPr>
              <a:t>alternatif</a:t>
            </a:r>
            <a:r>
              <a:rPr lang="en-US" sz="2000" dirty="0">
                <a:latin typeface="Candara" pitchFamily="34" charset="0"/>
              </a:rPr>
              <a:t> </a:t>
            </a:r>
            <a:r>
              <a:rPr lang="en-US" sz="2000" dirty="0" err="1">
                <a:latin typeface="Candara" pitchFamily="34" charset="0"/>
              </a:rPr>
              <a:t>dan</a:t>
            </a:r>
            <a:r>
              <a:rPr lang="en-US" sz="2000" dirty="0">
                <a:latin typeface="Candara" pitchFamily="34" charset="0"/>
              </a:rPr>
              <a:t> </a:t>
            </a:r>
            <a:r>
              <a:rPr lang="en-US" sz="2000" dirty="0" err="1">
                <a:latin typeface="Candara" pitchFamily="34" charset="0"/>
              </a:rPr>
              <a:t>kebarangkalian</a:t>
            </a:r>
            <a:r>
              <a:rPr lang="en-US" sz="2000" dirty="0">
                <a:latin typeface="Candara" pitchFamily="34" charset="0"/>
              </a:rPr>
              <a:t> </a:t>
            </a:r>
            <a:r>
              <a:rPr lang="en-US" sz="2000" dirty="0" err="1">
                <a:latin typeface="Candara" pitchFamily="34" charset="0"/>
              </a:rPr>
              <a:t>pihak-pihak</a:t>
            </a:r>
            <a:r>
              <a:rPr lang="en-US" sz="2000" dirty="0">
                <a:latin typeface="Candara" pitchFamily="34" charset="0"/>
              </a:rPr>
              <a:t> </a:t>
            </a:r>
            <a:r>
              <a:rPr lang="en-US" sz="2000" dirty="0" err="1">
                <a:latin typeface="Candara" pitchFamily="34" charset="0"/>
              </a:rPr>
              <a:t>terbabit</a:t>
            </a:r>
            <a:r>
              <a:rPr lang="en-US" sz="2000" dirty="0">
                <a:latin typeface="Candara" pitchFamily="34" charset="0"/>
              </a:rPr>
              <a:t> </a:t>
            </a:r>
            <a:r>
              <a:rPr lang="en-US" sz="2000" dirty="0" err="1">
                <a:latin typeface="Candara" pitchFamily="34" charset="0"/>
              </a:rPr>
              <a:t>menerima</a:t>
            </a:r>
            <a:r>
              <a:rPr lang="en-US" sz="2000" dirty="0">
                <a:latin typeface="Candara" pitchFamily="34" charset="0"/>
              </a:rPr>
              <a:t> </a:t>
            </a:r>
            <a:r>
              <a:rPr lang="en-US" sz="2000" dirty="0" err="1">
                <a:latin typeface="Candara" pitchFamily="34" charset="0"/>
              </a:rPr>
              <a:t>peraturan</a:t>
            </a:r>
            <a:r>
              <a:rPr lang="en-US" sz="2000" dirty="0">
                <a:latin typeface="Candara" pitchFamily="34" charset="0"/>
              </a:rPr>
              <a:t> </a:t>
            </a:r>
            <a:r>
              <a:rPr lang="en-US" sz="2000" dirty="0" err="1">
                <a:latin typeface="Candara" pitchFamily="34" charset="0"/>
              </a:rPr>
              <a:t>dicadangkan</a:t>
            </a:r>
            <a:endParaRPr lang="en-US" sz="2000" dirty="0">
              <a:latin typeface="Candara" pitchFamily="34" charset="0"/>
            </a:endParaRPr>
          </a:p>
          <a:p>
            <a:pPr marL="400050" lvl="1" indent="0">
              <a:buClr>
                <a:srgbClr val="CCFFFF"/>
              </a:buClr>
              <a:buNone/>
              <a:defRPr/>
            </a:pPr>
            <a:endParaRPr lang="en-US" sz="2000" b="1" dirty="0" smtClean="0">
              <a:latin typeface="Candara" pitchFamily="34" charset="0"/>
            </a:endParaRPr>
          </a:p>
          <a:p>
            <a:pPr marL="400050" lvl="1" indent="0">
              <a:buClr>
                <a:srgbClr val="CCFFFF"/>
              </a:buClr>
              <a:buNone/>
              <a:defRPr/>
            </a:pPr>
            <a:r>
              <a:rPr lang="en-US" sz="2000" b="1" dirty="0" err="1" smtClean="0">
                <a:latin typeface="Candara" pitchFamily="34" charset="0"/>
              </a:rPr>
              <a:t>Gunapakai</a:t>
            </a:r>
            <a:r>
              <a:rPr lang="en-US" sz="2000" b="1" dirty="0" smtClean="0">
                <a:latin typeface="Candara" pitchFamily="34" charset="0"/>
              </a:rPr>
              <a:t> </a:t>
            </a:r>
            <a:r>
              <a:rPr lang="en-US" sz="2000" b="1" dirty="0">
                <a:latin typeface="Candara" pitchFamily="34" charset="0"/>
              </a:rPr>
              <a:t>RIA </a:t>
            </a:r>
            <a:r>
              <a:rPr lang="en-US" sz="2000" b="1" dirty="0" err="1" smtClean="0">
                <a:latin typeface="Candara" pitchFamily="34" charset="0"/>
              </a:rPr>
              <a:t>ke</a:t>
            </a:r>
            <a:r>
              <a:rPr lang="en-US" sz="2000" b="1" dirty="0" smtClean="0">
                <a:latin typeface="Candara" pitchFamily="34" charset="0"/>
              </a:rPr>
              <a:t> </a:t>
            </a:r>
            <a:r>
              <a:rPr lang="en-US" sz="2000" b="1" dirty="0" err="1" smtClean="0">
                <a:latin typeface="Candara" pitchFamily="34" charset="0"/>
              </a:rPr>
              <a:t>atas</a:t>
            </a:r>
            <a:r>
              <a:rPr lang="en-US" sz="2000" b="1" dirty="0" smtClean="0">
                <a:latin typeface="Candara" pitchFamily="34" charset="0"/>
              </a:rPr>
              <a:t> </a:t>
            </a:r>
            <a:r>
              <a:rPr lang="en-US" sz="2000" b="1" dirty="0" err="1" smtClean="0">
                <a:latin typeface="Candara" pitchFamily="34" charset="0"/>
              </a:rPr>
              <a:t>peraturan</a:t>
            </a:r>
            <a:r>
              <a:rPr lang="en-US" sz="2000" b="1" dirty="0" smtClean="0">
                <a:latin typeface="Candara" pitchFamily="34" charset="0"/>
              </a:rPr>
              <a:t> </a:t>
            </a:r>
            <a:r>
              <a:rPr lang="en-US" sz="2000" b="1" dirty="0" err="1" smtClean="0">
                <a:latin typeface="Candara" pitchFamily="34" charset="0"/>
              </a:rPr>
              <a:t>sedia</a:t>
            </a:r>
            <a:r>
              <a:rPr lang="en-US" sz="2000" b="1" dirty="0" smtClean="0">
                <a:latin typeface="Candara" pitchFamily="34" charset="0"/>
              </a:rPr>
              <a:t> </a:t>
            </a:r>
            <a:r>
              <a:rPr lang="en-US" sz="2000" b="1" dirty="0" err="1">
                <a:latin typeface="Candara" pitchFamily="34" charset="0"/>
              </a:rPr>
              <a:t>ada</a:t>
            </a:r>
            <a:r>
              <a:rPr lang="en-US" sz="2000" b="1" dirty="0">
                <a:latin typeface="Candara" pitchFamily="34" charset="0"/>
              </a:rPr>
              <a:t> </a:t>
            </a:r>
            <a:r>
              <a:rPr lang="en-US" sz="2000" b="1" dirty="0" err="1">
                <a:latin typeface="Candara" pitchFamily="34" charset="0"/>
              </a:rPr>
              <a:t>serta</a:t>
            </a:r>
            <a:r>
              <a:rPr lang="en-US" sz="2000" b="1" dirty="0">
                <a:latin typeface="Candara" pitchFamily="34" charset="0"/>
              </a:rPr>
              <a:t> </a:t>
            </a:r>
            <a:r>
              <a:rPr lang="en-US" sz="2000" b="1" dirty="0" err="1">
                <a:latin typeface="Candara" pitchFamily="34" charset="0"/>
              </a:rPr>
              <a:t>baru</a:t>
            </a:r>
            <a:r>
              <a:rPr lang="en-US" sz="2000" b="1" dirty="0">
                <a:latin typeface="Candara" pitchFamily="34" charset="0"/>
              </a:rPr>
              <a:t> </a:t>
            </a:r>
            <a:endParaRPr lang="en-US" sz="2000" b="1" dirty="0" smtClean="0">
              <a:latin typeface="Candara" pitchFamily="34" charset="0"/>
            </a:endParaRPr>
          </a:p>
          <a:p>
            <a:pPr marL="990600" lvl="1" indent="-533400">
              <a:defRPr/>
            </a:pPr>
            <a:r>
              <a:rPr lang="en-US" sz="2000" dirty="0" err="1" smtClean="0">
                <a:latin typeface="Candara" pitchFamily="34" charset="0"/>
              </a:rPr>
              <a:t>Melibatkan</a:t>
            </a:r>
            <a:r>
              <a:rPr lang="en-US" sz="2000" dirty="0" smtClean="0">
                <a:latin typeface="Candara" pitchFamily="34" charset="0"/>
              </a:rPr>
              <a:t> </a:t>
            </a:r>
            <a:r>
              <a:rPr lang="en-US" sz="2000" dirty="0" err="1" smtClean="0">
                <a:latin typeface="Candara" pitchFamily="34" charset="0"/>
              </a:rPr>
              <a:t>kurang</a:t>
            </a:r>
            <a:r>
              <a:rPr lang="en-US" sz="2000" dirty="0" smtClean="0">
                <a:latin typeface="Candara" pitchFamily="34" charset="0"/>
              </a:rPr>
              <a:t> </a:t>
            </a:r>
            <a:r>
              <a:rPr lang="en-US" sz="2000" dirty="0" err="1">
                <a:latin typeface="Candara" pitchFamily="34" charset="0"/>
              </a:rPr>
              <a:t>masalah</a:t>
            </a:r>
            <a:r>
              <a:rPr lang="en-US" sz="2000" dirty="0">
                <a:latin typeface="Candara" pitchFamily="34" charset="0"/>
              </a:rPr>
              <a:t> </a:t>
            </a:r>
            <a:r>
              <a:rPr lang="en-US" sz="2000" dirty="0" smtClean="0">
                <a:latin typeface="Candara" pitchFamily="34" charset="0"/>
              </a:rPr>
              <a:t>data, </a:t>
            </a:r>
            <a:r>
              <a:rPr lang="en-US" sz="2000" dirty="0" err="1" smtClean="0">
                <a:latin typeface="Candara" pitchFamily="34" charset="0"/>
              </a:rPr>
              <a:t>maka</a:t>
            </a:r>
            <a:r>
              <a:rPr lang="en-US" sz="2000" dirty="0" smtClean="0">
                <a:latin typeface="Candara" pitchFamily="34" charset="0"/>
              </a:rPr>
              <a:t> </a:t>
            </a:r>
            <a:r>
              <a:rPr lang="en-US" sz="2000" dirty="0" err="1">
                <a:latin typeface="Candara" pitchFamily="34" charset="0"/>
              </a:rPr>
              <a:t>kualiti</a:t>
            </a:r>
            <a:r>
              <a:rPr lang="en-US" sz="2000" dirty="0">
                <a:latin typeface="Candara" pitchFamily="34" charset="0"/>
              </a:rPr>
              <a:t> </a:t>
            </a:r>
            <a:r>
              <a:rPr lang="en-US" sz="2000" dirty="0" err="1">
                <a:latin typeface="Candara" pitchFamily="34" charset="0"/>
              </a:rPr>
              <a:t>hasil</a:t>
            </a:r>
            <a:r>
              <a:rPr lang="en-US" sz="2000" dirty="0">
                <a:latin typeface="Candara" pitchFamily="34" charset="0"/>
              </a:rPr>
              <a:t> </a:t>
            </a:r>
            <a:r>
              <a:rPr lang="en-US" sz="2000" dirty="0" err="1" smtClean="0">
                <a:latin typeface="Candara" pitchFamily="34" charset="0"/>
              </a:rPr>
              <a:t>analisa</a:t>
            </a:r>
            <a:r>
              <a:rPr lang="en-US" sz="2000" dirty="0" smtClean="0">
                <a:latin typeface="Candara" pitchFamily="34" charset="0"/>
              </a:rPr>
              <a:t> </a:t>
            </a:r>
            <a:r>
              <a:rPr lang="en-US" sz="2000" dirty="0" err="1" smtClean="0">
                <a:latin typeface="Candara" pitchFamily="34" charset="0"/>
              </a:rPr>
              <a:t>biasanya</a:t>
            </a:r>
            <a:r>
              <a:rPr lang="en-US" sz="2000" dirty="0" smtClean="0">
                <a:latin typeface="Candara" pitchFamily="34" charset="0"/>
              </a:rPr>
              <a:t> </a:t>
            </a:r>
            <a:r>
              <a:rPr lang="en-US" sz="2000" dirty="0" err="1">
                <a:latin typeface="Candara" pitchFamily="34" charset="0"/>
              </a:rPr>
              <a:t>lebih</a:t>
            </a:r>
            <a:r>
              <a:rPr lang="en-US" sz="2000" dirty="0">
                <a:latin typeface="Candara" pitchFamily="34" charset="0"/>
              </a:rPr>
              <a:t> </a:t>
            </a:r>
            <a:r>
              <a:rPr lang="en-US" sz="2000" dirty="0" err="1">
                <a:latin typeface="Candara" pitchFamily="34" charset="0"/>
              </a:rPr>
              <a:t>tinggi</a:t>
            </a:r>
            <a:r>
              <a:rPr lang="en-US" sz="2000" dirty="0">
                <a:latin typeface="Candara" pitchFamily="34" charset="0"/>
              </a:rPr>
              <a:t> </a:t>
            </a:r>
            <a:endParaRPr lang="en-US" sz="2000" dirty="0" smtClean="0">
              <a:latin typeface="Candara" pitchFamily="34" charset="0"/>
            </a:endParaRPr>
          </a:p>
          <a:p>
            <a:pPr marL="990600" lvl="1" indent="-533400">
              <a:defRPr/>
            </a:pPr>
            <a:r>
              <a:rPr lang="en-US" sz="2000" dirty="0" err="1" smtClean="0">
                <a:latin typeface="Candara" pitchFamily="34" charset="0"/>
              </a:rPr>
              <a:t>Peraturan-peraturan</a:t>
            </a:r>
            <a:r>
              <a:rPr lang="en-US" sz="2000" dirty="0" smtClean="0">
                <a:latin typeface="Candara" pitchFamily="34" charset="0"/>
              </a:rPr>
              <a:t> </a:t>
            </a:r>
            <a:r>
              <a:rPr lang="en-US" sz="2000" dirty="0" err="1">
                <a:latin typeface="Candara" pitchFamily="34" charset="0"/>
              </a:rPr>
              <a:t>kerajaan</a:t>
            </a:r>
            <a:r>
              <a:rPr lang="en-US" sz="2000" dirty="0">
                <a:latin typeface="Candara" pitchFamily="34" charset="0"/>
              </a:rPr>
              <a:t> </a:t>
            </a:r>
            <a:r>
              <a:rPr lang="en-US" sz="2000" dirty="0" err="1">
                <a:latin typeface="Candara" pitchFamily="34" charset="0"/>
              </a:rPr>
              <a:t>tempatan</a:t>
            </a:r>
            <a:r>
              <a:rPr lang="en-US" sz="2000" dirty="0">
                <a:latin typeface="Candara" pitchFamily="34" charset="0"/>
              </a:rPr>
              <a:t> </a:t>
            </a:r>
            <a:r>
              <a:rPr lang="en-US" sz="2000" dirty="0" err="1" smtClean="0">
                <a:latin typeface="Candara" pitchFamily="34" charset="0"/>
              </a:rPr>
              <a:t>serta</a:t>
            </a:r>
            <a:r>
              <a:rPr lang="en-US" sz="2000" dirty="0" smtClean="0">
                <a:latin typeface="Candara" pitchFamily="34" charset="0"/>
              </a:rPr>
              <a:t> </a:t>
            </a:r>
            <a:r>
              <a:rPr lang="en-US" sz="2000" dirty="0" err="1">
                <a:latin typeface="Candara" pitchFamily="34" charset="0"/>
              </a:rPr>
              <a:t>tindakan</a:t>
            </a:r>
            <a:r>
              <a:rPr lang="en-US" sz="2000" dirty="0">
                <a:latin typeface="Candara" pitchFamily="34" charset="0"/>
              </a:rPr>
              <a:t> </a:t>
            </a:r>
            <a:r>
              <a:rPr lang="en-US" sz="2000" dirty="0" err="1" smtClean="0">
                <a:latin typeface="Candara" pitchFamily="34" charset="0"/>
              </a:rPr>
              <a:t>pengawal-selia</a:t>
            </a:r>
            <a:r>
              <a:rPr lang="en-US" sz="2000" dirty="0" smtClean="0">
                <a:latin typeface="Candara" pitchFamily="34" charset="0"/>
              </a:rPr>
              <a:t> </a:t>
            </a:r>
            <a:r>
              <a:rPr lang="en-US" sz="2000" dirty="0" err="1">
                <a:latin typeface="Candara" pitchFamily="34" charset="0"/>
              </a:rPr>
              <a:t>bebas</a:t>
            </a:r>
            <a:r>
              <a:rPr lang="en-US" sz="2000" dirty="0">
                <a:latin typeface="Candara" pitchFamily="34" charset="0"/>
              </a:rPr>
              <a:t> </a:t>
            </a:r>
            <a:r>
              <a:rPr lang="en-US" sz="2000" dirty="0" err="1">
                <a:latin typeface="Candara" pitchFamily="34" charset="0"/>
              </a:rPr>
              <a:t>juga</a:t>
            </a:r>
            <a:r>
              <a:rPr lang="en-US" sz="2000" dirty="0">
                <a:latin typeface="Candara" pitchFamily="34" charset="0"/>
              </a:rPr>
              <a:t> </a:t>
            </a:r>
            <a:r>
              <a:rPr lang="en-US" sz="2000" dirty="0" err="1">
                <a:latin typeface="Candara" pitchFamily="34" charset="0"/>
              </a:rPr>
              <a:t>harus</a:t>
            </a:r>
            <a:r>
              <a:rPr lang="en-US" sz="2000" dirty="0">
                <a:latin typeface="Candara" pitchFamily="34" charset="0"/>
              </a:rPr>
              <a:t> </a:t>
            </a:r>
            <a:r>
              <a:rPr lang="en-US" sz="2000" dirty="0" err="1">
                <a:latin typeface="Candara" pitchFamily="34" charset="0"/>
              </a:rPr>
              <a:t>tertakluk</a:t>
            </a:r>
            <a:r>
              <a:rPr lang="en-US" sz="2000" dirty="0">
                <a:latin typeface="Candara" pitchFamily="34" charset="0"/>
              </a:rPr>
              <a:t> </a:t>
            </a:r>
            <a:r>
              <a:rPr lang="en-US" sz="2000" dirty="0" err="1">
                <a:latin typeface="Candara" pitchFamily="34" charset="0"/>
              </a:rPr>
              <a:t>kepada</a:t>
            </a:r>
            <a:r>
              <a:rPr lang="en-US" sz="2000" dirty="0">
                <a:latin typeface="Candara" pitchFamily="34" charset="0"/>
              </a:rPr>
              <a:t> </a:t>
            </a:r>
            <a:r>
              <a:rPr lang="en-US" sz="2000" dirty="0" smtClean="0">
                <a:latin typeface="Candara" pitchFamily="34" charset="0"/>
              </a:rPr>
              <a:t>RI</a:t>
            </a:r>
            <a:r>
              <a:rPr lang="en-CA" altLang="en-US" sz="2000" dirty="0" smtClean="0">
                <a:latin typeface="Candara" pitchFamily="34" charset="0"/>
              </a:rPr>
              <a:t>A</a:t>
            </a:r>
            <a:endParaRPr lang="en-US" altLang="en-US" sz="2000" dirty="0" smtClean="0">
              <a:latin typeface="Candara" pitchFamily="34" charset="0"/>
            </a:endParaRPr>
          </a:p>
        </p:txBody>
      </p:sp>
      <p:sp>
        <p:nvSpPr>
          <p:cNvPr id="4" name="Slide Number Placeholder 5"/>
          <p:cNvSpPr>
            <a:spLocks noGrp="1"/>
          </p:cNvSpPr>
          <p:nvPr>
            <p:ph type="sldNum" sz="quarter" idx="12"/>
          </p:nvPr>
        </p:nvSpPr>
        <p:spPr/>
        <p:txBody>
          <a:bodyPr/>
          <a:lstStyle/>
          <a:p>
            <a:pPr>
              <a:defRPr/>
            </a:pPr>
            <a:fld id="{A90BC1DA-2167-4121-9803-5CC83AC8B8AD}" type="slidenum">
              <a:rPr lang="en-US" altLang="en-US">
                <a:solidFill>
                  <a:prstClr val="black">
                    <a:tint val="75000"/>
                  </a:prstClr>
                </a:solidFill>
              </a:rPr>
              <a:pPr>
                <a:defRPr/>
              </a:pPr>
              <a:t>56</a:t>
            </a:fld>
            <a:endParaRPr lang="en-US" altLang="en-US">
              <a:solidFill>
                <a:prstClr val="black">
                  <a:tint val="75000"/>
                </a:prstClr>
              </a:solidFill>
            </a:endParaRPr>
          </a:p>
        </p:txBody>
      </p:sp>
    </p:spTree>
    <p:extLst>
      <p:ext uri="{BB962C8B-B14F-4D97-AF65-F5344CB8AC3E}">
        <p14:creationId xmlns:p14="http://schemas.microsoft.com/office/powerpoint/2010/main" val="718355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1"/>
          <p:cNvSpPr>
            <a:spLocks noGrp="1"/>
          </p:cNvSpPr>
          <p:nvPr>
            <p:ph type="dt" sz="half" idx="10"/>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A0D04743-1B4E-45BE-B1A3-9C21F3E4554E}" type="datetime1">
              <a:rPr lang="en-GB" altLang="en-US" sz="1200"/>
              <a:pPr eaLnBrk="1" hangingPunct="1"/>
              <a:t>14/08/2016</a:t>
            </a:fld>
            <a:endParaRPr lang="en-GB" altLang="en-US" sz="1200"/>
          </a:p>
        </p:txBody>
      </p:sp>
      <p:sp>
        <p:nvSpPr>
          <p:cNvPr id="7172" name="Slide Number Placeholder 3"/>
          <p:cNvSpPr>
            <a:spLocks noGrp="1"/>
          </p:cNvSpPr>
          <p:nvPr>
            <p:ph type="sldNum" sz="quarter" idx="12"/>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79B3CF38-FE45-4253-B2B8-5FCA227D0BCC}" type="slidenum">
              <a:rPr lang="en-GB" altLang="en-US" sz="1400"/>
              <a:pPr eaLnBrk="1" hangingPunct="1"/>
              <a:t>6</a:t>
            </a:fld>
            <a:endParaRPr lang="en-GB" altLang="en-US" sz="1400" dirty="0"/>
          </a:p>
        </p:txBody>
      </p:sp>
      <p:sp>
        <p:nvSpPr>
          <p:cNvPr id="7173" name="Text Box 2"/>
          <p:cNvSpPr txBox="1">
            <a:spLocks noChangeArrowheads="1"/>
          </p:cNvSpPr>
          <p:nvPr/>
        </p:nvSpPr>
        <p:spPr bwMode="auto">
          <a:xfrm>
            <a:off x="609600" y="260350"/>
            <a:ext cx="68421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spcBef>
                <a:spcPct val="50000"/>
              </a:spcBef>
            </a:pPr>
            <a:r>
              <a:rPr lang="en-GB" altLang="en-US" b="1" dirty="0" err="1" smtClean="0">
                <a:solidFill>
                  <a:srgbClr val="000099"/>
                </a:solidFill>
                <a:latin typeface="Candara" pitchFamily="34" charset="0"/>
              </a:rPr>
              <a:t>Rancangan</a:t>
            </a:r>
            <a:r>
              <a:rPr lang="en-GB" altLang="en-US" b="1" dirty="0" smtClean="0">
                <a:solidFill>
                  <a:srgbClr val="000099"/>
                </a:solidFill>
                <a:latin typeface="Candara" pitchFamily="34" charset="0"/>
              </a:rPr>
              <a:t> Malaysia ke-9 </a:t>
            </a:r>
            <a:r>
              <a:rPr lang="en-GB" altLang="en-US" b="1" dirty="0">
                <a:solidFill>
                  <a:srgbClr val="000099"/>
                </a:solidFill>
                <a:latin typeface="Candara" pitchFamily="34" charset="0"/>
              </a:rPr>
              <a:t>2006-2010 - </a:t>
            </a:r>
            <a:r>
              <a:rPr lang="en-GB" altLang="en-US" b="1" dirty="0" smtClean="0">
                <a:solidFill>
                  <a:srgbClr val="000099"/>
                </a:solidFill>
                <a:latin typeface="Candara" pitchFamily="34" charset="0"/>
              </a:rPr>
              <a:t>Bab </a:t>
            </a:r>
            <a:r>
              <a:rPr lang="en-GB" altLang="en-US" b="1" dirty="0">
                <a:solidFill>
                  <a:srgbClr val="000099"/>
                </a:solidFill>
                <a:latin typeface="Candara" pitchFamily="34" charset="0"/>
              </a:rPr>
              <a:t>26</a:t>
            </a:r>
            <a:endParaRPr lang="en-GB" altLang="en-US" dirty="0">
              <a:solidFill>
                <a:srgbClr val="000099"/>
              </a:solidFill>
              <a:latin typeface="Candara" pitchFamily="34" charset="0"/>
            </a:endParaRPr>
          </a:p>
        </p:txBody>
      </p:sp>
      <p:sp>
        <p:nvSpPr>
          <p:cNvPr id="7174" name="Text Box 3"/>
          <p:cNvSpPr txBox="1">
            <a:spLocks noChangeArrowheads="1"/>
          </p:cNvSpPr>
          <p:nvPr/>
        </p:nvSpPr>
        <p:spPr bwMode="auto">
          <a:xfrm>
            <a:off x="539750" y="908050"/>
            <a:ext cx="8424863" cy="4555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spcBef>
                <a:spcPct val="50000"/>
              </a:spcBef>
            </a:pPr>
            <a:r>
              <a:rPr lang="en-US" altLang="en-US" sz="2000" b="1" dirty="0">
                <a:solidFill>
                  <a:srgbClr val="FF0000"/>
                </a:solidFill>
                <a:latin typeface="Candara" pitchFamily="34" charset="0"/>
                <a:ea typeface="ArialMT"/>
                <a:cs typeface="ArialMT"/>
              </a:rPr>
              <a:t>“26 </a:t>
            </a:r>
            <a:r>
              <a:rPr lang="en-US" altLang="en-US" sz="2000" b="1" dirty="0" smtClean="0">
                <a:solidFill>
                  <a:srgbClr val="FF0000"/>
                </a:solidFill>
                <a:latin typeface="Candara" pitchFamily="34" charset="0"/>
                <a:ea typeface="ArialMT"/>
                <a:cs typeface="ArialMT"/>
              </a:rPr>
              <a:t>…</a:t>
            </a:r>
            <a:r>
              <a:rPr lang="en-US" altLang="en-US" sz="2000" dirty="0" smtClean="0">
                <a:solidFill>
                  <a:srgbClr val="292526"/>
                </a:solidFill>
                <a:latin typeface="Candara" pitchFamily="34" charset="0"/>
                <a:ea typeface="ArialMT"/>
                <a:cs typeface="ArialMT"/>
              </a:rPr>
              <a:t> </a:t>
            </a:r>
            <a:r>
              <a:rPr lang="en-US" altLang="en-US" sz="2000" dirty="0">
                <a:latin typeface="Candara" pitchFamily="34" charset="0"/>
                <a:ea typeface="ArialMT"/>
                <a:cs typeface="ArialMT"/>
              </a:rPr>
              <a:t>During the Ninth Plan period, weaknesses in the delivery of services will be addressed to reduce the cost of doing business. Steps will be taken to enhance the public sector delivery system by improving the administrative machinery at the district level, providing more service channels, </a:t>
            </a:r>
            <a:r>
              <a:rPr lang="en-US" altLang="en-US" sz="2000" b="1" dirty="0">
                <a:solidFill>
                  <a:srgbClr val="FF0000"/>
                </a:solidFill>
                <a:latin typeface="Candara" pitchFamily="34" charset="0"/>
                <a:ea typeface="ArialMT"/>
                <a:cs typeface="ArialMT"/>
              </a:rPr>
              <a:t>reviewing and simplifying rules, regulations and work procedures as well as expediting the issuance of licenses, permits and approvals for trade, investment and commercial activities</a:t>
            </a:r>
            <a:r>
              <a:rPr lang="en-US" altLang="en-US" sz="2000" dirty="0">
                <a:solidFill>
                  <a:schemeClr val="accent2"/>
                </a:solidFill>
                <a:latin typeface="Candara" pitchFamily="34" charset="0"/>
                <a:ea typeface="ArialMT"/>
                <a:cs typeface="ArialMT"/>
              </a:rPr>
              <a:t>. </a:t>
            </a:r>
            <a:r>
              <a:rPr lang="en-US" altLang="en-US" sz="2000" dirty="0">
                <a:latin typeface="Candara" pitchFamily="34" charset="0"/>
                <a:ea typeface="ArialMT"/>
                <a:cs typeface="ArialMT"/>
              </a:rPr>
              <a:t>The strategic thrusts to enhance the delivery of public services </a:t>
            </a:r>
            <a:r>
              <a:rPr lang="en-US" altLang="en-US" sz="2000" dirty="0" smtClean="0">
                <a:latin typeface="Candara" pitchFamily="34" charset="0"/>
                <a:ea typeface="ArialMT"/>
                <a:cs typeface="ArialMT"/>
              </a:rPr>
              <a:t>are:</a:t>
            </a:r>
            <a:endParaRPr lang="en-GB" altLang="en-US" sz="2000" dirty="0">
              <a:latin typeface="Candara" pitchFamily="34" charset="0"/>
            </a:endParaRPr>
          </a:p>
          <a:p>
            <a:pPr eaLnBrk="1" hangingPunct="1">
              <a:spcBef>
                <a:spcPct val="50000"/>
              </a:spcBef>
            </a:pPr>
            <a:r>
              <a:rPr lang="en-US" altLang="en-US" sz="2000" i="1" dirty="0" smtClean="0">
                <a:latin typeface="Candara" pitchFamily="34" charset="0"/>
                <a:ea typeface="Arial-ItalicMT"/>
                <a:cs typeface="Arial-ItalicMT"/>
              </a:rPr>
              <a:t>providing </a:t>
            </a:r>
            <a:r>
              <a:rPr lang="en-US" altLang="en-US" sz="2000" i="1" dirty="0">
                <a:latin typeface="Candara" pitchFamily="34" charset="0"/>
                <a:ea typeface="Arial-ItalicMT"/>
                <a:cs typeface="Arial-ItalicMT"/>
              </a:rPr>
              <a:t>efficient and multi-channel </a:t>
            </a:r>
            <a:r>
              <a:rPr lang="en-US" altLang="en-US" sz="2000" b="1" i="1" dirty="0">
                <a:solidFill>
                  <a:srgbClr val="FF0000"/>
                </a:solidFill>
                <a:latin typeface="Candara" pitchFamily="34" charset="0"/>
                <a:ea typeface="Arial-ItalicMT"/>
                <a:cs typeface="Arial-ItalicMT"/>
              </a:rPr>
              <a:t>Government-customer interface </a:t>
            </a:r>
            <a:r>
              <a:rPr lang="en-US" altLang="en-US" sz="2000" b="1" i="1" dirty="0" smtClean="0">
                <a:solidFill>
                  <a:srgbClr val="FF0000"/>
                </a:solidFill>
                <a:latin typeface="Candara" pitchFamily="34" charset="0"/>
                <a:ea typeface="Arial-ItalicMT"/>
                <a:cs typeface="Arial-ItalicMT"/>
              </a:rPr>
              <a:t> and </a:t>
            </a:r>
            <a:r>
              <a:rPr lang="en-US" altLang="en-US" sz="2000" b="1" i="1" dirty="0">
                <a:solidFill>
                  <a:srgbClr val="FF0000"/>
                </a:solidFill>
                <a:latin typeface="Candara" pitchFamily="34" charset="0"/>
                <a:ea typeface="Arial-ItalicMT"/>
                <a:cs typeface="Arial-ItalicMT"/>
              </a:rPr>
              <a:t>simplifying </a:t>
            </a:r>
            <a:r>
              <a:rPr lang="en-US" altLang="en-US" sz="2000" b="1" i="1" dirty="0" smtClean="0">
                <a:solidFill>
                  <a:srgbClr val="FF0000"/>
                </a:solidFill>
                <a:latin typeface="Candara" pitchFamily="34" charset="0"/>
                <a:ea typeface="Arial-ItalicMT"/>
                <a:cs typeface="Arial-ItalicMT"/>
              </a:rPr>
              <a:t>systems, work </a:t>
            </a:r>
            <a:r>
              <a:rPr lang="en-US" altLang="en-US" sz="2000" b="1" i="1" dirty="0" err="1" smtClean="0">
                <a:solidFill>
                  <a:srgbClr val="FF0000"/>
                </a:solidFill>
                <a:latin typeface="Candara" pitchFamily="34" charset="0"/>
                <a:ea typeface="Arial-ItalicMT"/>
                <a:cs typeface="Arial-ItalicMT"/>
              </a:rPr>
              <a:t>procedures</a:t>
            </a:r>
            <a:r>
              <a:rPr lang="en-US" altLang="en-US" sz="2000" b="1" i="1" dirty="0" err="1" smtClean="0">
                <a:solidFill>
                  <a:schemeClr val="accent2"/>
                </a:solidFill>
                <a:latin typeface="Candara" pitchFamily="34" charset="0"/>
                <a:ea typeface="Arial-ItalicMT"/>
                <a:cs typeface="Arial-ItalicMT"/>
              </a:rPr>
              <a:t>;</a:t>
            </a:r>
            <a:r>
              <a:rPr lang="en-US" altLang="en-US" sz="2000" b="1" i="1" dirty="0" err="1" smtClean="0">
                <a:solidFill>
                  <a:srgbClr val="FF0000"/>
                </a:solidFill>
                <a:latin typeface="Candara" pitchFamily="34" charset="0"/>
                <a:ea typeface="Arial-ItalicMT"/>
                <a:cs typeface="Arial-ItalicMT"/>
              </a:rPr>
              <a:t>reviewing</a:t>
            </a:r>
            <a:r>
              <a:rPr lang="en-US" altLang="en-US" sz="2000" b="1" i="1" dirty="0" smtClean="0">
                <a:solidFill>
                  <a:srgbClr val="FF0000"/>
                </a:solidFill>
                <a:latin typeface="Candara" pitchFamily="34" charset="0"/>
                <a:ea typeface="Arial-ItalicMT"/>
                <a:cs typeface="Arial-ItalicMT"/>
              </a:rPr>
              <a:t> </a:t>
            </a:r>
            <a:r>
              <a:rPr lang="en-US" altLang="en-US" sz="2000" b="1" i="1" dirty="0">
                <a:solidFill>
                  <a:srgbClr val="FF0000"/>
                </a:solidFill>
                <a:latin typeface="Candara" pitchFamily="34" charset="0"/>
                <a:ea typeface="Arial-ItalicMT"/>
                <a:cs typeface="Arial-ItalicMT"/>
              </a:rPr>
              <a:t>and streamlining regulatory </a:t>
            </a:r>
            <a:r>
              <a:rPr lang="en-US" altLang="en-US" sz="2000" b="1" i="1" dirty="0" smtClean="0">
                <a:solidFill>
                  <a:srgbClr val="FF0000"/>
                </a:solidFill>
                <a:latin typeface="Candara" pitchFamily="34" charset="0"/>
                <a:ea typeface="Arial-ItalicMT"/>
                <a:cs typeface="Arial-ItalicMT"/>
              </a:rPr>
              <a:t>requirements;</a:t>
            </a:r>
            <a:endParaRPr lang="en-GB" altLang="en-US" sz="2000" dirty="0">
              <a:solidFill>
                <a:srgbClr val="FF0000"/>
              </a:solidFill>
              <a:latin typeface="Candara" pitchFamily="34" charset="0"/>
            </a:endParaRPr>
          </a:p>
          <a:p>
            <a:pPr eaLnBrk="1" hangingPunct="1">
              <a:spcBef>
                <a:spcPct val="50000"/>
              </a:spcBef>
            </a:pPr>
            <a:r>
              <a:rPr lang="en-US" altLang="en-US" sz="2000" b="1" i="1" dirty="0" smtClean="0">
                <a:solidFill>
                  <a:srgbClr val="FF0000"/>
                </a:solidFill>
                <a:latin typeface="Candara" pitchFamily="34" charset="0"/>
                <a:ea typeface="Arial-ItalicMT"/>
                <a:cs typeface="Arial-ItalicMT"/>
              </a:rPr>
              <a:t>conducting </a:t>
            </a:r>
            <a:r>
              <a:rPr lang="en-US" altLang="en-US" sz="2000" b="1" i="1" dirty="0">
                <a:solidFill>
                  <a:srgbClr val="FF0000"/>
                </a:solidFill>
                <a:latin typeface="Candara" pitchFamily="34" charset="0"/>
                <a:ea typeface="Arial-ItalicMT"/>
                <a:cs typeface="Arial-ItalicMT"/>
              </a:rPr>
              <a:t>dialogues with the private sector to support economic  growth and competitiveness</a:t>
            </a:r>
            <a:r>
              <a:rPr lang="en-US" altLang="en-US" sz="2000" b="1" i="1" dirty="0" smtClean="0">
                <a:solidFill>
                  <a:srgbClr val="FF0000"/>
                </a:solidFill>
                <a:latin typeface="Candara" pitchFamily="34" charset="0"/>
                <a:ea typeface="Arial-ItalicMT"/>
                <a:cs typeface="Arial-ItalicMT"/>
              </a:rPr>
              <a:t>.”</a:t>
            </a:r>
            <a:endParaRPr lang="en-GB" altLang="en-US" sz="2000" dirty="0">
              <a:solidFill>
                <a:srgbClr val="FF0000"/>
              </a:solidFill>
              <a:latin typeface="Candara" pitchFamily="34" charset="0"/>
            </a:endParaRPr>
          </a:p>
        </p:txBody>
      </p:sp>
      <p:sp>
        <p:nvSpPr>
          <p:cNvPr id="7175" name="Text Box 4"/>
          <p:cNvSpPr txBox="1">
            <a:spLocks noChangeArrowheads="1"/>
          </p:cNvSpPr>
          <p:nvPr/>
        </p:nvSpPr>
        <p:spPr bwMode="auto">
          <a:xfrm>
            <a:off x="4191000" y="5576205"/>
            <a:ext cx="4419600" cy="461665"/>
          </a:xfrm>
          <a:prstGeom prst="rect">
            <a:avLst/>
          </a:prstGeom>
          <a:solidFill>
            <a:srgbClr val="FF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spcBef>
                <a:spcPct val="50000"/>
              </a:spcBef>
            </a:pPr>
            <a:r>
              <a:rPr lang="en-US" altLang="en-US" b="1" dirty="0" err="1" smtClean="0">
                <a:latin typeface="Candara" pitchFamily="34" charset="0"/>
              </a:rPr>
              <a:t>Pengiktirafan</a:t>
            </a:r>
            <a:r>
              <a:rPr lang="en-US" altLang="en-US" b="1" dirty="0" smtClean="0">
                <a:latin typeface="Candara" pitchFamily="34" charset="0"/>
              </a:rPr>
              <a:t> </a:t>
            </a:r>
            <a:r>
              <a:rPr lang="en-US" altLang="en-US" b="1" dirty="0" err="1" smtClean="0">
                <a:latin typeface="Candara" pitchFamily="34" charset="0"/>
              </a:rPr>
              <a:t>Keperluan</a:t>
            </a:r>
            <a:r>
              <a:rPr lang="en-US" altLang="en-US" b="1" dirty="0" smtClean="0">
                <a:latin typeface="Candara" pitchFamily="34" charset="0"/>
              </a:rPr>
              <a:t> </a:t>
            </a:r>
            <a:r>
              <a:rPr lang="en-US" altLang="en-US" b="1" dirty="0">
                <a:latin typeface="Candara" pitchFamily="34" charset="0"/>
              </a:rPr>
              <a:t>GRP</a:t>
            </a:r>
            <a:endParaRPr lang="en-GB" altLang="en-US" b="1" dirty="0">
              <a:latin typeface="Candara" pitchFamily="34" charset="0"/>
            </a:endParaRPr>
          </a:p>
        </p:txBody>
      </p:sp>
    </p:spTree>
    <p:extLst>
      <p:ext uri="{BB962C8B-B14F-4D97-AF65-F5344CB8AC3E}">
        <p14:creationId xmlns:p14="http://schemas.microsoft.com/office/powerpoint/2010/main" val="24406785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1"/>
          <p:cNvSpPr>
            <a:spLocks noGrp="1"/>
          </p:cNvSpPr>
          <p:nvPr>
            <p:ph type="dt" sz="half" idx="10"/>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5DBA31F5-46B8-45DE-9465-3175B3BCDE5C}" type="datetime1">
              <a:rPr lang="en-GB" altLang="en-US" sz="1200"/>
              <a:pPr eaLnBrk="1" hangingPunct="1"/>
              <a:t>14/08/2016</a:t>
            </a:fld>
            <a:endParaRPr lang="en-GB" altLang="en-US" sz="1200"/>
          </a:p>
        </p:txBody>
      </p:sp>
      <p:sp>
        <p:nvSpPr>
          <p:cNvPr id="8196" name="Slide Number Placeholder 3"/>
          <p:cNvSpPr>
            <a:spLocks noGrp="1"/>
          </p:cNvSpPr>
          <p:nvPr>
            <p:ph type="sldNum" sz="quarter" idx="12"/>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32989AF4-A837-40A0-8F7F-EADEE3D4CDD1}" type="slidenum">
              <a:rPr lang="en-GB" altLang="en-US" sz="1400"/>
              <a:pPr eaLnBrk="1" hangingPunct="1"/>
              <a:t>7</a:t>
            </a:fld>
            <a:endParaRPr lang="en-GB" altLang="en-US" sz="1400"/>
          </a:p>
        </p:txBody>
      </p:sp>
      <p:sp>
        <p:nvSpPr>
          <p:cNvPr id="8197" name="Text Box 1028"/>
          <p:cNvSpPr txBox="1">
            <a:spLocks noChangeArrowheads="1"/>
          </p:cNvSpPr>
          <p:nvPr/>
        </p:nvSpPr>
        <p:spPr bwMode="auto">
          <a:xfrm>
            <a:off x="990600" y="1905000"/>
            <a:ext cx="7848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endParaRPr lang="en-US" altLang="en-US"/>
          </a:p>
        </p:txBody>
      </p:sp>
      <p:sp>
        <p:nvSpPr>
          <p:cNvPr id="8198" name="Text Box 1029"/>
          <p:cNvSpPr txBox="1">
            <a:spLocks noChangeArrowheads="1"/>
          </p:cNvSpPr>
          <p:nvPr/>
        </p:nvSpPr>
        <p:spPr bwMode="auto">
          <a:xfrm>
            <a:off x="1143000" y="838200"/>
            <a:ext cx="7239000" cy="4093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spcBef>
                <a:spcPct val="50000"/>
              </a:spcBef>
            </a:pPr>
            <a:r>
              <a:rPr lang="en-US" altLang="en-US" sz="2000" b="1" dirty="0" smtClean="0">
                <a:solidFill>
                  <a:srgbClr val="FF0000"/>
                </a:solidFill>
                <a:latin typeface="Candara" pitchFamily="34" charset="0"/>
                <a:ea typeface="ArialMT"/>
                <a:cs typeface="ArialMT"/>
              </a:rPr>
              <a:t>“26.32…</a:t>
            </a:r>
            <a:r>
              <a:rPr lang="en-US" altLang="en-US" sz="2000" dirty="0" smtClean="0">
                <a:solidFill>
                  <a:srgbClr val="0000CC"/>
                </a:solidFill>
                <a:latin typeface="Candara" pitchFamily="34" charset="0"/>
                <a:ea typeface="ArialMT"/>
                <a:cs typeface="ArialMT"/>
              </a:rPr>
              <a:t> </a:t>
            </a:r>
            <a:r>
              <a:rPr lang="en-US" altLang="en-US" sz="2000" b="1" dirty="0">
                <a:solidFill>
                  <a:srgbClr val="0000CC"/>
                </a:solidFill>
                <a:latin typeface="Candara" pitchFamily="34" charset="0"/>
                <a:ea typeface="ArialMT"/>
                <a:cs typeface="ArialMT"/>
              </a:rPr>
              <a:t>Statutes and regulations will be reviewed to further simplify and eliminate cumbersome regulations and procedures</a:t>
            </a:r>
            <a:r>
              <a:rPr lang="en-US" altLang="en-US" sz="2000" dirty="0">
                <a:solidFill>
                  <a:srgbClr val="0000CC"/>
                </a:solidFill>
                <a:latin typeface="Candara" pitchFamily="34" charset="0"/>
                <a:ea typeface="ArialMT"/>
                <a:cs typeface="ArialMT"/>
              </a:rPr>
              <a:t>. More self-regulation approaches will be considered to ensure faster approvals for business permits and </a:t>
            </a:r>
            <a:r>
              <a:rPr lang="en-US" altLang="en-US" sz="2000" dirty="0" err="1">
                <a:solidFill>
                  <a:srgbClr val="0000CC"/>
                </a:solidFill>
                <a:latin typeface="Candara" pitchFamily="34" charset="0"/>
                <a:ea typeface="ArialMT"/>
                <a:cs typeface="ArialMT"/>
              </a:rPr>
              <a:t>licences</a:t>
            </a:r>
            <a:r>
              <a:rPr lang="en-US" altLang="en-US" sz="2000" dirty="0">
                <a:solidFill>
                  <a:srgbClr val="0000CC"/>
                </a:solidFill>
                <a:latin typeface="Candara" pitchFamily="34" charset="0"/>
                <a:ea typeface="ArialMT"/>
                <a:cs typeface="ArialMT"/>
              </a:rPr>
              <a:t> </a:t>
            </a:r>
            <a:r>
              <a:rPr lang="en-US" altLang="en-US" sz="2000" b="1" dirty="0">
                <a:solidFill>
                  <a:srgbClr val="0000CC"/>
                </a:solidFill>
                <a:latin typeface="Candara" pitchFamily="34" charset="0"/>
                <a:ea typeface="ArialMT"/>
                <a:cs typeface="ArialMT"/>
              </a:rPr>
              <a:t>while promoting greater transparency.</a:t>
            </a:r>
            <a:r>
              <a:rPr lang="en-US" altLang="en-US" sz="2000" dirty="0">
                <a:solidFill>
                  <a:srgbClr val="0000CC"/>
                </a:solidFill>
                <a:latin typeface="Candara" pitchFamily="34" charset="0"/>
                <a:ea typeface="ArialMT"/>
                <a:cs typeface="ArialMT"/>
              </a:rPr>
              <a:t> Efforts will also be undertaken to empower professional bodies to monitor and certify compliance with administrative and statutory provisions. </a:t>
            </a:r>
            <a:r>
              <a:rPr lang="en-US" altLang="en-US" sz="2000" b="1" dirty="0">
                <a:solidFill>
                  <a:srgbClr val="0000CC"/>
                </a:solidFill>
                <a:latin typeface="Candara" pitchFamily="34" charset="0"/>
                <a:ea typeface="ArialMT"/>
                <a:cs typeface="ArialMT"/>
              </a:rPr>
              <a:t>Similarly, more disclosure-based regulations will be adopted to promote transparency as well as to expedite approvals, permits and licenses for various commercial transactions.</a:t>
            </a:r>
            <a:r>
              <a:rPr lang="en-US" altLang="en-US" sz="2000" dirty="0">
                <a:solidFill>
                  <a:srgbClr val="0000CC"/>
                </a:solidFill>
                <a:latin typeface="Candara" pitchFamily="34" charset="0"/>
                <a:ea typeface="ArialMT"/>
                <a:cs typeface="ArialMT"/>
              </a:rPr>
              <a:t> While easing the regulatory and licensing application procedures through this approach, the Government will ensure stringent enforcement of penalties for wrongful disclosure and </a:t>
            </a:r>
            <a:r>
              <a:rPr lang="en-US" altLang="en-US" sz="2000" dirty="0" smtClean="0">
                <a:solidFill>
                  <a:srgbClr val="0000CC"/>
                </a:solidFill>
                <a:latin typeface="Candara" pitchFamily="34" charset="0"/>
                <a:ea typeface="ArialMT"/>
                <a:cs typeface="ArialMT"/>
              </a:rPr>
              <a:t>non-compliance.”</a:t>
            </a:r>
            <a:endParaRPr lang="en-GB" altLang="en-US" sz="2000" dirty="0">
              <a:solidFill>
                <a:srgbClr val="0000CC"/>
              </a:solidFill>
              <a:latin typeface="Candara" pitchFamily="34" charset="0"/>
              <a:ea typeface="ArialMT"/>
              <a:cs typeface="ArialMT"/>
            </a:endParaRPr>
          </a:p>
        </p:txBody>
      </p:sp>
      <p:sp>
        <p:nvSpPr>
          <p:cNvPr id="8200" name="Text Box 1031"/>
          <p:cNvSpPr txBox="1">
            <a:spLocks noChangeArrowheads="1"/>
          </p:cNvSpPr>
          <p:nvPr/>
        </p:nvSpPr>
        <p:spPr bwMode="auto">
          <a:xfrm>
            <a:off x="533400" y="5634335"/>
            <a:ext cx="8229600" cy="461665"/>
          </a:xfrm>
          <a:prstGeom prst="rect">
            <a:avLst/>
          </a:prstGeom>
          <a:solidFill>
            <a:srgbClr val="FF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spcBef>
                <a:spcPct val="50000"/>
              </a:spcBef>
            </a:pPr>
            <a:r>
              <a:rPr lang="fi-FI" b="1" dirty="0" smtClean="0">
                <a:latin typeface="Candara" pitchFamily="34" charset="0"/>
              </a:rPr>
              <a:t>Hasrat </a:t>
            </a:r>
            <a:r>
              <a:rPr lang="fi-FI" b="1" dirty="0">
                <a:latin typeface="Candara" pitchFamily="34" charset="0"/>
              </a:rPr>
              <a:t>kerajaan untuk mengkaji semula peraturan-peraturan</a:t>
            </a:r>
            <a:endParaRPr lang="en-GB" altLang="en-US" b="1" dirty="0">
              <a:latin typeface="Candara" pitchFamily="34" charset="0"/>
            </a:endParaRPr>
          </a:p>
        </p:txBody>
      </p:sp>
      <p:sp>
        <p:nvSpPr>
          <p:cNvPr id="8" name="Text Box 2"/>
          <p:cNvSpPr txBox="1">
            <a:spLocks noChangeArrowheads="1"/>
          </p:cNvSpPr>
          <p:nvPr/>
        </p:nvSpPr>
        <p:spPr bwMode="auto">
          <a:xfrm>
            <a:off x="609600" y="260350"/>
            <a:ext cx="68421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spcBef>
                <a:spcPct val="50000"/>
              </a:spcBef>
            </a:pPr>
            <a:r>
              <a:rPr lang="en-GB" altLang="en-US" b="1" dirty="0" err="1" smtClean="0">
                <a:solidFill>
                  <a:srgbClr val="000099"/>
                </a:solidFill>
                <a:latin typeface="Candara" pitchFamily="34" charset="0"/>
              </a:rPr>
              <a:t>Rancangan</a:t>
            </a:r>
            <a:r>
              <a:rPr lang="en-GB" altLang="en-US" b="1" dirty="0" smtClean="0">
                <a:solidFill>
                  <a:srgbClr val="000099"/>
                </a:solidFill>
                <a:latin typeface="Candara" pitchFamily="34" charset="0"/>
              </a:rPr>
              <a:t> Malaysia ke-9 </a:t>
            </a:r>
            <a:r>
              <a:rPr lang="en-GB" altLang="en-US" b="1" dirty="0">
                <a:solidFill>
                  <a:srgbClr val="000099"/>
                </a:solidFill>
                <a:latin typeface="Candara" pitchFamily="34" charset="0"/>
              </a:rPr>
              <a:t>2006-2010 - </a:t>
            </a:r>
            <a:r>
              <a:rPr lang="en-GB" altLang="en-US" b="1" dirty="0" smtClean="0">
                <a:solidFill>
                  <a:srgbClr val="000099"/>
                </a:solidFill>
                <a:latin typeface="Candara" pitchFamily="34" charset="0"/>
              </a:rPr>
              <a:t>Bab 26-2</a:t>
            </a:r>
            <a:endParaRPr lang="en-GB" altLang="en-US" dirty="0">
              <a:solidFill>
                <a:srgbClr val="000099"/>
              </a:solidFill>
              <a:latin typeface="Candara" pitchFamily="34" charset="0"/>
            </a:endParaRPr>
          </a:p>
        </p:txBody>
      </p:sp>
    </p:spTree>
    <p:extLst>
      <p:ext uri="{BB962C8B-B14F-4D97-AF65-F5344CB8AC3E}">
        <p14:creationId xmlns:p14="http://schemas.microsoft.com/office/powerpoint/2010/main" val="34856569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1"/>
          <p:cNvSpPr>
            <a:spLocks noGrp="1"/>
          </p:cNvSpPr>
          <p:nvPr>
            <p:ph type="dt" sz="half" idx="10"/>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90B4E260-B399-4F98-93B1-517FFA359745}" type="datetime1">
              <a:rPr lang="en-GB" altLang="en-US" sz="1200"/>
              <a:pPr eaLnBrk="1" hangingPunct="1"/>
              <a:t>14/08/2016</a:t>
            </a:fld>
            <a:endParaRPr lang="en-GB" altLang="en-US" sz="1200"/>
          </a:p>
        </p:txBody>
      </p:sp>
      <p:sp>
        <p:nvSpPr>
          <p:cNvPr id="9219" name="Footer Placeholder 2"/>
          <p:cNvSpPr>
            <a:spLocks noGrp="1"/>
          </p:cNvSpPr>
          <p:nvPr>
            <p:ph type="ftr" sz="quarter" idx="11"/>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en-GB" altLang="en-US" sz="1200">
                <a:latin typeface="Tahoma" pitchFamily="34" charset="0"/>
              </a:rPr>
              <a:t>WTO TBT Committee </a:t>
            </a:r>
          </a:p>
          <a:p>
            <a:pPr eaLnBrk="1" hangingPunct="1"/>
            <a:r>
              <a:rPr lang="en-GB" altLang="en-US" sz="1200" b="0">
                <a:latin typeface="Tahoma" pitchFamily="34" charset="0"/>
              </a:rPr>
              <a:t>Workshop on Good Regulatory Practice</a:t>
            </a:r>
            <a:r>
              <a:rPr lang="en-GB" altLang="en-US" sz="1400" b="0"/>
              <a:t> </a:t>
            </a:r>
          </a:p>
        </p:txBody>
      </p:sp>
      <p:sp>
        <p:nvSpPr>
          <p:cNvPr id="9220" name="Slide Number Placeholder 3"/>
          <p:cNvSpPr>
            <a:spLocks noGrp="1"/>
          </p:cNvSpPr>
          <p:nvPr>
            <p:ph type="sldNum" sz="quarter" idx="12"/>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7B12C06C-B673-457B-B3DF-29547B08FA2B}" type="slidenum">
              <a:rPr lang="en-GB" altLang="en-US" sz="1400"/>
              <a:pPr eaLnBrk="1" hangingPunct="1"/>
              <a:t>8</a:t>
            </a:fld>
            <a:endParaRPr lang="en-GB" altLang="en-US" sz="1400"/>
          </a:p>
        </p:txBody>
      </p:sp>
      <p:sp>
        <p:nvSpPr>
          <p:cNvPr id="9222" name="Rectangle 1027"/>
          <p:cNvSpPr>
            <a:spLocks noChangeArrowheads="1"/>
          </p:cNvSpPr>
          <p:nvPr/>
        </p:nvSpPr>
        <p:spPr bwMode="auto">
          <a:xfrm>
            <a:off x="685800" y="990600"/>
            <a:ext cx="8001000" cy="390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spcBef>
                <a:spcPct val="50000"/>
              </a:spcBef>
            </a:pPr>
            <a:r>
              <a:rPr lang="en-US" altLang="en-US" sz="2000" b="1" dirty="0" err="1" smtClean="0">
                <a:solidFill>
                  <a:srgbClr val="292526"/>
                </a:solidFill>
                <a:latin typeface="Candara" pitchFamily="34" charset="0"/>
                <a:ea typeface="Arial-BoldMT"/>
                <a:cs typeface="Arial-BoldMT"/>
              </a:rPr>
              <a:t>Kolaborasi</a:t>
            </a:r>
            <a:r>
              <a:rPr lang="en-US" altLang="en-US" sz="2000" b="1" dirty="0" smtClean="0">
                <a:solidFill>
                  <a:srgbClr val="292526"/>
                </a:solidFill>
                <a:latin typeface="Candara" pitchFamily="34" charset="0"/>
                <a:ea typeface="Arial-BoldMT"/>
                <a:cs typeface="Arial-BoldMT"/>
              </a:rPr>
              <a:t> </a:t>
            </a:r>
            <a:r>
              <a:rPr lang="en-US" altLang="en-US" sz="2000" b="1" dirty="0" err="1" smtClean="0">
                <a:solidFill>
                  <a:srgbClr val="292526"/>
                </a:solidFill>
                <a:latin typeface="Candara" pitchFamily="34" charset="0"/>
                <a:ea typeface="Arial-BoldMT"/>
                <a:cs typeface="Arial-BoldMT"/>
              </a:rPr>
              <a:t>Sektor</a:t>
            </a:r>
            <a:r>
              <a:rPr lang="en-US" altLang="en-US" sz="2000" b="1" dirty="0" smtClean="0">
                <a:solidFill>
                  <a:srgbClr val="292526"/>
                </a:solidFill>
                <a:latin typeface="Candara" pitchFamily="34" charset="0"/>
                <a:ea typeface="Arial-BoldMT"/>
                <a:cs typeface="Arial-BoldMT"/>
              </a:rPr>
              <a:t> </a:t>
            </a:r>
            <a:r>
              <a:rPr lang="en-US" altLang="en-US" sz="2000" b="1" dirty="0" err="1" smtClean="0">
                <a:solidFill>
                  <a:srgbClr val="292526"/>
                </a:solidFill>
                <a:latin typeface="Candara" pitchFamily="34" charset="0"/>
                <a:ea typeface="Arial-BoldMT"/>
                <a:cs typeface="Arial-BoldMT"/>
              </a:rPr>
              <a:t>Kerajaan-Swasta</a:t>
            </a:r>
            <a:endParaRPr lang="en-GB" altLang="en-US" sz="2000" dirty="0">
              <a:latin typeface="Candara" pitchFamily="34" charset="0"/>
            </a:endParaRPr>
          </a:p>
          <a:p>
            <a:pPr eaLnBrk="1" hangingPunct="1">
              <a:spcBef>
                <a:spcPct val="50000"/>
              </a:spcBef>
            </a:pPr>
            <a:r>
              <a:rPr lang="en-US" altLang="en-US" sz="2000" b="1" dirty="0" smtClean="0">
                <a:solidFill>
                  <a:srgbClr val="FF0000"/>
                </a:solidFill>
                <a:latin typeface="Candara" pitchFamily="34" charset="0"/>
                <a:ea typeface="ArialMT"/>
                <a:cs typeface="ArialMT"/>
              </a:rPr>
              <a:t>“26.45…</a:t>
            </a:r>
            <a:r>
              <a:rPr lang="en-US" altLang="en-US" sz="2000" dirty="0" smtClean="0">
                <a:solidFill>
                  <a:srgbClr val="292526"/>
                </a:solidFill>
                <a:latin typeface="Candara" pitchFamily="34" charset="0"/>
                <a:ea typeface="ArialMT"/>
                <a:cs typeface="ArialMT"/>
              </a:rPr>
              <a:t> </a:t>
            </a:r>
            <a:r>
              <a:rPr lang="en-US" altLang="en-US" sz="2000" b="1" dirty="0">
                <a:solidFill>
                  <a:srgbClr val="0000CC"/>
                </a:solidFill>
                <a:latin typeface="Candara" pitchFamily="34" charset="0"/>
                <a:ea typeface="ArialMT"/>
                <a:cs typeface="ArialMT"/>
              </a:rPr>
              <a:t>The Government will also seek to further enhance the level of consultation with the private sector on new policy initiatives and legislation that impact their activities. In this regard, the Government will, wherever possible, publish and make available to the private sector proposed policy initiatives and draft legislation for comments and inputs.</a:t>
            </a:r>
            <a:r>
              <a:rPr lang="en-US" altLang="en-US" sz="2000" dirty="0">
                <a:solidFill>
                  <a:srgbClr val="0000CC"/>
                </a:solidFill>
                <a:latin typeface="Candara" pitchFamily="34" charset="0"/>
                <a:ea typeface="ArialMT"/>
                <a:cs typeface="ArialMT"/>
              </a:rPr>
              <a:t> The Government will also continue to leverage on the expertise, knowledge and experience of the private sector in further upgrading its service delivery mechanism. Private sector feedback on impediments to service delivery will continue to be </a:t>
            </a:r>
            <a:r>
              <a:rPr lang="en-US" altLang="en-US" sz="2000" dirty="0" err="1">
                <a:solidFill>
                  <a:srgbClr val="0000CC"/>
                </a:solidFill>
                <a:latin typeface="Candara" pitchFamily="34" charset="0"/>
                <a:ea typeface="ArialMT"/>
                <a:cs typeface="ArialMT"/>
              </a:rPr>
              <a:t>utilised</a:t>
            </a:r>
            <a:r>
              <a:rPr lang="en-US" altLang="en-US" sz="2000" dirty="0">
                <a:solidFill>
                  <a:srgbClr val="0000CC"/>
                </a:solidFill>
                <a:latin typeface="Candara" pitchFamily="34" charset="0"/>
                <a:ea typeface="ArialMT"/>
                <a:cs typeface="ArialMT"/>
              </a:rPr>
              <a:t> to assess existing levels of service delivery and provide more efficient and effective services.</a:t>
            </a:r>
            <a:r>
              <a:rPr lang="en-GB" altLang="en-US" sz="2000" dirty="0">
                <a:solidFill>
                  <a:srgbClr val="0000CC"/>
                </a:solidFill>
                <a:latin typeface="Candara" pitchFamily="34" charset="0"/>
              </a:rPr>
              <a:t> </a:t>
            </a:r>
            <a:r>
              <a:rPr lang="en-GB" altLang="en-US" sz="2000" dirty="0" smtClean="0">
                <a:solidFill>
                  <a:srgbClr val="0000CC"/>
                </a:solidFill>
                <a:latin typeface="Candara" pitchFamily="34" charset="0"/>
              </a:rPr>
              <a:t>”</a:t>
            </a:r>
            <a:endParaRPr lang="en-GB" altLang="en-US" sz="2000" dirty="0">
              <a:solidFill>
                <a:srgbClr val="0000CC"/>
              </a:solidFill>
              <a:latin typeface="Candara" pitchFamily="34" charset="0"/>
            </a:endParaRPr>
          </a:p>
        </p:txBody>
      </p:sp>
      <p:sp>
        <p:nvSpPr>
          <p:cNvPr id="9223" name="Text Box 1028"/>
          <p:cNvSpPr txBox="1">
            <a:spLocks noChangeArrowheads="1"/>
          </p:cNvSpPr>
          <p:nvPr/>
        </p:nvSpPr>
        <p:spPr bwMode="auto">
          <a:xfrm>
            <a:off x="2286000" y="5110565"/>
            <a:ext cx="6629400" cy="461665"/>
          </a:xfrm>
          <a:prstGeom prst="rect">
            <a:avLst/>
          </a:prstGeom>
          <a:solidFill>
            <a:srgbClr val="FF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spcBef>
                <a:spcPct val="50000"/>
              </a:spcBef>
            </a:pPr>
            <a:r>
              <a:rPr lang="fi-FI" b="1" dirty="0">
                <a:latin typeface="Candara" pitchFamily="34" charset="0"/>
              </a:rPr>
              <a:t>Hasrat kerajaan untuk meningkatkan ketelusan</a:t>
            </a:r>
            <a:endParaRPr lang="en-GB" altLang="en-US" b="1" dirty="0">
              <a:latin typeface="Candara" pitchFamily="34" charset="0"/>
            </a:endParaRPr>
          </a:p>
        </p:txBody>
      </p:sp>
      <p:sp>
        <p:nvSpPr>
          <p:cNvPr id="8" name="Text Box 2"/>
          <p:cNvSpPr txBox="1">
            <a:spLocks noChangeArrowheads="1"/>
          </p:cNvSpPr>
          <p:nvPr/>
        </p:nvSpPr>
        <p:spPr bwMode="auto">
          <a:xfrm>
            <a:off x="609600" y="260350"/>
            <a:ext cx="68421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spcBef>
                <a:spcPct val="50000"/>
              </a:spcBef>
            </a:pPr>
            <a:r>
              <a:rPr lang="en-GB" altLang="en-US" b="1" dirty="0" err="1" smtClean="0">
                <a:solidFill>
                  <a:srgbClr val="000099"/>
                </a:solidFill>
                <a:latin typeface="Candara" pitchFamily="34" charset="0"/>
              </a:rPr>
              <a:t>Rancangan</a:t>
            </a:r>
            <a:r>
              <a:rPr lang="en-GB" altLang="en-US" b="1" dirty="0" smtClean="0">
                <a:solidFill>
                  <a:srgbClr val="000099"/>
                </a:solidFill>
                <a:latin typeface="Candara" pitchFamily="34" charset="0"/>
              </a:rPr>
              <a:t> Malaysia ke-9 </a:t>
            </a:r>
            <a:r>
              <a:rPr lang="en-GB" altLang="en-US" b="1" dirty="0">
                <a:solidFill>
                  <a:srgbClr val="000099"/>
                </a:solidFill>
                <a:latin typeface="Candara" pitchFamily="34" charset="0"/>
              </a:rPr>
              <a:t>2006-2010 - </a:t>
            </a:r>
            <a:r>
              <a:rPr lang="en-GB" altLang="en-US" b="1" dirty="0" smtClean="0">
                <a:solidFill>
                  <a:srgbClr val="000099"/>
                </a:solidFill>
                <a:latin typeface="Candara" pitchFamily="34" charset="0"/>
              </a:rPr>
              <a:t>Bab 26-3</a:t>
            </a:r>
            <a:endParaRPr lang="en-GB" altLang="en-US" dirty="0">
              <a:solidFill>
                <a:srgbClr val="000099"/>
              </a:solidFill>
              <a:latin typeface="Candara" pitchFamily="34" charset="0"/>
            </a:endParaRPr>
          </a:p>
        </p:txBody>
      </p:sp>
    </p:spTree>
    <p:extLst>
      <p:ext uri="{BB962C8B-B14F-4D97-AF65-F5344CB8AC3E}">
        <p14:creationId xmlns:p14="http://schemas.microsoft.com/office/powerpoint/2010/main" val="3617742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2"/>
          <p:cNvSpPr>
            <a:spLocks noGrp="1" noChangeArrowheads="1"/>
          </p:cNvSpPr>
          <p:nvPr>
            <p:ph type="title"/>
          </p:nvPr>
        </p:nvSpPr>
        <p:spPr>
          <a:xfrm>
            <a:off x="2514600" y="228600"/>
            <a:ext cx="4572000" cy="609600"/>
          </a:xfrm>
        </p:spPr>
        <p:txBody>
          <a:bodyPr>
            <a:normAutofit fontScale="90000"/>
          </a:bodyPr>
          <a:lstStyle/>
          <a:p>
            <a:pPr eaLnBrk="1" hangingPunct="1"/>
            <a:r>
              <a:rPr lang="en-US" altLang="en-US" sz="2800" b="1" dirty="0" err="1" smtClean="0">
                <a:solidFill>
                  <a:srgbClr val="000099"/>
                </a:solidFill>
                <a:latin typeface="Candara" pitchFamily="34" charset="0"/>
              </a:rPr>
              <a:t>Langkah-langkah</a:t>
            </a:r>
            <a:r>
              <a:rPr lang="en-US" altLang="en-US" sz="2800" b="1" dirty="0" smtClean="0">
                <a:solidFill>
                  <a:srgbClr val="000099"/>
                </a:solidFill>
                <a:latin typeface="Candara" pitchFamily="34" charset="0"/>
              </a:rPr>
              <a:t> Proses Minima</a:t>
            </a:r>
            <a:endParaRPr lang="en-GB" altLang="en-US" sz="2800" b="1" dirty="0" smtClean="0">
              <a:solidFill>
                <a:srgbClr val="000099"/>
              </a:solidFill>
              <a:latin typeface="Candara" pitchFamily="34" charset="0"/>
            </a:endParaRPr>
          </a:p>
        </p:txBody>
      </p:sp>
      <p:sp>
        <p:nvSpPr>
          <p:cNvPr id="10242" name="Date Placeholder 3"/>
          <p:cNvSpPr>
            <a:spLocks noGrp="1"/>
          </p:cNvSpPr>
          <p:nvPr>
            <p:ph type="dt" sz="half" idx="10"/>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endParaRPr lang="en-GB" altLang="en-US" sz="1200" dirty="0"/>
          </a:p>
        </p:txBody>
      </p:sp>
      <p:sp>
        <p:nvSpPr>
          <p:cNvPr id="10244" name="Slide Number Placeholder 5"/>
          <p:cNvSpPr>
            <a:spLocks noGrp="1"/>
          </p:cNvSpPr>
          <p:nvPr>
            <p:ph type="sldNum" sz="quarter" idx="12"/>
          </p:nvPr>
        </p:nvSpPr>
        <p:spPr>
          <a:noFill/>
        </p:spPr>
        <p:txBody>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3DAABA3C-19C1-4798-8743-311887ABC905}" type="slidenum">
              <a:rPr lang="en-GB" altLang="en-US" sz="1400"/>
              <a:pPr eaLnBrk="1" hangingPunct="1"/>
              <a:t>9</a:t>
            </a:fld>
            <a:endParaRPr lang="en-GB" altLang="en-US" sz="1400"/>
          </a:p>
        </p:txBody>
      </p:sp>
      <p:graphicFrame>
        <p:nvGraphicFramePr>
          <p:cNvPr id="18605" name="Group 173"/>
          <p:cNvGraphicFramePr>
            <a:graphicFrameLocks noGrp="1"/>
          </p:cNvGraphicFramePr>
          <p:nvPr>
            <p:extLst>
              <p:ext uri="{D42A27DB-BD31-4B8C-83A1-F6EECF244321}">
                <p14:modId xmlns:p14="http://schemas.microsoft.com/office/powerpoint/2010/main" val="1887731315"/>
              </p:ext>
            </p:extLst>
          </p:nvPr>
        </p:nvGraphicFramePr>
        <p:xfrm>
          <a:off x="609600" y="1066800"/>
          <a:ext cx="7924800" cy="4880611"/>
        </p:xfrm>
        <a:graphic>
          <a:graphicData uri="http://schemas.openxmlformats.org/drawingml/2006/table">
            <a:tbl>
              <a:tblPr/>
              <a:tblGrid>
                <a:gridCol w="838200"/>
                <a:gridCol w="3276600"/>
                <a:gridCol w="3810000"/>
              </a:tblGrid>
              <a:tr h="701040">
                <a:tc>
                  <a:txBody>
                    <a:bodyPr/>
                    <a:lstStyle>
                      <a:lvl1pPr>
                        <a:spcBef>
                          <a:spcPct val="20000"/>
                        </a:spcBef>
                        <a:defRPr sz="2800">
                          <a:solidFill>
                            <a:schemeClr val="tx1"/>
                          </a:solidFill>
                          <a:latin typeface="Times New Roman" pitchFamily="18" charset="0"/>
                          <a:cs typeface="Times New Roman" pitchFamily="18" charset="0"/>
                        </a:defRPr>
                      </a:lvl1pPr>
                      <a:lvl2pPr>
                        <a:spcBef>
                          <a:spcPct val="20000"/>
                        </a:spcBef>
                        <a:defRPr sz="2400">
                          <a:solidFill>
                            <a:schemeClr val="tx1"/>
                          </a:solidFill>
                          <a:latin typeface="Times New Roman" pitchFamily="18" charset="0"/>
                          <a:cs typeface="Times New Roman" pitchFamily="18" charset="0"/>
                        </a:defRPr>
                      </a:lvl2pPr>
                      <a:lvl3pPr>
                        <a:spcBef>
                          <a:spcPct val="20000"/>
                        </a:spcBef>
                        <a:defRPr sz="2000">
                          <a:solidFill>
                            <a:schemeClr val="tx1"/>
                          </a:solidFill>
                          <a:latin typeface="Times New Roman" pitchFamily="18" charset="0"/>
                          <a:cs typeface="Times New Roman" pitchFamily="18" charset="0"/>
                        </a:defRPr>
                      </a:lvl3pPr>
                      <a:lvl4pPr>
                        <a:spcBef>
                          <a:spcPct val="20000"/>
                        </a:spcBef>
                        <a:defRPr>
                          <a:solidFill>
                            <a:schemeClr val="tx1"/>
                          </a:solidFill>
                          <a:latin typeface="Times New Roman" pitchFamily="18" charset="0"/>
                          <a:cs typeface="Times New Roman" pitchFamily="18" charset="0"/>
                        </a:defRPr>
                      </a:lvl4pPr>
                      <a:lvl5pPr>
                        <a:spcBef>
                          <a:spcPct val="20000"/>
                        </a:spcBef>
                        <a:defRPr>
                          <a:solidFill>
                            <a:schemeClr val="tx1"/>
                          </a:solidFill>
                          <a:latin typeface="Times New Roman" pitchFamily="18" charset="0"/>
                          <a:cs typeface="Times New Roman" pitchFamily="18" charset="0"/>
                        </a:defRPr>
                      </a:lvl5pPr>
                      <a:lvl6pPr fontAlgn="base">
                        <a:spcBef>
                          <a:spcPct val="20000"/>
                        </a:spcBef>
                        <a:spcAft>
                          <a:spcPct val="0"/>
                        </a:spcAft>
                        <a:defRPr>
                          <a:solidFill>
                            <a:schemeClr val="tx1"/>
                          </a:solidFill>
                          <a:latin typeface="Times New Roman" pitchFamily="18" charset="0"/>
                          <a:cs typeface="Times New Roman" pitchFamily="18" charset="0"/>
                        </a:defRPr>
                      </a:lvl6pPr>
                      <a:lvl7pPr fontAlgn="base">
                        <a:spcBef>
                          <a:spcPct val="20000"/>
                        </a:spcBef>
                        <a:spcAft>
                          <a:spcPct val="0"/>
                        </a:spcAft>
                        <a:defRPr>
                          <a:solidFill>
                            <a:schemeClr val="tx1"/>
                          </a:solidFill>
                          <a:latin typeface="Times New Roman" pitchFamily="18" charset="0"/>
                          <a:cs typeface="Times New Roman" pitchFamily="18" charset="0"/>
                        </a:defRPr>
                      </a:lvl7pPr>
                      <a:lvl8pPr fontAlgn="base">
                        <a:spcBef>
                          <a:spcPct val="20000"/>
                        </a:spcBef>
                        <a:spcAft>
                          <a:spcPct val="0"/>
                        </a:spcAft>
                        <a:defRPr>
                          <a:solidFill>
                            <a:schemeClr val="tx1"/>
                          </a:solidFill>
                          <a:latin typeface="Times New Roman" pitchFamily="18" charset="0"/>
                          <a:cs typeface="Times New Roman" pitchFamily="18" charset="0"/>
                        </a:defRPr>
                      </a:lvl8pPr>
                      <a:lvl9pPr fontAlgn="base">
                        <a:spcBef>
                          <a:spcPct val="20000"/>
                        </a:spcBef>
                        <a:spcAft>
                          <a:spcPct val="0"/>
                        </a:spcAft>
                        <a:defRPr>
                          <a:solidFill>
                            <a:schemeClr val="tx1"/>
                          </a:solidFill>
                          <a:latin typeface="Times New Roman" pitchFamily="18" charset="0"/>
                          <a:cs typeface="Times New Roman"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rgbClr val="FF0000"/>
                          </a:solidFill>
                          <a:effectLst/>
                          <a:latin typeface="Times New Roman" pitchFamily="18" charset="0"/>
                          <a:cs typeface="Times New Roman" pitchFamily="18" charset="0"/>
                        </a:rPr>
                        <a:t>1</a:t>
                      </a:r>
                      <a:endParaRPr kumimoji="0" lang="en-GB" altLang="en-US" sz="2000" b="0" i="0" u="none" strike="noStrike" cap="none" normalizeH="0" baseline="0" dirty="0" smtClean="0">
                        <a:ln>
                          <a:noFill/>
                        </a:ln>
                        <a:solidFill>
                          <a:srgbClr val="FF0000"/>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itchFamily="18" charset="0"/>
                          <a:cs typeface="Times New Roman" pitchFamily="18" charset="0"/>
                        </a:defRPr>
                      </a:lvl1pPr>
                      <a:lvl2pPr>
                        <a:spcBef>
                          <a:spcPct val="20000"/>
                        </a:spcBef>
                        <a:defRPr sz="2400">
                          <a:solidFill>
                            <a:schemeClr val="tx1"/>
                          </a:solidFill>
                          <a:latin typeface="Times New Roman" pitchFamily="18" charset="0"/>
                          <a:cs typeface="Times New Roman" pitchFamily="18" charset="0"/>
                        </a:defRPr>
                      </a:lvl2pPr>
                      <a:lvl3pPr>
                        <a:spcBef>
                          <a:spcPct val="20000"/>
                        </a:spcBef>
                        <a:defRPr sz="2000">
                          <a:solidFill>
                            <a:schemeClr val="tx1"/>
                          </a:solidFill>
                          <a:latin typeface="Times New Roman" pitchFamily="18" charset="0"/>
                          <a:cs typeface="Times New Roman" pitchFamily="18" charset="0"/>
                        </a:defRPr>
                      </a:lvl3pPr>
                      <a:lvl4pPr>
                        <a:spcBef>
                          <a:spcPct val="20000"/>
                        </a:spcBef>
                        <a:defRPr>
                          <a:solidFill>
                            <a:schemeClr val="tx1"/>
                          </a:solidFill>
                          <a:latin typeface="Times New Roman" pitchFamily="18" charset="0"/>
                          <a:cs typeface="Times New Roman" pitchFamily="18" charset="0"/>
                        </a:defRPr>
                      </a:lvl4pPr>
                      <a:lvl5pPr>
                        <a:spcBef>
                          <a:spcPct val="20000"/>
                        </a:spcBef>
                        <a:defRPr>
                          <a:solidFill>
                            <a:schemeClr val="tx1"/>
                          </a:solidFill>
                          <a:latin typeface="Times New Roman" pitchFamily="18" charset="0"/>
                          <a:cs typeface="Times New Roman" pitchFamily="18" charset="0"/>
                        </a:defRPr>
                      </a:lvl5pPr>
                      <a:lvl6pPr fontAlgn="base">
                        <a:spcBef>
                          <a:spcPct val="20000"/>
                        </a:spcBef>
                        <a:spcAft>
                          <a:spcPct val="0"/>
                        </a:spcAft>
                        <a:defRPr>
                          <a:solidFill>
                            <a:schemeClr val="tx1"/>
                          </a:solidFill>
                          <a:latin typeface="Times New Roman" pitchFamily="18" charset="0"/>
                          <a:cs typeface="Times New Roman" pitchFamily="18" charset="0"/>
                        </a:defRPr>
                      </a:lvl6pPr>
                      <a:lvl7pPr fontAlgn="base">
                        <a:spcBef>
                          <a:spcPct val="20000"/>
                        </a:spcBef>
                        <a:spcAft>
                          <a:spcPct val="0"/>
                        </a:spcAft>
                        <a:defRPr>
                          <a:solidFill>
                            <a:schemeClr val="tx1"/>
                          </a:solidFill>
                          <a:latin typeface="Times New Roman" pitchFamily="18" charset="0"/>
                          <a:cs typeface="Times New Roman" pitchFamily="18" charset="0"/>
                        </a:defRPr>
                      </a:lvl7pPr>
                      <a:lvl8pPr fontAlgn="base">
                        <a:spcBef>
                          <a:spcPct val="20000"/>
                        </a:spcBef>
                        <a:spcAft>
                          <a:spcPct val="0"/>
                        </a:spcAft>
                        <a:defRPr>
                          <a:solidFill>
                            <a:schemeClr val="tx1"/>
                          </a:solidFill>
                          <a:latin typeface="Times New Roman" pitchFamily="18" charset="0"/>
                          <a:cs typeface="Times New Roman" pitchFamily="18" charset="0"/>
                        </a:defRPr>
                      </a:lvl8pPr>
                      <a:lvl9pPr fontAlgn="base">
                        <a:spcBef>
                          <a:spcPct val="20000"/>
                        </a:spcBef>
                        <a:spcAft>
                          <a:spcPct val="0"/>
                        </a:spcAft>
                        <a:defRPr>
                          <a:solidFill>
                            <a:schemeClr val="tx1"/>
                          </a:solidFill>
                          <a:latin typeface="Times New Roman" pitchFamily="18" charset="0"/>
                          <a:cs typeface="Times New Roman"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1" i="0" u="none" strike="noStrike" cap="none" normalizeH="0" baseline="0" dirty="0" err="1" smtClean="0">
                          <a:ln>
                            <a:noFill/>
                          </a:ln>
                          <a:solidFill>
                            <a:schemeClr val="tx1"/>
                          </a:solidFill>
                          <a:effectLst/>
                          <a:latin typeface="Candara" pitchFamily="34" charset="0"/>
                          <a:cs typeface="Times New Roman" pitchFamily="18" charset="0"/>
                        </a:rPr>
                        <a:t>Cadangan</a:t>
                      </a:r>
                      <a:endParaRPr kumimoji="0" lang="en-GB" altLang="en-US" sz="2000" b="1" i="0" u="none" strike="noStrike" cap="none" normalizeH="0" baseline="0" dirty="0" smtClean="0">
                        <a:ln>
                          <a:noFill/>
                        </a:ln>
                        <a:solidFill>
                          <a:schemeClr val="tx1"/>
                        </a:solidFill>
                        <a:effectLst/>
                        <a:latin typeface="Candara" pitchFamily="34"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itchFamily="18" charset="0"/>
                          <a:cs typeface="Times New Roman" pitchFamily="18" charset="0"/>
                        </a:defRPr>
                      </a:lvl1pPr>
                      <a:lvl2pPr>
                        <a:spcBef>
                          <a:spcPct val="20000"/>
                        </a:spcBef>
                        <a:defRPr sz="2400">
                          <a:solidFill>
                            <a:schemeClr val="tx1"/>
                          </a:solidFill>
                          <a:latin typeface="Times New Roman" pitchFamily="18" charset="0"/>
                          <a:cs typeface="Times New Roman" pitchFamily="18" charset="0"/>
                        </a:defRPr>
                      </a:lvl2pPr>
                      <a:lvl3pPr>
                        <a:spcBef>
                          <a:spcPct val="20000"/>
                        </a:spcBef>
                        <a:defRPr sz="2000">
                          <a:solidFill>
                            <a:schemeClr val="tx1"/>
                          </a:solidFill>
                          <a:latin typeface="Times New Roman" pitchFamily="18" charset="0"/>
                          <a:cs typeface="Times New Roman" pitchFamily="18" charset="0"/>
                        </a:defRPr>
                      </a:lvl3pPr>
                      <a:lvl4pPr>
                        <a:spcBef>
                          <a:spcPct val="20000"/>
                        </a:spcBef>
                        <a:defRPr>
                          <a:solidFill>
                            <a:schemeClr val="tx1"/>
                          </a:solidFill>
                          <a:latin typeface="Times New Roman" pitchFamily="18" charset="0"/>
                          <a:cs typeface="Times New Roman" pitchFamily="18" charset="0"/>
                        </a:defRPr>
                      </a:lvl4pPr>
                      <a:lvl5pPr>
                        <a:spcBef>
                          <a:spcPct val="20000"/>
                        </a:spcBef>
                        <a:defRPr>
                          <a:solidFill>
                            <a:schemeClr val="tx1"/>
                          </a:solidFill>
                          <a:latin typeface="Times New Roman" pitchFamily="18" charset="0"/>
                          <a:cs typeface="Times New Roman" pitchFamily="18" charset="0"/>
                        </a:defRPr>
                      </a:lvl5pPr>
                      <a:lvl6pPr fontAlgn="base">
                        <a:spcBef>
                          <a:spcPct val="20000"/>
                        </a:spcBef>
                        <a:spcAft>
                          <a:spcPct val="0"/>
                        </a:spcAft>
                        <a:defRPr>
                          <a:solidFill>
                            <a:schemeClr val="tx1"/>
                          </a:solidFill>
                          <a:latin typeface="Times New Roman" pitchFamily="18" charset="0"/>
                          <a:cs typeface="Times New Roman" pitchFamily="18" charset="0"/>
                        </a:defRPr>
                      </a:lvl6pPr>
                      <a:lvl7pPr fontAlgn="base">
                        <a:spcBef>
                          <a:spcPct val="20000"/>
                        </a:spcBef>
                        <a:spcAft>
                          <a:spcPct val="0"/>
                        </a:spcAft>
                        <a:defRPr>
                          <a:solidFill>
                            <a:schemeClr val="tx1"/>
                          </a:solidFill>
                          <a:latin typeface="Times New Roman" pitchFamily="18" charset="0"/>
                          <a:cs typeface="Times New Roman" pitchFamily="18" charset="0"/>
                        </a:defRPr>
                      </a:lvl7pPr>
                      <a:lvl8pPr fontAlgn="base">
                        <a:spcBef>
                          <a:spcPct val="20000"/>
                        </a:spcBef>
                        <a:spcAft>
                          <a:spcPct val="0"/>
                        </a:spcAft>
                        <a:defRPr>
                          <a:solidFill>
                            <a:schemeClr val="tx1"/>
                          </a:solidFill>
                          <a:latin typeface="Times New Roman" pitchFamily="18" charset="0"/>
                          <a:cs typeface="Times New Roman" pitchFamily="18" charset="0"/>
                        </a:defRPr>
                      </a:lvl8pPr>
                      <a:lvl9pPr fontAlgn="base">
                        <a:spcBef>
                          <a:spcPct val="20000"/>
                        </a:spcBef>
                        <a:spcAft>
                          <a:spcPct val="0"/>
                        </a:spcAft>
                        <a:defRPr>
                          <a:solidFill>
                            <a:schemeClr val="tx1"/>
                          </a:solidFill>
                          <a:latin typeface="Times New Roman" pitchFamily="18" charset="0"/>
                          <a:cs typeface="Times New Roman"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lang="sv-SE" sz="1800" b="0" i="0" kern="1200" dirty="0" smtClean="0">
                          <a:solidFill>
                            <a:srgbClr val="C00000"/>
                          </a:solidFill>
                          <a:effectLst/>
                          <a:latin typeface="Candara" pitchFamily="34" charset="0"/>
                          <a:ea typeface="+mn-ea"/>
                          <a:cs typeface="+mn-cs"/>
                        </a:rPr>
                        <a:t>Dibangunkan oleh Kementerian / Agensi Bertanggungjawab</a:t>
                      </a:r>
                      <a:endParaRPr kumimoji="0" lang="en-GB" altLang="en-US" sz="2000" b="0" i="0" u="none" strike="noStrike" cap="none" normalizeH="0" baseline="0" dirty="0" smtClean="0">
                        <a:ln>
                          <a:noFill/>
                        </a:ln>
                        <a:solidFill>
                          <a:srgbClr val="C00000"/>
                        </a:solidFill>
                        <a:effectLst/>
                        <a:latin typeface="Candara" pitchFamily="34"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1040">
                <a:tc>
                  <a:txBody>
                    <a:bodyPr/>
                    <a:lstStyle>
                      <a:lvl1pPr>
                        <a:spcBef>
                          <a:spcPct val="20000"/>
                        </a:spcBef>
                        <a:defRPr sz="2800">
                          <a:solidFill>
                            <a:schemeClr val="tx1"/>
                          </a:solidFill>
                          <a:latin typeface="Times New Roman" pitchFamily="18" charset="0"/>
                          <a:cs typeface="Times New Roman" pitchFamily="18" charset="0"/>
                        </a:defRPr>
                      </a:lvl1pPr>
                      <a:lvl2pPr>
                        <a:spcBef>
                          <a:spcPct val="20000"/>
                        </a:spcBef>
                        <a:defRPr sz="2400">
                          <a:solidFill>
                            <a:schemeClr val="tx1"/>
                          </a:solidFill>
                          <a:latin typeface="Times New Roman" pitchFamily="18" charset="0"/>
                          <a:cs typeface="Times New Roman" pitchFamily="18" charset="0"/>
                        </a:defRPr>
                      </a:lvl2pPr>
                      <a:lvl3pPr>
                        <a:spcBef>
                          <a:spcPct val="20000"/>
                        </a:spcBef>
                        <a:defRPr sz="2000">
                          <a:solidFill>
                            <a:schemeClr val="tx1"/>
                          </a:solidFill>
                          <a:latin typeface="Times New Roman" pitchFamily="18" charset="0"/>
                          <a:cs typeface="Times New Roman" pitchFamily="18" charset="0"/>
                        </a:defRPr>
                      </a:lvl3pPr>
                      <a:lvl4pPr>
                        <a:spcBef>
                          <a:spcPct val="20000"/>
                        </a:spcBef>
                        <a:defRPr>
                          <a:solidFill>
                            <a:schemeClr val="tx1"/>
                          </a:solidFill>
                          <a:latin typeface="Times New Roman" pitchFamily="18" charset="0"/>
                          <a:cs typeface="Times New Roman" pitchFamily="18" charset="0"/>
                        </a:defRPr>
                      </a:lvl4pPr>
                      <a:lvl5pPr>
                        <a:spcBef>
                          <a:spcPct val="20000"/>
                        </a:spcBef>
                        <a:defRPr>
                          <a:solidFill>
                            <a:schemeClr val="tx1"/>
                          </a:solidFill>
                          <a:latin typeface="Times New Roman" pitchFamily="18" charset="0"/>
                          <a:cs typeface="Times New Roman" pitchFamily="18" charset="0"/>
                        </a:defRPr>
                      </a:lvl5pPr>
                      <a:lvl6pPr fontAlgn="base">
                        <a:spcBef>
                          <a:spcPct val="20000"/>
                        </a:spcBef>
                        <a:spcAft>
                          <a:spcPct val="0"/>
                        </a:spcAft>
                        <a:defRPr>
                          <a:solidFill>
                            <a:schemeClr val="tx1"/>
                          </a:solidFill>
                          <a:latin typeface="Times New Roman" pitchFamily="18" charset="0"/>
                          <a:cs typeface="Times New Roman" pitchFamily="18" charset="0"/>
                        </a:defRPr>
                      </a:lvl6pPr>
                      <a:lvl7pPr fontAlgn="base">
                        <a:spcBef>
                          <a:spcPct val="20000"/>
                        </a:spcBef>
                        <a:spcAft>
                          <a:spcPct val="0"/>
                        </a:spcAft>
                        <a:defRPr>
                          <a:solidFill>
                            <a:schemeClr val="tx1"/>
                          </a:solidFill>
                          <a:latin typeface="Times New Roman" pitchFamily="18" charset="0"/>
                          <a:cs typeface="Times New Roman" pitchFamily="18" charset="0"/>
                        </a:defRPr>
                      </a:lvl7pPr>
                      <a:lvl8pPr fontAlgn="base">
                        <a:spcBef>
                          <a:spcPct val="20000"/>
                        </a:spcBef>
                        <a:spcAft>
                          <a:spcPct val="0"/>
                        </a:spcAft>
                        <a:defRPr>
                          <a:solidFill>
                            <a:schemeClr val="tx1"/>
                          </a:solidFill>
                          <a:latin typeface="Times New Roman" pitchFamily="18" charset="0"/>
                          <a:cs typeface="Times New Roman" pitchFamily="18" charset="0"/>
                        </a:defRPr>
                      </a:lvl8pPr>
                      <a:lvl9pPr fontAlgn="base">
                        <a:spcBef>
                          <a:spcPct val="20000"/>
                        </a:spcBef>
                        <a:spcAft>
                          <a:spcPct val="0"/>
                        </a:spcAft>
                        <a:defRPr>
                          <a:solidFill>
                            <a:schemeClr val="tx1"/>
                          </a:solidFill>
                          <a:latin typeface="Times New Roman" pitchFamily="18" charset="0"/>
                          <a:cs typeface="Times New Roman"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smtClean="0">
                          <a:ln>
                            <a:noFill/>
                          </a:ln>
                          <a:solidFill>
                            <a:srgbClr val="FF0000"/>
                          </a:solidFill>
                          <a:effectLst/>
                          <a:latin typeface="Times New Roman" pitchFamily="18" charset="0"/>
                          <a:cs typeface="Times New Roman" pitchFamily="18" charset="0"/>
                        </a:rPr>
                        <a:t>2</a:t>
                      </a:r>
                      <a:endParaRPr kumimoji="0" lang="en-GB" altLang="en-US" sz="2000" b="0" i="0" u="none" strike="noStrike" cap="none" normalizeH="0" baseline="0" smtClean="0">
                        <a:ln>
                          <a:noFill/>
                        </a:ln>
                        <a:solidFill>
                          <a:srgbClr val="FF0000"/>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itchFamily="18" charset="0"/>
                          <a:cs typeface="Times New Roman" pitchFamily="18" charset="0"/>
                        </a:defRPr>
                      </a:lvl1pPr>
                      <a:lvl2pPr>
                        <a:spcBef>
                          <a:spcPct val="20000"/>
                        </a:spcBef>
                        <a:defRPr sz="2400">
                          <a:solidFill>
                            <a:schemeClr val="tx1"/>
                          </a:solidFill>
                          <a:latin typeface="Times New Roman" pitchFamily="18" charset="0"/>
                          <a:cs typeface="Times New Roman" pitchFamily="18" charset="0"/>
                        </a:defRPr>
                      </a:lvl2pPr>
                      <a:lvl3pPr>
                        <a:spcBef>
                          <a:spcPct val="20000"/>
                        </a:spcBef>
                        <a:defRPr sz="2000">
                          <a:solidFill>
                            <a:schemeClr val="tx1"/>
                          </a:solidFill>
                          <a:latin typeface="Times New Roman" pitchFamily="18" charset="0"/>
                          <a:cs typeface="Times New Roman" pitchFamily="18" charset="0"/>
                        </a:defRPr>
                      </a:lvl3pPr>
                      <a:lvl4pPr>
                        <a:spcBef>
                          <a:spcPct val="20000"/>
                        </a:spcBef>
                        <a:defRPr>
                          <a:solidFill>
                            <a:schemeClr val="tx1"/>
                          </a:solidFill>
                          <a:latin typeface="Times New Roman" pitchFamily="18" charset="0"/>
                          <a:cs typeface="Times New Roman" pitchFamily="18" charset="0"/>
                        </a:defRPr>
                      </a:lvl4pPr>
                      <a:lvl5pPr>
                        <a:spcBef>
                          <a:spcPct val="20000"/>
                        </a:spcBef>
                        <a:defRPr>
                          <a:solidFill>
                            <a:schemeClr val="tx1"/>
                          </a:solidFill>
                          <a:latin typeface="Times New Roman" pitchFamily="18" charset="0"/>
                          <a:cs typeface="Times New Roman" pitchFamily="18" charset="0"/>
                        </a:defRPr>
                      </a:lvl5pPr>
                      <a:lvl6pPr fontAlgn="base">
                        <a:spcBef>
                          <a:spcPct val="20000"/>
                        </a:spcBef>
                        <a:spcAft>
                          <a:spcPct val="0"/>
                        </a:spcAft>
                        <a:defRPr>
                          <a:solidFill>
                            <a:schemeClr val="tx1"/>
                          </a:solidFill>
                          <a:latin typeface="Times New Roman" pitchFamily="18" charset="0"/>
                          <a:cs typeface="Times New Roman" pitchFamily="18" charset="0"/>
                        </a:defRPr>
                      </a:lvl6pPr>
                      <a:lvl7pPr fontAlgn="base">
                        <a:spcBef>
                          <a:spcPct val="20000"/>
                        </a:spcBef>
                        <a:spcAft>
                          <a:spcPct val="0"/>
                        </a:spcAft>
                        <a:defRPr>
                          <a:solidFill>
                            <a:schemeClr val="tx1"/>
                          </a:solidFill>
                          <a:latin typeface="Times New Roman" pitchFamily="18" charset="0"/>
                          <a:cs typeface="Times New Roman" pitchFamily="18" charset="0"/>
                        </a:defRPr>
                      </a:lvl7pPr>
                      <a:lvl8pPr fontAlgn="base">
                        <a:spcBef>
                          <a:spcPct val="20000"/>
                        </a:spcBef>
                        <a:spcAft>
                          <a:spcPct val="0"/>
                        </a:spcAft>
                        <a:defRPr>
                          <a:solidFill>
                            <a:schemeClr val="tx1"/>
                          </a:solidFill>
                          <a:latin typeface="Times New Roman" pitchFamily="18" charset="0"/>
                          <a:cs typeface="Times New Roman" pitchFamily="18" charset="0"/>
                        </a:defRPr>
                      </a:lvl8pPr>
                      <a:lvl9pPr fontAlgn="base">
                        <a:spcBef>
                          <a:spcPct val="20000"/>
                        </a:spcBef>
                        <a:spcAft>
                          <a:spcPct val="0"/>
                        </a:spcAft>
                        <a:defRPr>
                          <a:solidFill>
                            <a:schemeClr val="tx1"/>
                          </a:solidFill>
                          <a:latin typeface="Times New Roman" pitchFamily="18" charset="0"/>
                          <a:cs typeface="Times New Roman"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1" i="0" u="none" strike="noStrike" cap="none" normalizeH="0" baseline="0" dirty="0" err="1" smtClean="0">
                          <a:ln>
                            <a:noFill/>
                          </a:ln>
                          <a:solidFill>
                            <a:schemeClr val="tx1"/>
                          </a:solidFill>
                          <a:effectLst/>
                          <a:latin typeface="Candara" pitchFamily="34" charset="0"/>
                          <a:cs typeface="Times New Roman" pitchFamily="18" charset="0"/>
                        </a:rPr>
                        <a:t>Kelulusan</a:t>
                      </a:r>
                      <a:r>
                        <a:rPr kumimoji="0" lang="en-US" altLang="en-US" sz="2000" b="1" i="0" u="none" strike="noStrike" cap="none" normalizeH="0" baseline="0" dirty="0" smtClean="0">
                          <a:ln>
                            <a:noFill/>
                          </a:ln>
                          <a:solidFill>
                            <a:schemeClr val="tx1"/>
                          </a:solidFill>
                          <a:effectLst/>
                          <a:latin typeface="Candara" pitchFamily="34" charset="0"/>
                          <a:cs typeface="Times New Roman" pitchFamily="18" charset="0"/>
                        </a:rPr>
                        <a:t> </a:t>
                      </a:r>
                      <a:r>
                        <a:rPr kumimoji="0" lang="en-US" altLang="en-US" sz="2000" b="1" i="0" u="none" strike="noStrike" cap="none" normalizeH="0" baseline="0" dirty="0" err="1" smtClean="0">
                          <a:ln>
                            <a:noFill/>
                          </a:ln>
                          <a:solidFill>
                            <a:schemeClr val="tx1"/>
                          </a:solidFill>
                          <a:effectLst/>
                          <a:latin typeface="Candara" pitchFamily="34" charset="0"/>
                          <a:cs typeface="Times New Roman" pitchFamily="18" charset="0"/>
                        </a:rPr>
                        <a:t>Menteri</a:t>
                      </a:r>
                      <a:endParaRPr kumimoji="0" lang="en-GB" altLang="en-US" sz="2000" b="1" i="0" u="none" strike="noStrike" cap="none" normalizeH="0" baseline="0" dirty="0" smtClean="0">
                        <a:ln>
                          <a:noFill/>
                        </a:ln>
                        <a:solidFill>
                          <a:schemeClr val="tx1"/>
                        </a:solidFill>
                        <a:effectLst/>
                        <a:latin typeface="Candara" pitchFamily="34"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itchFamily="18" charset="0"/>
                          <a:cs typeface="Times New Roman" pitchFamily="18" charset="0"/>
                        </a:defRPr>
                      </a:lvl1pPr>
                      <a:lvl2pPr>
                        <a:spcBef>
                          <a:spcPct val="20000"/>
                        </a:spcBef>
                        <a:defRPr sz="2400">
                          <a:solidFill>
                            <a:schemeClr val="tx1"/>
                          </a:solidFill>
                          <a:latin typeface="Times New Roman" pitchFamily="18" charset="0"/>
                          <a:cs typeface="Times New Roman" pitchFamily="18" charset="0"/>
                        </a:defRPr>
                      </a:lvl2pPr>
                      <a:lvl3pPr>
                        <a:spcBef>
                          <a:spcPct val="20000"/>
                        </a:spcBef>
                        <a:defRPr sz="2000">
                          <a:solidFill>
                            <a:schemeClr val="tx1"/>
                          </a:solidFill>
                          <a:latin typeface="Times New Roman" pitchFamily="18" charset="0"/>
                          <a:cs typeface="Times New Roman" pitchFamily="18" charset="0"/>
                        </a:defRPr>
                      </a:lvl3pPr>
                      <a:lvl4pPr>
                        <a:spcBef>
                          <a:spcPct val="20000"/>
                        </a:spcBef>
                        <a:defRPr>
                          <a:solidFill>
                            <a:schemeClr val="tx1"/>
                          </a:solidFill>
                          <a:latin typeface="Times New Roman" pitchFamily="18" charset="0"/>
                          <a:cs typeface="Times New Roman" pitchFamily="18" charset="0"/>
                        </a:defRPr>
                      </a:lvl4pPr>
                      <a:lvl5pPr>
                        <a:spcBef>
                          <a:spcPct val="20000"/>
                        </a:spcBef>
                        <a:defRPr>
                          <a:solidFill>
                            <a:schemeClr val="tx1"/>
                          </a:solidFill>
                          <a:latin typeface="Times New Roman" pitchFamily="18" charset="0"/>
                          <a:cs typeface="Times New Roman" pitchFamily="18" charset="0"/>
                        </a:defRPr>
                      </a:lvl5pPr>
                      <a:lvl6pPr fontAlgn="base">
                        <a:spcBef>
                          <a:spcPct val="20000"/>
                        </a:spcBef>
                        <a:spcAft>
                          <a:spcPct val="0"/>
                        </a:spcAft>
                        <a:defRPr>
                          <a:solidFill>
                            <a:schemeClr val="tx1"/>
                          </a:solidFill>
                          <a:latin typeface="Times New Roman" pitchFamily="18" charset="0"/>
                          <a:cs typeface="Times New Roman" pitchFamily="18" charset="0"/>
                        </a:defRPr>
                      </a:lvl6pPr>
                      <a:lvl7pPr fontAlgn="base">
                        <a:spcBef>
                          <a:spcPct val="20000"/>
                        </a:spcBef>
                        <a:spcAft>
                          <a:spcPct val="0"/>
                        </a:spcAft>
                        <a:defRPr>
                          <a:solidFill>
                            <a:schemeClr val="tx1"/>
                          </a:solidFill>
                          <a:latin typeface="Times New Roman" pitchFamily="18" charset="0"/>
                          <a:cs typeface="Times New Roman" pitchFamily="18" charset="0"/>
                        </a:defRPr>
                      </a:lvl7pPr>
                      <a:lvl8pPr fontAlgn="base">
                        <a:spcBef>
                          <a:spcPct val="20000"/>
                        </a:spcBef>
                        <a:spcAft>
                          <a:spcPct val="0"/>
                        </a:spcAft>
                        <a:defRPr>
                          <a:solidFill>
                            <a:schemeClr val="tx1"/>
                          </a:solidFill>
                          <a:latin typeface="Times New Roman" pitchFamily="18" charset="0"/>
                          <a:cs typeface="Times New Roman" pitchFamily="18" charset="0"/>
                        </a:defRPr>
                      </a:lvl8pPr>
                      <a:lvl9pPr fontAlgn="base">
                        <a:spcBef>
                          <a:spcPct val="20000"/>
                        </a:spcBef>
                        <a:spcAft>
                          <a:spcPct val="0"/>
                        </a:spcAft>
                        <a:defRPr>
                          <a:solidFill>
                            <a:schemeClr val="tx1"/>
                          </a:solidFill>
                          <a:latin typeface="Times New Roman" pitchFamily="18" charset="0"/>
                          <a:cs typeface="Times New Roman"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800" b="0" i="0" kern="1200" dirty="0" err="1" smtClean="0">
                          <a:solidFill>
                            <a:srgbClr val="C00000"/>
                          </a:solidFill>
                          <a:effectLst/>
                          <a:latin typeface="Candara" pitchFamily="34" charset="0"/>
                          <a:ea typeface="+mn-ea"/>
                          <a:cs typeface="+mn-cs"/>
                        </a:rPr>
                        <a:t>Menteri</a:t>
                      </a:r>
                      <a:r>
                        <a:rPr lang="en-US" sz="1800" b="0" i="0" kern="1200" dirty="0" smtClean="0">
                          <a:solidFill>
                            <a:srgbClr val="C00000"/>
                          </a:solidFill>
                          <a:effectLst/>
                          <a:latin typeface="Candara" pitchFamily="34" charset="0"/>
                          <a:ea typeface="+mn-ea"/>
                          <a:cs typeface="+mn-cs"/>
                        </a:rPr>
                        <a:t> </a:t>
                      </a:r>
                      <a:r>
                        <a:rPr lang="en-US" sz="1800" b="0" i="0" kern="1200" dirty="0" err="1" smtClean="0">
                          <a:solidFill>
                            <a:srgbClr val="C00000"/>
                          </a:solidFill>
                          <a:effectLst/>
                          <a:latin typeface="Candara" pitchFamily="34" charset="0"/>
                          <a:ea typeface="+mn-ea"/>
                          <a:cs typeface="+mn-cs"/>
                        </a:rPr>
                        <a:t>mempunyai</a:t>
                      </a:r>
                      <a:r>
                        <a:rPr lang="en-US" sz="1800" b="0" i="0" kern="1200" dirty="0" smtClean="0">
                          <a:solidFill>
                            <a:srgbClr val="C00000"/>
                          </a:solidFill>
                          <a:effectLst/>
                          <a:latin typeface="Candara" pitchFamily="34" charset="0"/>
                          <a:ea typeface="+mn-ea"/>
                          <a:cs typeface="+mn-cs"/>
                        </a:rPr>
                        <a:t> </a:t>
                      </a:r>
                      <a:r>
                        <a:rPr lang="en-US" sz="1800" b="0" i="0" kern="1200" dirty="0" err="1" smtClean="0">
                          <a:solidFill>
                            <a:srgbClr val="C00000"/>
                          </a:solidFill>
                          <a:effectLst/>
                          <a:latin typeface="Candara" pitchFamily="34" charset="0"/>
                          <a:ea typeface="+mn-ea"/>
                          <a:cs typeface="+mn-cs"/>
                        </a:rPr>
                        <a:t>kuasa</a:t>
                      </a:r>
                      <a:r>
                        <a:rPr lang="en-US" sz="1800" b="0" i="0" kern="1200" dirty="0" smtClean="0">
                          <a:solidFill>
                            <a:srgbClr val="C00000"/>
                          </a:solidFill>
                          <a:effectLst/>
                          <a:latin typeface="Candara" pitchFamily="34" charset="0"/>
                          <a:ea typeface="+mn-ea"/>
                          <a:cs typeface="+mn-cs"/>
                        </a:rPr>
                        <a:t> </a:t>
                      </a:r>
                      <a:r>
                        <a:rPr lang="en-US" sz="1800" b="0" i="0" kern="1200" dirty="0" err="1" smtClean="0">
                          <a:solidFill>
                            <a:srgbClr val="C00000"/>
                          </a:solidFill>
                          <a:effectLst/>
                          <a:latin typeface="Candara" pitchFamily="34" charset="0"/>
                          <a:ea typeface="+mn-ea"/>
                          <a:cs typeface="+mn-cs"/>
                        </a:rPr>
                        <a:t>muktamad</a:t>
                      </a:r>
                      <a:r>
                        <a:rPr lang="en-US" sz="1800" b="0" i="0" kern="1200" dirty="0" smtClean="0">
                          <a:solidFill>
                            <a:srgbClr val="C00000"/>
                          </a:solidFill>
                          <a:effectLst/>
                          <a:latin typeface="Candara" pitchFamily="34" charset="0"/>
                          <a:ea typeface="+mn-ea"/>
                          <a:cs typeface="+mn-cs"/>
                        </a:rPr>
                        <a:t> di </a:t>
                      </a:r>
                      <a:r>
                        <a:rPr lang="en-US" sz="1800" b="0" i="0" kern="1200" dirty="0" err="1" smtClean="0">
                          <a:solidFill>
                            <a:srgbClr val="C00000"/>
                          </a:solidFill>
                          <a:effectLst/>
                          <a:latin typeface="Candara" pitchFamily="34" charset="0"/>
                          <a:ea typeface="+mn-ea"/>
                          <a:cs typeface="+mn-cs"/>
                        </a:rPr>
                        <a:t>bawah</a:t>
                      </a:r>
                      <a:r>
                        <a:rPr lang="en-US" sz="1800" b="0" i="0" kern="1200" dirty="0" smtClean="0">
                          <a:solidFill>
                            <a:srgbClr val="C00000"/>
                          </a:solidFill>
                          <a:effectLst/>
                          <a:latin typeface="Candara" pitchFamily="34" charset="0"/>
                          <a:ea typeface="+mn-ea"/>
                          <a:cs typeface="+mn-cs"/>
                        </a:rPr>
                        <a:t> </a:t>
                      </a:r>
                      <a:r>
                        <a:rPr lang="en-US" sz="1800" b="0" i="0" kern="1200" dirty="0" err="1" smtClean="0">
                          <a:solidFill>
                            <a:srgbClr val="C00000"/>
                          </a:solidFill>
                          <a:effectLst/>
                          <a:latin typeface="Candara" pitchFamily="34" charset="0"/>
                          <a:ea typeface="+mn-ea"/>
                          <a:cs typeface="+mn-cs"/>
                        </a:rPr>
                        <a:t>undang-undang</a:t>
                      </a:r>
                      <a:r>
                        <a:rPr lang="en-US" sz="1800" b="0" i="0" kern="1200" dirty="0" smtClean="0">
                          <a:solidFill>
                            <a:srgbClr val="C00000"/>
                          </a:solidFill>
                          <a:effectLst/>
                          <a:latin typeface="Candara" pitchFamily="34" charset="0"/>
                          <a:ea typeface="+mn-ea"/>
                          <a:cs typeface="+mn-cs"/>
                        </a:rPr>
                        <a:t> Malaysia</a:t>
                      </a:r>
                      <a:endParaRPr kumimoji="0" lang="en-GB" altLang="en-US" sz="2000" b="0" i="0" u="none" strike="noStrike" cap="none" normalizeH="0" baseline="0" dirty="0" smtClean="0">
                        <a:ln>
                          <a:noFill/>
                        </a:ln>
                        <a:solidFill>
                          <a:srgbClr val="C00000"/>
                        </a:solidFill>
                        <a:effectLst/>
                        <a:latin typeface="Candara" pitchFamily="34"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1040">
                <a:tc>
                  <a:txBody>
                    <a:bodyPr/>
                    <a:lstStyle>
                      <a:lvl1pPr>
                        <a:spcBef>
                          <a:spcPct val="20000"/>
                        </a:spcBef>
                        <a:defRPr sz="2800">
                          <a:solidFill>
                            <a:schemeClr val="tx1"/>
                          </a:solidFill>
                          <a:latin typeface="Times New Roman" pitchFamily="18" charset="0"/>
                          <a:cs typeface="Times New Roman" pitchFamily="18" charset="0"/>
                        </a:defRPr>
                      </a:lvl1pPr>
                      <a:lvl2pPr>
                        <a:spcBef>
                          <a:spcPct val="20000"/>
                        </a:spcBef>
                        <a:defRPr sz="2400">
                          <a:solidFill>
                            <a:schemeClr val="tx1"/>
                          </a:solidFill>
                          <a:latin typeface="Times New Roman" pitchFamily="18" charset="0"/>
                          <a:cs typeface="Times New Roman" pitchFamily="18" charset="0"/>
                        </a:defRPr>
                      </a:lvl2pPr>
                      <a:lvl3pPr>
                        <a:spcBef>
                          <a:spcPct val="20000"/>
                        </a:spcBef>
                        <a:defRPr sz="2000">
                          <a:solidFill>
                            <a:schemeClr val="tx1"/>
                          </a:solidFill>
                          <a:latin typeface="Times New Roman" pitchFamily="18" charset="0"/>
                          <a:cs typeface="Times New Roman" pitchFamily="18" charset="0"/>
                        </a:defRPr>
                      </a:lvl3pPr>
                      <a:lvl4pPr>
                        <a:spcBef>
                          <a:spcPct val="20000"/>
                        </a:spcBef>
                        <a:defRPr>
                          <a:solidFill>
                            <a:schemeClr val="tx1"/>
                          </a:solidFill>
                          <a:latin typeface="Times New Roman" pitchFamily="18" charset="0"/>
                          <a:cs typeface="Times New Roman" pitchFamily="18" charset="0"/>
                        </a:defRPr>
                      </a:lvl4pPr>
                      <a:lvl5pPr>
                        <a:spcBef>
                          <a:spcPct val="20000"/>
                        </a:spcBef>
                        <a:defRPr>
                          <a:solidFill>
                            <a:schemeClr val="tx1"/>
                          </a:solidFill>
                          <a:latin typeface="Times New Roman" pitchFamily="18" charset="0"/>
                          <a:cs typeface="Times New Roman" pitchFamily="18" charset="0"/>
                        </a:defRPr>
                      </a:lvl5pPr>
                      <a:lvl6pPr fontAlgn="base">
                        <a:spcBef>
                          <a:spcPct val="20000"/>
                        </a:spcBef>
                        <a:spcAft>
                          <a:spcPct val="0"/>
                        </a:spcAft>
                        <a:defRPr>
                          <a:solidFill>
                            <a:schemeClr val="tx1"/>
                          </a:solidFill>
                          <a:latin typeface="Times New Roman" pitchFamily="18" charset="0"/>
                          <a:cs typeface="Times New Roman" pitchFamily="18" charset="0"/>
                        </a:defRPr>
                      </a:lvl6pPr>
                      <a:lvl7pPr fontAlgn="base">
                        <a:spcBef>
                          <a:spcPct val="20000"/>
                        </a:spcBef>
                        <a:spcAft>
                          <a:spcPct val="0"/>
                        </a:spcAft>
                        <a:defRPr>
                          <a:solidFill>
                            <a:schemeClr val="tx1"/>
                          </a:solidFill>
                          <a:latin typeface="Times New Roman" pitchFamily="18" charset="0"/>
                          <a:cs typeface="Times New Roman" pitchFamily="18" charset="0"/>
                        </a:defRPr>
                      </a:lvl7pPr>
                      <a:lvl8pPr fontAlgn="base">
                        <a:spcBef>
                          <a:spcPct val="20000"/>
                        </a:spcBef>
                        <a:spcAft>
                          <a:spcPct val="0"/>
                        </a:spcAft>
                        <a:defRPr>
                          <a:solidFill>
                            <a:schemeClr val="tx1"/>
                          </a:solidFill>
                          <a:latin typeface="Times New Roman" pitchFamily="18" charset="0"/>
                          <a:cs typeface="Times New Roman" pitchFamily="18" charset="0"/>
                        </a:defRPr>
                      </a:lvl8pPr>
                      <a:lvl9pPr fontAlgn="base">
                        <a:spcBef>
                          <a:spcPct val="20000"/>
                        </a:spcBef>
                        <a:spcAft>
                          <a:spcPct val="0"/>
                        </a:spcAft>
                        <a:defRPr>
                          <a:solidFill>
                            <a:schemeClr val="tx1"/>
                          </a:solidFill>
                          <a:latin typeface="Times New Roman" pitchFamily="18" charset="0"/>
                          <a:cs typeface="Times New Roman"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smtClean="0">
                          <a:ln>
                            <a:noFill/>
                          </a:ln>
                          <a:solidFill>
                            <a:srgbClr val="FF0000"/>
                          </a:solidFill>
                          <a:effectLst/>
                          <a:latin typeface="Times New Roman" pitchFamily="18" charset="0"/>
                          <a:cs typeface="Times New Roman" pitchFamily="18" charset="0"/>
                        </a:rPr>
                        <a:t>3</a:t>
                      </a:r>
                      <a:endParaRPr kumimoji="0" lang="en-GB" altLang="en-US" sz="2000" b="0" i="0" u="none" strike="noStrike" cap="none" normalizeH="0" baseline="0" smtClean="0">
                        <a:ln>
                          <a:noFill/>
                        </a:ln>
                        <a:solidFill>
                          <a:srgbClr val="FF0000"/>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itchFamily="18" charset="0"/>
                          <a:cs typeface="Times New Roman" pitchFamily="18" charset="0"/>
                        </a:defRPr>
                      </a:lvl1pPr>
                      <a:lvl2pPr>
                        <a:spcBef>
                          <a:spcPct val="20000"/>
                        </a:spcBef>
                        <a:defRPr sz="2400">
                          <a:solidFill>
                            <a:schemeClr val="tx1"/>
                          </a:solidFill>
                          <a:latin typeface="Times New Roman" pitchFamily="18" charset="0"/>
                          <a:cs typeface="Times New Roman" pitchFamily="18" charset="0"/>
                        </a:defRPr>
                      </a:lvl2pPr>
                      <a:lvl3pPr>
                        <a:spcBef>
                          <a:spcPct val="20000"/>
                        </a:spcBef>
                        <a:defRPr sz="2000">
                          <a:solidFill>
                            <a:schemeClr val="tx1"/>
                          </a:solidFill>
                          <a:latin typeface="Times New Roman" pitchFamily="18" charset="0"/>
                          <a:cs typeface="Times New Roman" pitchFamily="18" charset="0"/>
                        </a:defRPr>
                      </a:lvl3pPr>
                      <a:lvl4pPr>
                        <a:spcBef>
                          <a:spcPct val="20000"/>
                        </a:spcBef>
                        <a:defRPr>
                          <a:solidFill>
                            <a:schemeClr val="tx1"/>
                          </a:solidFill>
                          <a:latin typeface="Times New Roman" pitchFamily="18" charset="0"/>
                          <a:cs typeface="Times New Roman" pitchFamily="18" charset="0"/>
                        </a:defRPr>
                      </a:lvl4pPr>
                      <a:lvl5pPr>
                        <a:spcBef>
                          <a:spcPct val="20000"/>
                        </a:spcBef>
                        <a:defRPr>
                          <a:solidFill>
                            <a:schemeClr val="tx1"/>
                          </a:solidFill>
                          <a:latin typeface="Times New Roman" pitchFamily="18" charset="0"/>
                          <a:cs typeface="Times New Roman" pitchFamily="18" charset="0"/>
                        </a:defRPr>
                      </a:lvl5pPr>
                      <a:lvl6pPr fontAlgn="base">
                        <a:spcBef>
                          <a:spcPct val="20000"/>
                        </a:spcBef>
                        <a:spcAft>
                          <a:spcPct val="0"/>
                        </a:spcAft>
                        <a:defRPr>
                          <a:solidFill>
                            <a:schemeClr val="tx1"/>
                          </a:solidFill>
                          <a:latin typeface="Times New Roman" pitchFamily="18" charset="0"/>
                          <a:cs typeface="Times New Roman" pitchFamily="18" charset="0"/>
                        </a:defRPr>
                      </a:lvl6pPr>
                      <a:lvl7pPr fontAlgn="base">
                        <a:spcBef>
                          <a:spcPct val="20000"/>
                        </a:spcBef>
                        <a:spcAft>
                          <a:spcPct val="0"/>
                        </a:spcAft>
                        <a:defRPr>
                          <a:solidFill>
                            <a:schemeClr val="tx1"/>
                          </a:solidFill>
                          <a:latin typeface="Times New Roman" pitchFamily="18" charset="0"/>
                          <a:cs typeface="Times New Roman" pitchFamily="18" charset="0"/>
                        </a:defRPr>
                      </a:lvl7pPr>
                      <a:lvl8pPr fontAlgn="base">
                        <a:spcBef>
                          <a:spcPct val="20000"/>
                        </a:spcBef>
                        <a:spcAft>
                          <a:spcPct val="0"/>
                        </a:spcAft>
                        <a:defRPr>
                          <a:solidFill>
                            <a:schemeClr val="tx1"/>
                          </a:solidFill>
                          <a:latin typeface="Times New Roman" pitchFamily="18" charset="0"/>
                          <a:cs typeface="Times New Roman" pitchFamily="18" charset="0"/>
                        </a:defRPr>
                      </a:lvl8pPr>
                      <a:lvl9pPr fontAlgn="base">
                        <a:spcBef>
                          <a:spcPct val="20000"/>
                        </a:spcBef>
                        <a:spcAft>
                          <a:spcPct val="0"/>
                        </a:spcAft>
                        <a:defRPr>
                          <a:solidFill>
                            <a:schemeClr val="tx1"/>
                          </a:solidFill>
                          <a:latin typeface="Times New Roman" pitchFamily="18" charset="0"/>
                          <a:cs typeface="Times New Roman"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1" i="0" u="none" strike="noStrike" cap="none" normalizeH="0" baseline="0" dirty="0" err="1" smtClean="0">
                          <a:ln>
                            <a:noFill/>
                          </a:ln>
                          <a:solidFill>
                            <a:schemeClr val="tx1"/>
                          </a:solidFill>
                          <a:effectLst/>
                          <a:latin typeface="Candara" pitchFamily="34" charset="0"/>
                          <a:cs typeface="Times New Roman" pitchFamily="18" charset="0"/>
                        </a:rPr>
                        <a:t>Kertaskerja</a:t>
                      </a:r>
                      <a:r>
                        <a:rPr kumimoji="0" lang="en-US" altLang="en-US" sz="2000" b="1" i="0" u="none" strike="noStrike" cap="none" normalizeH="0" baseline="0" dirty="0" smtClean="0">
                          <a:ln>
                            <a:noFill/>
                          </a:ln>
                          <a:solidFill>
                            <a:schemeClr val="tx1"/>
                          </a:solidFill>
                          <a:effectLst/>
                          <a:latin typeface="Candara" pitchFamily="34" charset="0"/>
                          <a:cs typeface="Times New Roman" pitchFamily="18" charset="0"/>
                        </a:rPr>
                        <a:t> </a:t>
                      </a:r>
                      <a:r>
                        <a:rPr kumimoji="0" lang="en-US" altLang="en-US" sz="2000" b="1" i="0" u="none" strike="noStrike" cap="none" normalizeH="0" baseline="0" dirty="0" err="1" smtClean="0">
                          <a:ln>
                            <a:noFill/>
                          </a:ln>
                          <a:solidFill>
                            <a:schemeClr val="tx1"/>
                          </a:solidFill>
                          <a:effectLst/>
                          <a:latin typeface="Candara" pitchFamily="34" charset="0"/>
                          <a:cs typeface="Times New Roman" pitchFamily="18" charset="0"/>
                        </a:rPr>
                        <a:t>Kabinet</a:t>
                      </a:r>
                      <a:endParaRPr kumimoji="0" lang="en-GB" altLang="en-US" sz="2000" b="1" i="0" u="none" strike="noStrike" cap="none" normalizeH="0" baseline="0" dirty="0" smtClean="0">
                        <a:ln>
                          <a:noFill/>
                        </a:ln>
                        <a:solidFill>
                          <a:schemeClr val="tx1"/>
                        </a:solidFill>
                        <a:effectLst/>
                        <a:latin typeface="Candara" pitchFamily="34"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itchFamily="18" charset="0"/>
                          <a:cs typeface="Times New Roman" pitchFamily="18" charset="0"/>
                        </a:defRPr>
                      </a:lvl1pPr>
                      <a:lvl2pPr>
                        <a:spcBef>
                          <a:spcPct val="20000"/>
                        </a:spcBef>
                        <a:defRPr sz="2400">
                          <a:solidFill>
                            <a:schemeClr val="tx1"/>
                          </a:solidFill>
                          <a:latin typeface="Times New Roman" pitchFamily="18" charset="0"/>
                          <a:cs typeface="Times New Roman" pitchFamily="18" charset="0"/>
                        </a:defRPr>
                      </a:lvl2pPr>
                      <a:lvl3pPr>
                        <a:spcBef>
                          <a:spcPct val="20000"/>
                        </a:spcBef>
                        <a:defRPr sz="2000">
                          <a:solidFill>
                            <a:schemeClr val="tx1"/>
                          </a:solidFill>
                          <a:latin typeface="Times New Roman" pitchFamily="18" charset="0"/>
                          <a:cs typeface="Times New Roman" pitchFamily="18" charset="0"/>
                        </a:defRPr>
                      </a:lvl3pPr>
                      <a:lvl4pPr>
                        <a:spcBef>
                          <a:spcPct val="20000"/>
                        </a:spcBef>
                        <a:defRPr>
                          <a:solidFill>
                            <a:schemeClr val="tx1"/>
                          </a:solidFill>
                          <a:latin typeface="Times New Roman" pitchFamily="18" charset="0"/>
                          <a:cs typeface="Times New Roman" pitchFamily="18" charset="0"/>
                        </a:defRPr>
                      </a:lvl4pPr>
                      <a:lvl5pPr>
                        <a:spcBef>
                          <a:spcPct val="20000"/>
                        </a:spcBef>
                        <a:defRPr>
                          <a:solidFill>
                            <a:schemeClr val="tx1"/>
                          </a:solidFill>
                          <a:latin typeface="Times New Roman" pitchFamily="18" charset="0"/>
                          <a:cs typeface="Times New Roman" pitchFamily="18" charset="0"/>
                        </a:defRPr>
                      </a:lvl5pPr>
                      <a:lvl6pPr fontAlgn="base">
                        <a:spcBef>
                          <a:spcPct val="20000"/>
                        </a:spcBef>
                        <a:spcAft>
                          <a:spcPct val="0"/>
                        </a:spcAft>
                        <a:defRPr>
                          <a:solidFill>
                            <a:schemeClr val="tx1"/>
                          </a:solidFill>
                          <a:latin typeface="Times New Roman" pitchFamily="18" charset="0"/>
                          <a:cs typeface="Times New Roman" pitchFamily="18" charset="0"/>
                        </a:defRPr>
                      </a:lvl6pPr>
                      <a:lvl7pPr fontAlgn="base">
                        <a:spcBef>
                          <a:spcPct val="20000"/>
                        </a:spcBef>
                        <a:spcAft>
                          <a:spcPct val="0"/>
                        </a:spcAft>
                        <a:defRPr>
                          <a:solidFill>
                            <a:schemeClr val="tx1"/>
                          </a:solidFill>
                          <a:latin typeface="Times New Roman" pitchFamily="18" charset="0"/>
                          <a:cs typeface="Times New Roman" pitchFamily="18" charset="0"/>
                        </a:defRPr>
                      </a:lvl7pPr>
                      <a:lvl8pPr fontAlgn="base">
                        <a:spcBef>
                          <a:spcPct val="20000"/>
                        </a:spcBef>
                        <a:spcAft>
                          <a:spcPct val="0"/>
                        </a:spcAft>
                        <a:defRPr>
                          <a:solidFill>
                            <a:schemeClr val="tx1"/>
                          </a:solidFill>
                          <a:latin typeface="Times New Roman" pitchFamily="18" charset="0"/>
                          <a:cs typeface="Times New Roman" pitchFamily="18" charset="0"/>
                        </a:defRPr>
                      </a:lvl8pPr>
                      <a:lvl9pPr fontAlgn="base">
                        <a:spcBef>
                          <a:spcPct val="20000"/>
                        </a:spcBef>
                        <a:spcAft>
                          <a:spcPct val="0"/>
                        </a:spcAft>
                        <a:defRPr>
                          <a:solidFill>
                            <a:schemeClr val="tx1"/>
                          </a:solidFill>
                          <a:latin typeface="Times New Roman" pitchFamily="18" charset="0"/>
                          <a:cs typeface="Times New Roman"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lang="fi-FI" sz="1800" b="0" i="0" kern="1200" dirty="0" smtClean="0">
                          <a:solidFill>
                            <a:srgbClr val="C00000"/>
                          </a:solidFill>
                          <a:effectLst/>
                          <a:latin typeface="Candara" pitchFamily="34" charset="0"/>
                          <a:ea typeface="+mn-ea"/>
                          <a:cs typeface="+mn-cs"/>
                        </a:rPr>
                        <a:t>Amalan biasa untuk mendapatkan persetujuan keseluruhan</a:t>
                      </a:r>
                      <a:endParaRPr kumimoji="0" lang="en-GB" altLang="en-US" sz="2000" b="0" i="0" u="none" strike="noStrike" cap="none" normalizeH="0" baseline="0" dirty="0" smtClean="0">
                        <a:ln>
                          <a:noFill/>
                        </a:ln>
                        <a:solidFill>
                          <a:srgbClr val="C00000"/>
                        </a:solidFill>
                        <a:effectLst/>
                        <a:latin typeface="Candara" pitchFamily="34"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1040">
                <a:tc>
                  <a:txBody>
                    <a:bodyPr/>
                    <a:lstStyle>
                      <a:lvl1pPr>
                        <a:spcBef>
                          <a:spcPct val="20000"/>
                        </a:spcBef>
                        <a:defRPr sz="2800">
                          <a:solidFill>
                            <a:schemeClr val="tx1"/>
                          </a:solidFill>
                          <a:latin typeface="Times New Roman" pitchFamily="18" charset="0"/>
                          <a:cs typeface="Times New Roman" pitchFamily="18" charset="0"/>
                        </a:defRPr>
                      </a:lvl1pPr>
                      <a:lvl2pPr>
                        <a:spcBef>
                          <a:spcPct val="20000"/>
                        </a:spcBef>
                        <a:defRPr sz="2400">
                          <a:solidFill>
                            <a:schemeClr val="tx1"/>
                          </a:solidFill>
                          <a:latin typeface="Times New Roman" pitchFamily="18" charset="0"/>
                          <a:cs typeface="Times New Roman" pitchFamily="18" charset="0"/>
                        </a:defRPr>
                      </a:lvl2pPr>
                      <a:lvl3pPr>
                        <a:spcBef>
                          <a:spcPct val="20000"/>
                        </a:spcBef>
                        <a:defRPr sz="2000">
                          <a:solidFill>
                            <a:schemeClr val="tx1"/>
                          </a:solidFill>
                          <a:latin typeface="Times New Roman" pitchFamily="18" charset="0"/>
                          <a:cs typeface="Times New Roman" pitchFamily="18" charset="0"/>
                        </a:defRPr>
                      </a:lvl3pPr>
                      <a:lvl4pPr>
                        <a:spcBef>
                          <a:spcPct val="20000"/>
                        </a:spcBef>
                        <a:defRPr>
                          <a:solidFill>
                            <a:schemeClr val="tx1"/>
                          </a:solidFill>
                          <a:latin typeface="Times New Roman" pitchFamily="18" charset="0"/>
                          <a:cs typeface="Times New Roman" pitchFamily="18" charset="0"/>
                        </a:defRPr>
                      </a:lvl4pPr>
                      <a:lvl5pPr>
                        <a:spcBef>
                          <a:spcPct val="20000"/>
                        </a:spcBef>
                        <a:defRPr>
                          <a:solidFill>
                            <a:schemeClr val="tx1"/>
                          </a:solidFill>
                          <a:latin typeface="Times New Roman" pitchFamily="18" charset="0"/>
                          <a:cs typeface="Times New Roman" pitchFamily="18" charset="0"/>
                        </a:defRPr>
                      </a:lvl5pPr>
                      <a:lvl6pPr fontAlgn="base">
                        <a:spcBef>
                          <a:spcPct val="20000"/>
                        </a:spcBef>
                        <a:spcAft>
                          <a:spcPct val="0"/>
                        </a:spcAft>
                        <a:defRPr>
                          <a:solidFill>
                            <a:schemeClr val="tx1"/>
                          </a:solidFill>
                          <a:latin typeface="Times New Roman" pitchFamily="18" charset="0"/>
                          <a:cs typeface="Times New Roman" pitchFamily="18" charset="0"/>
                        </a:defRPr>
                      </a:lvl6pPr>
                      <a:lvl7pPr fontAlgn="base">
                        <a:spcBef>
                          <a:spcPct val="20000"/>
                        </a:spcBef>
                        <a:spcAft>
                          <a:spcPct val="0"/>
                        </a:spcAft>
                        <a:defRPr>
                          <a:solidFill>
                            <a:schemeClr val="tx1"/>
                          </a:solidFill>
                          <a:latin typeface="Times New Roman" pitchFamily="18" charset="0"/>
                          <a:cs typeface="Times New Roman" pitchFamily="18" charset="0"/>
                        </a:defRPr>
                      </a:lvl7pPr>
                      <a:lvl8pPr fontAlgn="base">
                        <a:spcBef>
                          <a:spcPct val="20000"/>
                        </a:spcBef>
                        <a:spcAft>
                          <a:spcPct val="0"/>
                        </a:spcAft>
                        <a:defRPr>
                          <a:solidFill>
                            <a:schemeClr val="tx1"/>
                          </a:solidFill>
                          <a:latin typeface="Times New Roman" pitchFamily="18" charset="0"/>
                          <a:cs typeface="Times New Roman" pitchFamily="18" charset="0"/>
                        </a:defRPr>
                      </a:lvl8pPr>
                      <a:lvl9pPr fontAlgn="base">
                        <a:spcBef>
                          <a:spcPct val="20000"/>
                        </a:spcBef>
                        <a:spcAft>
                          <a:spcPct val="0"/>
                        </a:spcAft>
                        <a:defRPr>
                          <a:solidFill>
                            <a:schemeClr val="tx1"/>
                          </a:solidFill>
                          <a:latin typeface="Times New Roman" pitchFamily="18" charset="0"/>
                          <a:cs typeface="Times New Roman"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smtClean="0">
                          <a:ln>
                            <a:noFill/>
                          </a:ln>
                          <a:solidFill>
                            <a:srgbClr val="FF0000"/>
                          </a:solidFill>
                          <a:effectLst/>
                          <a:latin typeface="Times New Roman" pitchFamily="18" charset="0"/>
                          <a:cs typeface="Times New Roman" pitchFamily="18" charset="0"/>
                        </a:rPr>
                        <a:t>4</a:t>
                      </a:r>
                      <a:endParaRPr kumimoji="0" lang="en-GB" altLang="en-US" sz="2000" b="0" i="0" u="none" strike="noStrike" cap="none" normalizeH="0" baseline="0" smtClean="0">
                        <a:ln>
                          <a:noFill/>
                        </a:ln>
                        <a:solidFill>
                          <a:srgbClr val="FF0000"/>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itchFamily="18" charset="0"/>
                          <a:cs typeface="Times New Roman" pitchFamily="18" charset="0"/>
                        </a:defRPr>
                      </a:lvl1pPr>
                      <a:lvl2pPr>
                        <a:spcBef>
                          <a:spcPct val="20000"/>
                        </a:spcBef>
                        <a:defRPr sz="2400">
                          <a:solidFill>
                            <a:schemeClr val="tx1"/>
                          </a:solidFill>
                          <a:latin typeface="Times New Roman" pitchFamily="18" charset="0"/>
                          <a:cs typeface="Times New Roman" pitchFamily="18" charset="0"/>
                        </a:defRPr>
                      </a:lvl2pPr>
                      <a:lvl3pPr>
                        <a:spcBef>
                          <a:spcPct val="20000"/>
                        </a:spcBef>
                        <a:defRPr sz="2000">
                          <a:solidFill>
                            <a:schemeClr val="tx1"/>
                          </a:solidFill>
                          <a:latin typeface="Times New Roman" pitchFamily="18" charset="0"/>
                          <a:cs typeface="Times New Roman" pitchFamily="18" charset="0"/>
                        </a:defRPr>
                      </a:lvl3pPr>
                      <a:lvl4pPr>
                        <a:spcBef>
                          <a:spcPct val="20000"/>
                        </a:spcBef>
                        <a:defRPr>
                          <a:solidFill>
                            <a:schemeClr val="tx1"/>
                          </a:solidFill>
                          <a:latin typeface="Times New Roman" pitchFamily="18" charset="0"/>
                          <a:cs typeface="Times New Roman" pitchFamily="18" charset="0"/>
                        </a:defRPr>
                      </a:lvl4pPr>
                      <a:lvl5pPr>
                        <a:spcBef>
                          <a:spcPct val="20000"/>
                        </a:spcBef>
                        <a:defRPr>
                          <a:solidFill>
                            <a:schemeClr val="tx1"/>
                          </a:solidFill>
                          <a:latin typeface="Times New Roman" pitchFamily="18" charset="0"/>
                          <a:cs typeface="Times New Roman" pitchFamily="18" charset="0"/>
                        </a:defRPr>
                      </a:lvl5pPr>
                      <a:lvl6pPr fontAlgn="base">
                        <a:spcBef>
                          <a:spcPct val="20000"/>
                        </a:spcBef>
                        <a:spcAft>
                          <a:spcPct val="0"/>
                        </a:spcAft>
                        <a:defRPr>
                          <a:solidFill>
                            <a:schemeClr val="tx1"/>
                          </a:solidFill>
                          <a:latin typeface="Times New Roman" pitchFamily="18" charset="0"/>
                          <a:cs typeface="Times New Roman" pitchFamily="18" charset="0"/>
                        </a:defRPr>
                      </a:lvl6pPr>
                      <a:lvl7pPr fontAlgn="base">
                        <a:spcBef>
                          <a:spcPct val="20000"/>
                        </a:spcBef>
                        <a:spcAft>
                          <a:spcPct val="0"/>
                        </a:spcAft>
                        <a:defRPr>
                          <a:solidFill>
                            <a:schemeClr val="tx1"/>
                          </a:solidFill>
                          <a:latin typeface="Times New Roman" pitchFamily="18" charset="0"/>
                          <a:cs typeface="Times New Roman" pitchFamily="18" charset="0"/>
                        </a:defRPr>
                      </a:lvl7pPr>
                      <a:lvl8pPr fontAlgn="base">
                        <a:spcBef>
                          <a:spcPct val="20000"/>
                        </a:spcBef>
                        <a:spcAft>
                          <a:spcPct val="0"/>
                        </a:spcAft>
                        <a:defRPr>
                          <a:solidFill>
                            <a:schemeClr val="tx1"/>
                          </a:solidFill>
                          <a:latin typeface="Times New Roman" pitchFamily="18" charset="0"/>
                          <a:cs typeface="Times New Roman" pitchFamily="18" charset="0"/>
                        </a:defRPr>
                      </a:lvl8pPr>
                      <a:lvl9pPr fontAlgn="base">
                        <a:spcBef>
                          <a:spcPct val="20000"/>
                        </a:spcBef>
                        <a:spcAft>
                          <a:spcPct val="0"/>
                        </a:spcAft>
                        <a:defRPr>
                          <a:solidFill>
                            <a:schemeClr val="tx1"/>
                          </a:solidFill>
                          <a:latin typeface="Times New Roman" pitchFamily="18" charset="0"/>
                          <a:cs typeface="Times New Roman"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1" i="0" u="none" strike="noStrike" cap="none" normalizeH="0" baseline="0" dirty="0" err="1" smtClean="0">
                          <a:ln>
                            <a:noFill/>
                          </a:ln>
                          <a:solidFill>
                            <a:schemeClr val="tx1"/>
                          </a:solidFill>
                          <a:effectLst/>
                          <a:latin typeface="Candara" pitchFamily="34" charset="0"/>
                          <a:cs typeface="Times New Roman" pitchFamily="18" charset="0"/>
                        </a:rPr>
                        <a:t>Rundingan</a:t>
                      </a:r>
                      <a:r>
                        <a:rPr kumimoji="0" lang="en-US" altLang="en-US" sz="2000" b="1" i="0" u="none" strike="noStrike" cap="none" normalizeH="0" baseline="0" dirty="0" smtClean="0">
                          <a:ln>
                            <a:noFill/>
                          </a:ln>
                          <a:solidFill>
                            <a:schemeClr val="tx1"/>
                          </a:solidFill>
                          <a:effectLst/>
                          <a:latin typeface="Candara" pitchFamily="34" charset="0"/>
                          <a:cs typeface="Times New Roman" pitchFamily="18" charset="0"/>
                        </a:rPr>
                        <a:t> </a:t>
                      </a:r>
                      <a:r>
                        <a:rPr kumimoji="0" lang="en-US" altLang="en-US" sz="2000" b="1" i="0" u="none" strike="noStrike" cap="none" normalizeH="0" baseline="0" dirty="0" err="1" smtClean="0">
                          <a:ln>
                            <a:noFill/>
                          </a:ln>
                          <a:solidFill>
                            <a:schemeClr val="tx1"/>
                          </a:solidFill>
                          <a:effectLst/>
                          <a:latin typeface="Candara" pitchFamily="34" charset="0"/>
                          <a:cs typeface="Times New Roman" pitchFamily="18" charset="0"/>
                        </a:rPr>
                        <a:t>antara</a:t>
                      </a:r>
                      <a:r>
                        <a:rPr kumimoji="0" lang="en-US" altLang="en-US" sz="2000" b="1" i="0" u="none" strike="noStrike" cap="none" normalizeH="0" baseline="0" dirty="0" smtClean="0">
                          <a:ln>
                            <a:noFill/>
                          </a:ln>
                          <a:solidFill>
                            <a:schemeClr val="tx1"/>
                          </a:solidFill>
                          <a:effectLst/>
                          <a:latin typeface="Candara" pitchFamily="34" charset="0"/>
                          <a:cs typeface="Times New Roman" pitchFamily="18" charset="0"/>
                        </a:rPr>
                        <a:t> </a:t>
                      </a:r>
                      <a:r>
                        <a:rPr kumimoji="0" lang="en-US" altLang="en-US" sz="2000" b="1" i="0" u="none" strike="noStrike" cap="none" normalizeH="0" baseline="0" dirty="0" err="1" smtClean="0">
                          <a:ln>
                            <a:noFill/>
                          </a:ln>
                          <a:solidFill>
                            <a:schemeClr val="tx1"/>
                          </a:solidFill>
                          <a:effectLst/>
                          <a:latin typeface="Candara" pitchFamily="34" charset="0"/>
                          <a:cs typeface="Times New Roman" pitchFamily="18" charset="0"/>
                        </a:rPr>
                        <a:t>Kementerian</a:t>
                      </a:r>
                      <a:endParaRPr kumimoji="0" lang="en-GB" altLang="en-US" sz="2000" b="1" i="0" u="none" strike="noStrike" cap="none" normalizeH="0" baseline="0" dirty="0" smtClean="0">
                        <a:ln>
                          <a:noFill/>
                        </a:ln>
                        <a:solidFill>
                          <a:schemeClr val="tx1"/>
                        </a:solidFill>
                        <a:effectLst/>
                        <a:latin typeface="Candara" pitchFamily="34"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itchFamily="18" charset="0"/>
                          <a:cs typeface="Times New Roman" pitchFamily="18" charset="0"/>
                        </a:defRPr>
                      </a:lvl1pPr>
                      <a:lvl2pPr>
                        <a:spcBef>
                          <a:spcPct val="20000"/>
                        </a:spcBef>
                        <a:defRPr sz="2400">
                          <a:solidFill>
                            <a:schemeClr val="tx1"/>
                          </a:solidFill>
                          <a:latin typeface="Times New Roman" pitchFamily="18" charset="0"/>
                          <a:cs typeface="Times New Roman" pitchFamily="18" charset="0"/>
                        </a:defRPr>
                      </a:lvl2pPr>
                      <a:lvl3pPr>
                        <a:spcBef>
                          <a:spcPct val="20000"/>
                        </a:spcBef>
                        <a:defRPr sz="2000">
                          <a:solidFill>
                            <a:schemeClr val="tx1"/>
                          </a:solidFill>
                          <a:latin typeface="Times New Roman" pitchFamily="18" charset="0"/>
                          <a:cs typeface="Times New Roman" pitchFamily="18" charset="0"/>
                        </a:defRPr>
                      </a:lvl3pPr>
                      <a:lvl4pPr>
                        <a:spcBef>
                          <a:spcPct val="20000"/>
                        </a:spcBef>
                        <a:defRPr>
                          <a:solidFill>
                            <a:schemeClr val="tx1"/>
                          </a:solidFill>
                          <a:latin typeface="Times New Roman" pitchFamily="18" charset="0"/>
                          <a:cs typeface="Times New Roman" pitchFamily="18" charset="0"/>
                        </a:defRPr>
                      </a:lvl4pPr>
                      <a:lvl5pPr>
                        <a:spcBef>
                          <a:spcPct val="20000"/>
                        </a:spcBef>
                        <a:defRPr>
                          <a:solidFill>
                            <a:schemeClr val="tx1"/>
                          </a:solidFill>
                          <a:latin typeface="Times New Roman" pitchFamily="18" charset="0"/>
                          <a:cs typeface="Times New Roman" pitchFamily="18" charset="0"/>
                        </a:defRPr>
                      </a:lvl5pPr>
                      <a:lvl6pPr fontAlgn="base">
                        <a:spcBef>
                          <a:spcPct val="20000"/>
                        </a:spcBef>
                        <a:spcAft>
                          <a:spcPct val="0"/>
                        </a:spcAft>
                        <a:defRPr>
                          <a:solidFill>
                            <a:schemeClr val="tx1"/>
                          </a:solidFill>
                          <a:latin typeface="Times New Roman" pitchFamily="18" charset="0"/>
                          <a:cs typeface="Times New Roman" pitchFamily="18" charset="0"/>
                        </a:defRPr>
                      </a:lvl6pPr>
                      <a:lvl7pPr fontAlgn="base">
                        <a:spcBef>
                          <a:spcPct val="20000"/>
                        </a:spcBef>
                        <a:spcAft>
                          <a:spcPct val="0"/>
                        </a:spcAft>
                        <a:defRPr>
                          <a:solidFill>
                            <a:schemeClr val="tx1"/>
                          </a:solidFill>
                          <a:latin typeface="Times New Roman" pitchFamily="18" charset="0"/>
                          <a:cs typeface="Times New Roman" pitchFamily="18" charset="0"/>
                        </a:defRPr>
                      </a:lvl7pPr>
                      <a:lvl8pPr fontAlgn="base">
                        <a:spcBef>
                          <a:spcPct val="20000"/>
                        </a:spcBef>
                        <a:spcAft>
                          <a:spcPct val="0"/>
                        </a:spcAft>
                        <a:defRPr>
                          <a:solidFill>
                            <a:schemeClr val="tx1"/>
                          </a:solidFill>
                          <a:latin typeface="Times New Roman" pitchFamily="18" charset="0"/>
                          <a:cs typeface="Times New Roman" pitchFamily="18" charset="0"/>
                        </a:defRPr>
                      </a:lvl8pPr>
                      <a:lvl9pPr fontAlgn="base">
                        <a:spcBef>
                          <a:spcPct val="20000"/>
                        </a:spcBef>
                        <a:spcAft>
                          <a:spcPct val="0"/>
                        </a:spcAft>
                        <a:defRPr>
                          <a:solidFill>
                            <a:schemeClr val="tx1"/>
                          </a:solidFill>
                          <a:latin typeface="Times New Roman" pitchFamily="18" charset="0"/>
                          <a:cs typeface="Times New Roman"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800" b="0" i="0" kern="1200" dirty="0" err="1" smtClean="0">
                          <a:solidFill>
                            <a:srgbClr val="C00000"/>
                          </a:solidFill>
                          <a:effectLst/>
                          <a:latin typeface="Candara" pitchFamily="34" charset="0"/>
                          <a:ea typeface="+mn-ea"/>
                          <a:cs typeface="+mn-cs"/>
                        </a:rPr>
                        <a:t>Untuk</a:t>
                      </a:r>
                      <a:r>
                        <a:rPr lang="en-US" sz="1800" b="0" i="0" kern="1200" dirty="0" smtClean="0">
                          <a:solidFill>
                            <a:srgbClr val="C00000"/>
                          </a:solidFill>
                          <a:effectLst/>
                          <a:latin typeface="Candara" pitchFamily="34" charset="0"/>
                          <a:ea typeface="+mn-ea"/>
                          <a:cs typeface="+mn-cs"/>
                        </a:rPr>
                        <a:t> </a:t>
                      </a:r>
                      <a:r>
                        <a:rPr lang="en-US" sz="1800" b="0" i="0" kern="1200" dirty="0" err="1" smtClean="0">
                          <a:solidFill>
                            <a:srgbClr val="C00000"/>
                          </a:solidFill>
                          <a:effectLst/>
                          <a:latin typeface="Candara" pitchFamily="34" charset="0"/>
                          <a:ea typeface="+mn-ea"/>
                          <a:cs typeface="+mn-cs"/>
                        </a:rPr>
                        <a:t>mendapatkan</a:t>
                      </a:r>
                      <a:r>
                        <a:rPr lang="en-US" sz="1800" b="0" i="0" kern="1200" dirty="0" smtClean="0">
                          <a:solidFill>
                            <a:srgbClr val="C00000"/>
                          </a:solidFill>
                          <a:effectLst/>
                          <a:latin typeface="Candara" pitchFamily="34" charset="0"/>
                          <a:ea typeface="+mn-ea"/>
                          <a:cs typeface="+mn-cs"/>
                        </a:rPr>
                        <a:t> </a:t>
                      </a:r>
                      <a:r>
                        <a:rPr lang="en-US" sz="1800" b="0" i="0" kern="1200" dirty="0" err="1" smtClean="0">
                          <a:solidFill>
                            <a:srgbClr val="C00000"/>
                          </a:solidFill>
                          <a:effectLst/>
                          <a:latin typeface="Candara" pitchFamily="34" charset="0"/>
                          <a:ea typeface="+mn-ea"/>
                          <a:cs typeface="+mn-cs"/>
                        </a:rPr>
                        <a:t>pandangan</a:t>
                      </a:r>
                      <a:r>
                        <a:rPr lang="en-US" sz="1800" b="0" i="0" kern="1200" dirty="0" smtClean="0">
                          <a:solidFill>
                            <a:srgbClr val="C00000"/>
                          </a:solidFill>
                          <a:effectLst/>
                          <a:latin typeface="Candara" pitchFamily="34" charset="0"/>
                          <a:ea typeface="+mn-ea"/>
                          <a:cs typeface="+mn-cs"/>
                        </a:rPr>
                        <a:t> </a:t>
                      </a:r>
                      <a:r>
                        <a:rPr lang="en-US" sz="1800" b="0" i="0" kern="1200" dirty="0" err="1" smtClean="0">
                          <a:solidFill>
                            <a:srgbClr val="C00000"/>
                          </a:solidFill>
                          <a:effectLst/>
                          <a:latin typeface="Candara" pitchFamily="34" charset="0"/>
                          <a:ea typeface="+mn-ea"/>
                          <a:cs typeface="+mn-cs"/>
                        </a:rPr>
                        <a:t>daripada</a:t>
                      </a:r>
                      <a:r>
                        <a:rPr lang="en-US" sz="1800" b="0" i="0" kern="1200" dirty="0" smtClean="0">
                          <a:solidFill>
                            <a:srgbClr val="C00000"/>
                          </a:solidFill>
                          <a:effectLst/>
                          <a:latin typeface="Candara" pitchFamily="34" charset="0"/>
                          <a:ea typeface="+mn-ea"/>
                          <a:cs typeface="+mn-cs"/>
                        </a:rPr>
                        <a:t> </a:t>
                      </a:r>
                      <a:r>
                        <a:rPr lang="en-US" sz="1800" b="0" i="0" kern="1200" dirty="0" err="1" smtClean="0">
                          <a:solidFill>
                            <a:srgbClr val="C00000"/>
                          </a:solidFill>
                          <a:effectLst/>
                          <a:latin typeface="Candara" pitchFamily="34" charset="0"/>
                          <a:ea typeface="+mn-ea"/>
                          <a:cs typeface="+mn-cs"/>
                        </a:rPr>
                        <a:t>Kementerian</a:t>
                      </a:r>
                      <a:r>
                        <a:rPr lang="en-US" sz="1800" b="0" i="0" kern="1200" dirty="0" smtClean="0">
                          <a:solidFill>
                            <a:srgbClr val="C00000"/>
                          </a:solidFill>
                          <a:effectLst/>
                          <a:latin typeface="Candara" pitchFamily="34" charset="0"/>
                          <a:ea typeface="+mn-ea"/>
                          <a:cs typeface="+mn-cs"/>
                        </a:rPr>
                        <a:t>/</a:t>
                      </a:r>
                      <a:r>
                        <a:rPr lang="en-US" sz="1800" b="0" i="0" kern="1200" dirty="0" err="1" smtClean="0">
                          <a:solidFill>
                            <a:srgbClr val="C00000"/>
                          </a:solidFill>
                          <a:effectLst/>
                          <a:latin typeface="Candara" pitchFamily="34" charset="0"/>
                          <a:ea typeface="+mn-ea"/>
                          <a:cs typeface="+mn-cs"/>
                        </a:rPr>
                        <a:t>agensi</a:t>
                      </a:r>
                      <a:r>
                        <a:rPr lang="en-US" sz="1800" b="0" i="0" kern="1200" dirty="0" smtClean="0">
                          <a:solidFill>
                            <a:srgbClr val="C00000"/>
                          </a:solidFill>
                          <a:effectLst/>
                          <a:latin typeface="Candara" pitchFamily="34" charset="0"/>
                          <a:ea typeface="+mn-ea"/>
                          <a:cs typeface="+mn-cs"/>
                        </a:rPr>
                        <a:t> </a:t>
                      </a:r>
                      <a:r>
                        <a:rPr lang="en-US" sz="1800" b="0" i="0" kern="1200" dirty="0" err="1" smtClean="0">
                          <a:solidFill>
                            <a:srgbClr val="C00000"/>
                          </a:solidFill>
                          <a:effectLst/>
                          <a:latin typeface="Candara" pitchFamily="34" charset="0"/>
                          <a:ea typeface="+mn-ea"/>
                          <a:cs typeface="+mn-cs"/>
                        </a:rPr>
                        <a:t>terlibat</a:t>
                      </a:r>
                      <a:endParaRPr kumimoji="0" lang="en-GB" altLang="en-US" sz="2000" b="0" i="0" u="none" strike="noStrike" cap="none" normalizeH="0" baseline="0" dirty="0" smtClean="0">
                        <a:ln>
                          <a:noFill/>
                        </a:ln>
                        <a:solidFill>
                          <a:srgbClr val="C00000"/>
                        </a:solidFill>
                        <a:effectLst/>
                        <a:latin typeface="Candara" pitchFamily="34"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9138">
                <a:tc>
                  <a:txBody>
                    <a:bodyPr/>
                    <a:lstStyle>
                      <a:lvl1pPr>
                        <a:spcBef>
                          <a:spcPct val="20000"/>
                        </a:spcBef>
                        <a:defRPr sz="2800">
                          <a:solidFill>
                            <a:schemeClr val="tx1"/>
                          </a:solidFill>
                          <a:latin typeface="Times New Roman" pitchFamily="18" charset="0"/>
                          <a:cs typeface="Times New Roman" pitchFamily="18" charset="0"/>
                        </a:defRPr>
                      </a:lvl1pPr>
                      <a:lvl2pPr>
                        <a:spcBef>
                          <a:spcPct val="20000"/>
                        </a:spcBef>
                        <a:defRPr sz="2400">
                          <a:solidFill>
                            <a:schemeClr val="tx1"/>
                          </a:solidFill>
                          <a:latin typeface="Times New Roman" pitchFamily="18" charset="0"/>
                          <a:cs typeface="Times New Roman" pitchFamily="18" charset="0"/>
                        </a:defRPr>
                      </a:lvl2pPr>
                      <a:lvl3pPr>
                        <a:spcBef>
                          <a:spcPct val="20000"/>
                        </a:spcBef>
                        <a:defRPr sz="2000">
                          <a:solidFill>
                            <a:schemeClr val="tx1"/>
                          </a:solidFill>
                          <a:latin typeface="Times New Roman" pitchFamily="18" charset="0"/>
                          <a:cs typeface="Times New Roman" pitchFamily="18" charset="0"/>
                        </a:defRPr>
                      </a:lvl3pPr>
                      <a:lvl4pPr>
                        <a:spcBef>
                          <a:spcPct val="20000"/>
                        </a:spcBef>
                        <a:defRPr>
                          <a:solidFill>
                            <a:schemeClr val="tx1"/>
                          </a:solidFill>
                          <a:latin typeface="Times New Roman" pitchFamily="18" charset="0"/>
                          <a:cs typeface="Times New Roman" pitchFamily="18" charset="0"/>
                        </a:defRPr>
                      </a:lvl4pPr>
                      <a:lvl5pPr>
                        <a:spcBef>
                          <a:spcPct val="20000"/>
                        </a:spcBef>
                        <a:defRPr>
                          <a:solidFill>
                            <a:schemeClr val="tx1"/>
                          </a:solidFill>
                          <a:latin typeface="Times New Roman" pitchFamily="18" charset="0"/>
                          <a:cs typeface="Times New Roman" pitchFamily="18" charset="0"/>
                        </a:defRPr>
                      </a:lvl5pPr>
                      <a:lvl6pPr fontAlgn="base">
                        <a:spcBef>
                          <a:spcPct val="20000"/>
                        </a:spcBef>
                        <a:spcAft>
                          <a:spcPct val="0"/>
                        </a:spcAft>
                        <a:defRPr>
                          <a:solidFill>
                            <a:schemeClr val="tx1"/>
                          </a:solidFill>
                          <a:latin typeface="Times New Roman" pitchFamily="18" charset="0"/>
                          <a:cs typeface="Times New Roman" pitchFamily="18" charset="0"/>
                        </a:defRPr>
                      </a:lvl6pPr>
                      <a:lvl7pPr fontAlgn="base">
                        <a:spcBef>
                          <a:spcPct val="20000"/>
                        </a:spcBef>
                        <a:spcAft>
                          <a:spcPct val="0"/>
                        </a:spcAft>
                        <a:defRPr>
                          <a:solidFill>
                            <a:schemeClr val="tx1"/>
                          </a:solidFill>
                          <a:latin typeface="Times New Roman" pitchFamily="18" charset="0"/>
                          <a:cs typeface="Times New Roman" pitchFamily="18" charset="0"/>
                        </a:defRPr>
                      </a:lvl7pPr>
                      <a:lvl8pPr fontAlgn="base">
                        <a:spcBef>
                          <a:spcPct val="20000"/>
                        </a:spcBef>
                        <a:spcAft>
                          <a:spcPct val="0"/>
                        </a:spcAft>
                        <a:defRPr>
                          <a:solidFill>
                            <a:schemeClr val="tx1"/>
                          </a:solidFill>
                          <a:latin typeface="Times New Roman" pitchFamily="18" charset="0"/>
                          <a:cs typeface="Times New Roman" pitchFamily="18" charset="0"/>
                        </a:defRPr>
                      </a:lvl8pPr>
                      <a:lvl9pPr fontAlgn="base">
                        <a:spcBef>
                          <a:spcPct val="20000"/>
                        </a:spcBef>
                        <a:spcAft>
                          <a:spcPct val="0"/>
                        </a:spcAft>
                        <a:defRPr>
                          <a:solidFill>
                            <a:schemeClr val="tx1"/>
                          </a:solidFill>
                          <a:latin typeface="Times New Roman" pitchFamily="18" charset="0"/>
                          <a:cs typeface="Times New Roman"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smtClean="0">
                          <a:ln>
                            <a:noFill/>
                          </a:ln>
                          <a:solidFill>
                            <a:srgbClr val="FF0000"/>
                          </a:solidFill>
                          <a:effectLst/>
                          <a:latin typeface="Times New Roman" pitchFamily="18" charset="0"/>
                          <a:cs typeface="Times New Roman" pitchFamily="18" charset="0"/>
                        </a:rPr>
                        <a:t>5</a:t>
                      </a:r>
                      <a:endParaRPr kumimoji="0" lang="en-GB" altLang="en-US" sz="2000" b="0" i="0" u="none" strike="noStrike" cap="none" normalizeH="0" baseline="0" smtClean="0">
                        <a:ln>
                          <a:noFill/>
                        </a:ln>
                        <a:solidFill>
                          <a:srgbClr val="FF0000"/>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itchFamily="18" charset="0"/>
                          <a:cs typeface="Times New Roman" pitchFamily="18" charset="0"/>
                        </a:defRPr>
                      </a:lvl1pPr>
                      <a:lvl2pPr>
                        <a:spcBef>
                          <a:spcPct val="20000"/>
                        </a:spcBef>
                        <a:defRPr sz="2400">
                          <a:solidFill>
                            <a:schemeClr val="tx1"/>
                          </a:solidFill>
                          <a:latin typeface="Times New Roman" pitchFamily="18" charset="0"/>
                          <a:cs typeface="Times New Roman" pitchFamily="18" charset="0"/>
                        </a:defRPr>
                      </a:lvl2pPr>
                      <a:lvl3pPr>
                        <a:spcBef>
                          <a:spcPct val="20000"/>
                        </a:spcBef>
                        <a:defRPr sz="2000">
                          <a:solidFill>
                            <a:schemeClr val="tx1"/>
                          </a:solidFill>
                          <a:latin typeface="Times New Roman" pitchFamily="18" charset="0"/>
                          <a:cs typeface="Times New Roman" pitchFamily="18" charset="0"/>
                        </a:defRPr>
                      </a:lvl3pPr>
                      <a:lvl4pPr>
                        <a:spcBef>
                          <a:spcPct val="20000"/>
                        </a:spcBef>
                        <a:defRPr>
                          <a:solidFill>
                            <a:schemeClr val="tx1"/>
                          </a:solidFill>
                          <a:latin typeface="Times New Roman" pitchFamily="18" charset="0"/>
                          <a:cs typeface="Times New Roman" pitchFamily="18" charset="0"/>
                        </a:defRPr>
                      </a:lvl4pPr>
                      <a:lvl5pPr>
                        <a:spcBef>
                          <a:spcPct val="20000"/>
                        </a:spcBef>
                        <a:defRPr>
                          <a:solidFill>
                            <a:schemeClr val="tx1"/>
                          </a:solidFill>
                          <a:latin typeface="Times New Roman" pitchFamily="18" charset="0"/>
                          <a:cs typeface="Times New Roman" pitchFamily="18" charset="0"/>
                        </a:defRPr>
                      </a:lvl5pPr>
                      <a:lvl6pPr fontAlgn="base">
                        <a:spcBef>
                          <a:spcPct val="20000"/>
                        </a:spcBef>
                        <a:spcAft>
                          <a:spcPct val="0"/>
                        </a:spcAft>
                        <a:defRPr>
                          <a:solidFill>
                            <a:schemeClr val="tx1"/>
                          </a:solidFill>
                          <a:latin typeface="Times New Roman" pitchFamily="18" charset="0"/>
                          <a:cs typeface="Times New Roman" pitchFamily="18" charset="0"/>
                        </a:defRPr>
                      </a:lvl6pPr>
                      <a:lvl7pPr fontAlgn="base">
                        <a:spcBef>
                          <a:spcPct val="20000"/>
                        </a:spcBef>
                        <a:spcAft>
                          <a:spcPct val="0"/>
                        </a:spcAft>
                        <a:defRPr>
                          <a:solidFill>
                            <a:schemeClr val="tx1"/>
                          </a:solidFill>
                          <a:latin typeface="Times New Roman" pitchFamily="18" charset="0"/>
                          <a:cs typeface="Times New Roman" pitchFamily="18" charset="0"/>
                        </a:defRPr>
                      </a:lvl7pPr>
                      <a:lvl8pPr fontAlgn="base">
                        <a:spcBef>
                          <a:spcPct val="20000"/>
                        </a:spcBef>
                        <a:spcAft>
                          <a:spcPct val="0"/>
                        </a:spcAft>
                        <a:defRPr>
                          <a:solidFill>
                            <a:schemeClr val="tx1"/>
                          </a:solidFill>
                          <a:latin typeface="Times New Roman" pitchFamily="18" charset="0"/>
                          <a:cs typeface="Times New Roman" pitchFamily="18" charset="0"/>
                        </a:defRPr>
                      </a:lvl8pPr>
                      <a:lvl9pPr fontAlgn="base">
                        <a:spcBef>
                          <a:spcPct val="20000"/>
                        </a:spcBef>
                        <a:spcAft>
                          <a:spcPct val="0"/>
                        </a:spcAft>
                        <a:defRPr>
                          <a:solidFill>
                            <a:schemeClr val="tx1"/>
                          </a:solidFill>
                          <a:latin typeface="Times New Roman" pitchFamily="18" charset="0"/>
                          <a:cs typeface="Times New Roman"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1" i="0" u="none" strike="noStrike" cap="none" normalizeH="0" baseline="0" dirty="0" err="1" smtClean="0">
                          <a:ln>
                            <a:noFill/>
                          </a:ln>
                          <a:solidFill>
                            <a:schemeClr val="tx1"/>
                          </a:solidFill>
                          <a:effectLst/>
                          <a:latin typeface="Candara" pitchFamily="34" charset="0"/>
                          <a:cs typeface="Times New Roman" pitchFamily="18" charset="0"/>
                        </a:rPr>
                        <a:t>Penggubalan</a:t>
                      </a:r>
                      <a:r>
                        <a:rPr kumimoji="0" lang="en-US" altLang="en-US" sz="2000" b="1" i="0" u="none" strike="noStrike" cap="none" normalizeH="0" baseline="0" dirty="0" smtClean="0">
                          <a:ln>
                            <a:noFill/>
                          </a:ln>
                          <a:solidFill>
                            <a:schemeClr val="tx1"/>
                          </a:solidFill>
                          <a:effectLst/>
                          <a:latin typeface="Candara" pitchFamily="34" charset="0"/>
                          <a:cs typeface="Times New Roman" pitchFamily="18" charset="0"/>
                        </a:rPr>
                        <a:t> </a:t>
                      </a:r>
                      <a:r>
                        <a:rPr kumimoji="0" lang="en-US" altLang="en-US" sz="2000" b="1" i="0" u="none" strike="noStrike" cap="none" normalizeH="0" baseline="0" dirty="0" err="1" smtClean="0">
                          <a:ln>
                            <a:noFill/>
                          </a:ln>
                          <a:solidFill>
                            <a:schemeClr val="tx1"/>
                          </a:solidFill>
                          <a:effectLst/>
                          <a:latin typeface="Candara" pitchFamily="34" charset="0"/>
                          <a:cs typeface="Times New Roman" pitchFamily="18" charset="0"/>
                        </a:rPr>
                        <a:t>Undang-undang</a:t>
                      </a:r>
                      <a:endParaRPr kumimoji="0" lang="en-GB" altLang="en-US" sz="2000" b="1" i="0" u="none" strike="noStrike" cap="none" normalizeH="0" baseline="0" dirty="0" smtClean="0">
                        <a:ln>
                          <a:noFill/>
                        </a:ln>
                        <a:solidFill>
                          <a:schemeClr val="tx1"/>
                        </a:solidFill>
                        <a:effectLst/>
                        <a:latin typeface="Candara" pitchFamily="34"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itchFamily="18" charset="0"/>
                          <a:cs typeface="Times New Roman" pitchFamily="18" charset="0"/>
                        </a:defRPr>
                      </a:lvl1pPr>
                      <a:lvl2pPr>
                        <a:spcBef>
                          <a:spcPct val="20000"/>
                        </a:spcBef>
                        <a:defRPr sz="2400">
                          <a:solidFill>
                            <a:schemeClr val="tx1"/>
                          </a:solidFill>
                          <a:latin typeface="Times New Roman" pitchFamily="18" charset="0"/>
                          <a:cs typeface="Times New Roman" pitchFamily="18" charset="0"/>
                        </a:defRPr>
                      </a:lvl2pPr>
                      <a:lvl3pPr>
                        <a:spcBef>
                          <a:spcPct val="20000"/>
                        </a:spcBef>
                        <a:defRPr sz="2000">
                          <a:solidFill>
                            <a:schemeClr val="tx1"/>
                          </a:solidFill>
                          <a:latin typeface="Times New Roman" pitchFamily="18" charset="0"/>
                          <a:cs typeface="Times New Roman" pitchFamily="18" charset="0"/>
                        </a:defRPr>
                      </a:lvl3pPr>
                      <a:lvl4pPr>
                        <a:spcBef>
                          <a:spcPct val="20000"/>
                        </a:spcBef>
                        <a:defRPr>
                          <a:solidFill>
                            <a:schemeClr val="tx1"/>
                          </a:solidFill>
                          <a:latin typeface="Times New Roman" pitchFamily="18" charset="0"/>
                          <a:cs typeface="Times New Roman" pitchFamily="18" charset="0"/>
                        </a:defRPr>
                      </a:lvl4pPr>
                      <a:lvl5pPr>
                        <a:spcBef>
                          <a:spcPct val="20000"/>
                        </a:spcBef>
                        <a:defRPr>
                          <a:solidFill>
                            <a:schemeClr val="tx1"/>
                          </a:solidFill>
                          <a:latin typeface="Times New Roman" pitchFamily="18" charset="0"/>
                          <a:cs typeface="Times New Roman" pitchFamily="18" charset="0"/>
                        </a:defRPr>
                      </a:lvl5pPr>
                      <a:lvl6pPr fontAlgn="base">
                        <a:spcBef>
                          <a:spcPct val="20000"/>
                        </a:spcBef>
                        <a:spcAft>
                          <a:spcPct val="0"/>
                        </a:spcAft>
                        <a:defRPr>
                          <a:solidFill>
                            <a:schemeClr val="tx1"/>
                          </a:solidFill>
                          <a:latin typeface="Times New Roman" pitchFamily="18" charset="0"/>
                          <a:cs typeface="Times New Roman" pitchFamily="18" charset="0"/>
                        </a:defRPr>
                      </a:lvl6pPr>
                      <a:lvl7pPr fontAlgn="base">
                        <a:spcBef>
                          <a:spcPct val="20000"/>
                        </a:spcBef>
                        <a:spcAft>
                          <a:spcPct val="0"/>
                        </a:spcAft>
                        <a:defRPr>
                          <a:solidFill>
                            <a:schemeClr val="tx1"/>
                          </a:solidFill>
                          <a:latin typeface="Times New Roman" pitchFamily="18" charset="0"/>
                          <a:cs typeface="Times New Roman" pitchFamily="18" charset="0"/>
                        </a:defRPr>
                      </a:lvl7pPr>
                      <a:lvl8pPr fontAlgn="base">
                        <a:spcBef>
                          <a:spcPct val="20000"/>
                        </a:spcBef>
                        <a:spcAft>
                          <a:spcPct val="0"/>
                        </a:spcAft>
                        <a:defRPr>
                          <a:solidFill>
                            <a:schemeClr val="tx1"/>
                          </a:solidFill>
                          <a:latin typeface="Times New Roman" pitchFamily="18" charset="0"/>
                          <a:cs typeface="Times New Roman" pitchFamily="18" charset="0"/>
                        </a:defRPr>
                      </a:lvl8pPr>
                      <a:lvl9pPr fontAlgn="base">
                        <a:spcBef>
                          <a:spcPct val="20000"/>
                        </a:spcBef>
                        <a:spcAft>
                          <a:spcPct val="0"/>
                        </a:spcAft>
                        <a:defRPr>
                          <a:solidFill>
                            <a:schemeClr val="tx1"/>
                          </a:solidFill>
                          <a:latin typeface="Times New Roman" pitchFamily="18" charset="0"/>
                          <a:cs typeface="Times New Roman"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lang="sv-SE" sz="1800" b="0" i="0" kern="1200" dirty="0" smtClean="0">
                          <a:solidFill>
                            <a:srgbClr val="C00000"/>
                          </a:solidFill>
                          <a:effectLst/>
                          <a:latin typeface="Candara" pitchFamily="34" charset="0"/>
                          <a:ea typeface="+mn-ea"/>
                          <a:cs typeface="+mn-cs"/>
                        </a:rPr>
                        <a:t>Penggubalan oleh pegawai-pegawai Kementerian, rundingan.</a:t>
                      </a:r>
                      <a:endParaRPr kumimoji="0" lang="en-GB" altLang="en-US" sz="2000" b="0" i="0" u="none" strike="noStrike" cap="none" normalizeH="0" baseline="0" dirty="0" smtClean="0">
                        <a:ln>
                          <a:noFill/>
                        </a:ln>
                        <a:solidFill>
                          <a:srgbClr val="C00000"/>
                        </a:solidFill>
                        <a:effectLst/>
                        <a:latin typeface="Candara" pitchFamily="34"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1040">
                <a:tc>
                  <a:txBody>
                    <a:bodyPr/>
                    <a:lstStyle>
                      <a:lvl1pPr>
                        <a:spcBef>
                          <a:spcPct val="20000"/>
                        </a:spcBef>
                        <a:defRPr sz="2800">
                          <a:solidFill>
                            <a:schemeClr val="tx1"/>
                          </a:solidFill>
                          <a:latin typeface="Times New Roman" pitchFamily="18" charset="0"/>
                          <a:cs typeface="Times New Roman" pitchFamily="18" charset="0"/>
                        </a:defRPr>
                      </a:lvl1pPr>
                      <a:lvl2pPr>
                        <a:spcBef>
                          <a:spcPct val="20000"/>
                        </a:spcBef>
                        <a:defRPr sz="2400">
                          <a:solidFill>
                            <a:schemeClr val="tx1"/>
                          </a:solidFill>
                          <a:latin typeface="Times New Roman" pitchFamily="18" charset="0"/>
                          <a:cs typeface="Times New Roman" pitchFamily="18" charset="0"/>
                        </a:defRPr>
                      </a:lvl2pPr>
                      <a:lvl3pPr>
                        <a:spcBef>
                          <a:spcPct val="20000"/>
                        </a:spcBef>
                        <a:defRPr sz="2000">
                          <a:solidFill>
                            <a:schemeClr val="tx1"/>
                          </a:solidFill>
                          <a:latin typeface="Times New Roman" pitchFamily="18" charset="0"/>
                          <a:cs typeface="Times New Roman" pitchFamily="18" charset="0"/>
                        </a:defRPr>
                      </a:lvl3pPr>
                      <a:lvl4pPr>
                        <a:spcBef>
                          <a:spcPct val="20000"/>
                        </a:spcBef>
                        <a:defRPr>
                          <a:solidFill>
                            <a:schemeClr val="tx1"/>
                          </a:solidFill>
                          <a:latin typeface="Times New Roman" pitchFamily="18" charset="0"/>
                          <a:cs typeface="Times New Roman" pitchFamily="18" charset="0"/>
                        </a:defRPr>
                      </a:lvl4pPr>
                      <a:lvl5pPr>
                        <a:spcBef>
                          <a:spcPct val="20000"/>
                        </a:spcBef>
                        <a:defRPr>
                          <a:solidFill>
                            <a:schemeClr val="tx1"/>
                          </a:solidFill>
                          <a:latin typeface="Times New Roman" pitchFamily="18" charset="0"/>
                          <a:cs typeface="Times New Roman" pitchFamily="18" charset="0"/>
                        </a:defRPr>
                      </a:lvl5pPr>
                      <a:lvl6pPr fontAlgn="base">
                        <a:spcBef>
                          <a:spcPct val="20000"/>
                        </a:spcBef>
                        <a:spcAft>
                          <a:spcPct val="0"/>
                        </a:spcAft>
                        <a:defRPr>
                          <a:solidFill>
                            <a:schemeClr val="tx1"/>
                          </a:solidFill>
                          <a:latin typeface="Times New Roman" pitchFamily="18" charset="0"/>
                          <a:cs typeface="Times New Roman" pitchFamily="18" charset="0"/>
                        </a:defRPr>
                      </a:lvl6pPr>
                      <a:lvl7pPr fontAlgn="base">
                        <a:spcBef>
                          <a:spcPct val="20000"/>
                        </a:spcBef>
                        <a:spcAft>
                          <a:spcPct val="0"/>
                        </a:spcAft>
                        <a:defRPr>
                          <a:solidFill>
                            <a:schemeClr val="tx1"/>
                          </a:solidFill>
                          <a:latin typeface="Times New Roman" pitchFamily="18" charset="0"/>
                          <a:cs typeface="Times New Roman" pitchFamily="18" charset="0"/>
                        </a:defRPr>
                      </a:lvl7pPr>
                      <a:lvl8pPr fontAlgn="base">
                        <a:spcBef>
                          <a:spcPct val="20000"/>
                        </a:spcBef>
                        <a:spcAft>
                          <a:spcPct val="0"/>
                        </a:spcAft>
                        <a:defRPr>
                          <a:solidFill>
                            <a:schemeClr val="tx1"/>
                          </a:solidFill>
                          <a:latin typeface="Times New Roman" pitchFamily="18" charset="0"/>
                          <a:cs typeface="Times New Roman" pitchFamily="18" charset="0"/>
                        </a:defRPr>
                      </a:lvl8pPr>
                      <a:lvl9pPr fontAlgn="base">
                        <a:spcBef>
                          <a:spcPct val="20000"/>
                        </a:spcBef>
                        <a:spcAft>
                          <a:spcPct val="0"/>
                        </a:spcAft>
                        <a:defRPr>
                          <a:solidFill>
                            <a:schemeClr val="tx1"/>
                          </a:solidFill>
                          <a:latin typeface="Times New Roman" pitchFamily="18" charset="0"/>
                          <a:cs typeface="Times New Roman"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smtClean="0">
                          <a:ln>
                            <a:noFill/>
                          </a:ln>
                          <a:solidFill>
                            <a:srgbClr val="FF0000"/>
                          </a:solidFill>
                          <a:effectLst/>
                          <a:latin typeface="Times New Roman" pitchFamily="18" charset="0"/>
                          <a:cs typeface="Times New Roman" pitchFamily="18" charset="0"/>
                        </a:rPr>
                        <a:t>6</a:t>
                      </a:r>
                      <a:endParaRPr kumimoji="0" lang="en-GB" altLang="en-US" sz="2000" b="0" i="0" u="none" strike="noStrike" cap="none" normalizeH="0" baseline="0" smtClean="0">
                        <a:ln>
                          <a:noFill/>
                        </a:ln>
                        <a:solidFill>
                          <a:srgbClr val="FF0000"/>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itchFamily="18" charset="0"/>
                          <a:cs typeface="Times New Roman" pitchFamily="18" charset="0"/>
                        </a:defRPr>
                      </a:lvl1pPr>
                      <a:lvl2pPr>
                        <a:spcBef>
                          <a:spcPct val="20000"/>
                        </a:spcBef>
                        <a:defRPr sz="2400">
                          <a:solidFill>
                            <a:schemeClr val="tx1"/>
                          </a:solidFill>
                          <a:latin typeface="Times New Roman" pitchFamily="18" charset="0"/>
                          <a:cs typeface="Times New Roman" pitchFamily="18" charset="0"/>
                        </a:defRPr>
                      </a:lvl2pPr>
                      <a:lvl3pPr>
                        <a:spcBef>
                          <a:spcPct val="20000"/>
                        </a:spcBef>
                        <a:defRPr sz="2000">
                          <a:solidFill>
                            <a:schemeClr val="tx1"/>
                          </a:solidFill>
                          <a:latin typeface="Times New Roman" pitchFamily="18" charset="0"/>
                          <a:cs typeface="Times New Roman" pitchFamily="18" charset="0"/>
                        </a:defRPr>
                      </a:lvl3pPr>
                      <a:lvl4pPr>
                        <a:spcBef>
                          <a:spcPct val="20000"/>
                        </a:spcBef>
                        <a:defRPr>
                          <a:solidFill>
                            <a:schemeClr val="tx1"/>
                          </a:solidFill>
                          <a:latin typeface="Times New Roman" pitchFamily="18" charset="0"/>
                          <a:cs typeface="Times New Roman" pitchFamily="18" charset="0"/>
                        </a:defRPr>
                      </a:lvl4pPr>
                      <a:lvl5pPr>
                        <a:spcBef>
                          <a:spcPct val="20000"/>
                        </a:spcBef>
                        <a:defRPr>
                          <a:solidFill>
                            <a:schemeClr val="tx1"/>
                          </a:solidFill>
                          <a:latin typeface="Times New Roman" pitchFamily="18" charset="0"/>
                          <a:cs typeface="Times New Roman" pitchFamily="18" charset="0"/>
                        </a:defRPr>
                      </a:lvl5pPr>
                      <a:lvl6pPr fontAlgn="base">
                        <a:spcBef>
                          <a:spcPct val="20000"/>
                        </a:spcBef>
                        <a:spcAft>
                          <a:spcPct val="0"/>
                        </a:spcAft>
                        <a:defRPr>
                          <a:solidFill>
                            <a:schemeClr val="tx1"/>
                          </a:solidFill>
                          <a:latin typeface="Times New Roman" pitchFamily="18" charset="0"/>
                          <a:cs typeface="Times New Roman" pitchFamily="18" charset="0"/>
                        </a:defRPr>
                      </a:lvl6pPr>
                      <a:lvl7pPr fontAlgn="base">
                        <a:spcBef>
                          <a:spcPct val="20000"/>
                        </a:spcBef>
                        <a:spcAft>
                          <a:spcPct val="0"/>
                        </a:spcAft>
                        <a:defRPr>
                          <a:solidFill>
                            <a:schemeClr val="tx1"/>
                          </a:solidFill>
                          <a:latin typeface="Times New Roman" pitchFamily="18" charset="0"/>
                          <a:cs typeface="Times New Roman" pitchFamily="18" charset="0"/>
                        </a:defRPr>
                      </a:lvl7pPr>
                      <a:lvl8pPr fontAlgn="base">
                        <a:spcBef>
                          <a:spcPct val="20000"/>
                        </a:spcBef>
                        <a:spcAft>
                          <a:spcPct val="0"/>
                        </a:spcAft>
                        <a:defRPr>
                          <a:solidFill>
                            <a:schemeClr val="tx1"/>
                          </a:solidFill>
                          <a:latin typeface="Times New Roman" pitchFamily="18" charset="0"/>
                          <a:cs typeface="Times New Roman" pitchFamily="18" charset="0"/>
                        </a:defRPr>
                      </a:lvl8pPr>
                      <a:lvl9pPr fontAlgn="base">
                        <a:spcBef>
                          <a:spcPct val="20000"/>
                        </a:spcBef>
                        <a:spcAft>
                          <a:spcPct val="0"/>
                        </a:spcAft>
                        <a:defRPr>
                          <a:solidFill>
                            <a:schemeClr val="tx1"/>
                          </a:solidFill>
                          <a:latin typeface="Times New Roman" pitchFamily="18" charset="0"/>
                          <a:cs typeface="Times New Roman"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1" i="0" u="none" strike="noStrike" cap="none" normalizeH="0" baseline="0" dirty="0" err="1" smtClean="0">
                          <a:ln>
                            <a:noFill/>
                          </a:ln>
                          <a:solidFill>
                            <a:schemeClr val="tx1"/>
                          </a:solidFill>
                          <a:effectLst/>
                          <a:latin typeface="Candara" pitchFamily="34" charset="0"/>
                          <a:cs typeface="Times New Roman" pitchFamily="18" charset="0"/>
                        </a:rPr>
                        <a:t>Kelulusan</a:t>
                      </a:r>
                      <a:r>
                        <a:rPr kumimoji="0" lang="en-US" altLang="en-US" sz="2000" b="1" i="0" u="none" strike="noStrike" cap="none" normalizeH="0" baseline="0" dirty="0" smtClean="0">
                          <a:ln>
                            <a:noFill/>
                          </a:ln>
                          <a:solidFill>
                            <a:schemeClr val="tx1"/>
                          </a:solidFill>
                          <a:effectLst/>
                          <a:latin typeface="Candara" pitchFamily="34" charset="0"/>
                          <a:cs typeface="Times New Roman" pitchFamily="18" charset="0"/>
                        </a:rPr>
                        <a:t> </a:t>
                      </a:r>
                      <a:r>
                        <a:rPr kumimoji="0" lang="en-US" altLang="en-US" sz="2000" b="1" i="0" u="none" strike="noStrike" cap="none" normalizeH="0" baseline="0" dirty="0" err="1" smtClean="0">
                          <a:ln>
                            <a:noFill/>
                          </a:ln>
                          <a:solidFill>
                            <a:schemeClr val="tx1"/>
                          </a:solidFill>
                          <a:effectLst/>
                          <a:latin typeface="Candara" pitchFamily="34" charset="0"/>
                          <a:cs typeface="Times New Roman" pitchFamily="18" charset="0"/>
                        </a:rPr>
                        <a:t>Pejabat</a:t>
                      </a:r>
                      <a:r>
                        <a:rPr kumimoji="0" lang="en-US" altLang="en-US" sz="2000" b="1" i="0" u="none" strike="noStrike" cap="none" normalizeH="0" baseline="0" dirty="0" smtClean="0">
                          <a:ln>
                            <a:noFill/>
                          </a:ln>
                          <a:solidFill>
                            <a:schemeClr val="tx1"/>
                          </a:solidFill>
                          <a:effectLst/>
                          <a:latin typeface="Candara" pitchFamily="34" charset="0"/>
                          <a:cs typeface="Times New Roman" pitchFamily="18" charset="0"/>
                        </a:rPr>
                        <a:t> </a:t>
                      </a:r>
                      <a:r>
                        <a:rPr kumimoji="0" lang="en-US" altLang="en-US" sz="2000" b="1" i="0" u="none" strike="noStrike" cap="none" normalizeH="0" baseline="0" dirty="0" err="1" smtClean="0">
                          <a:ln>
                            <a:noFill/>
                          </a:ln>
                          <a:solidFill>
                            <a:schemeClr val="tx1"/>
                          </a:solidFill>
                          <a:effectLst/>
                          <a:latin typeface="Candara" pitchFamily="34" charset="0"/>
                          <a:cs typeface="Times New Roman" pitchFamily="18" charset="0"/>
                        </a:rPr>
                        <a:t>Peguam</a:t>
                      </a:r>
                      <a:r>
                        <a:rPr kumimoji="0" lang="en-US" altLang="en-US" sz="2000" b="1" i="0" u="none" strike="noStrike" cap="none" normalizeH="0" baseline="0" dirty="0" smtClean="0">
                          <a:ln>
                            <a:noFill/>
                          </a:ln>
                          <a:solidFill>
                            <a:schemeClr val="tx1"/>
                          </a:solidFill>
                          <a:effectLst/>
                          <a:latin typeface="Candara" pitchFamily="34" charset="0"/>
                          <a:cs typeface="Times New Roman" pitchFamily="18" charset="0"/>
                        </a:rPr>
                        <a:t> Negara &amp; Jemaah </a:t>
                      </a:r>
                      <a:r>
                        <a:rPr kumimoji="0" lang="en-US" altLang="en-US" sz="2000" b="1" i="0" u="none" strike="noStrike" cap="none" normalizeH="0" baseline="0" dirty="0" err="1" smtClean="0">
                          <a:ln>
                            <a:noFill/>
                          </a:ln>
                          <a:solidFill>
                            <a:schemeClr val="tx1"/>
                          </a:solidFill>
                          <a:effectLst/>
                          <a:latin typeface="Candara" pitchFamily="34" charset="0"/>
                          <a:cs typeface="Times New Roman" pitchFamily="18" charset="0"/>
                        </a:rPr>
                        <a:t>Menteri</a:t>
                      </a:r>
                      <a:endParaRPr kumimoji="0" lang="en-GB" altLang="en-US" sz="2000" b="1" i="0" u="none" strike="noStrike" cap="none" normalizeH="0" baseline="0" dirty="0" smtClean="0">
                        <a:ln>
                          <a:noFill/>
                        </a:ln>
                        <a:solidFill>
                          <a:schemeClr val="tx1"/>
                        </a:solidFill>
                        <a:effectLst/>
                        <a:latin typeface="Candara" pitchFamily="34"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itchFamily="18" charset="0"/>
                          <a:cs typeface="Times New Roman" pitchFamily="18" charset="0"/>
                        </a:defRPr>
                      </a:lvl1pPr>
                      <a:lvl2pPr>
                        <a:spcBef>
                          <a:spcPct val="20000"/>
                        </a:spcBef>
                        <a:defRPr sz="2400">
                          <a:solidFill>
                            <a:schemeClr val="tx1"/>
                          </a:solidFill>
                          <a:latin typeface="Times New Roman" pitchFamily="18" charset="0"/>
                          <a:cs typeface="Times New Roman" pitchFamily="18" charset="0"/>
                        </a:defRPr>
                      </a:lvl2pPr>
                      <a:lvl3pPr>
                        <a:spcBef>
                          <a:spcPct val="20000"/>
                        </a:spcBef>
                        <a:defRPr sz="2000">
                          <a:solidFill>
                            <a:schemeClr val="tx1"/>
                          </a:solidFill>
                          <a:latin typeface="Times New Roman" pitchFamily="18" charset="0"/>
                          <a:cs typeface="Times New Roman" pitchFamily="18" charset="0"/>
                        </a:defRPr>
                      </a:lvl3pPr>
                      <a:lvl4pPr>
                        <a:spcBef>
                          <a:spcPct val="20000"/>
                        </a:spcBef>
                        <a:defRPr>
                          <a:solidFill>
                            <a:schemeClr val="tx1"/>
                          </a:solidFill>
                          <a:latin typeface="Times New Roman" pitchFamily="18" charset="0"/>
                          <a:cs typeface="Times New Roman" pitchFamily="18" charset="0"/>
                        </a:defRPr>
                      </a:lvl4pPr>
                      <a:lvl5pPr>
                        <a:spcBef>
                          <a:spcPct val="20000"/>
                        </a:spcBef>
                        <a:defRPr>
                          <a:solidFill>
                            <a:schemeClr val="tx1"/>
                          </a:solidFill>
                          <a:latin typeface="Times New Roman" pitchFamily="18" charset="0"/>
                          <a:cs typeface="Times New Roman" pitchFamily="18" charset="0"/>
                        </a:defRPr>
                      </a:lvl5pPr>
                      <a:lvl6pPr fontAlgn="base">
                        <a:spcBef>
                          <a:spcPct val="20000"/>
                        </a:spcBef>
                        <a:spcAft>
                          <a:spcPct val="0"/>
                        </a:spcAft>
                        <a:defRPr>
                          <a:solidFill>
                            <a:schemeClr val="tx1"/>
                          </a:solidFill>
                          <a:latin typeface="Times New Roman" pitchFamily="18" charset="0"/>
                          <a:cs typeface="Times New Roman" pitchFamily="18" charset="0"/>
                        </a:defRPr>
                      </a:lvl6pPr>
                      <a:lvl7pPr fontAlgn="base">
                        <a:spcBef>
                          <a:spcPct val="20000"/>
                        </a:spcBef>
                        <a:spcAft>
                          <a:spcPct val="0"/>
                        </a:spcAft>
                        <a:defRPr>
                          <a:solidFill>
                            <a:schemeClr val="tx1"/>
                          </a:solidFill>
                          <a:latin typeface="Times New Roman" pitchFamily="18" charset="0"/>
                          <a:cs typeface="Times New Roman" pitchFamily="18" charset="0"/>
                        </a:defRPr>
                      </a:lvl7pPr>
                      <a:lvl8pPr fontAlgn="base">
                        <a:spcBef>
                          <a:spcPct val="20000"/>
                        </a:spcBef>
                        <a:spcAft>
                          <a:spcPct val="0"/>
                        </a:spcAft>
                        <a:defRPr>
                          <a:solidFill>
                            <a:schemeClr val="tx1"/>
                          </a:solidFill>
                          <a:latin typeface="Times New Roman" pitchFamily="18" charset="0"/>
                          <a:cs typeface="Times New Roman" pitchFamily="18" charset="0"/>
                        </a:defRPr>
                      </a:lvl8pPr>
                      <a:lvl9pPr fontAlgn="base">
                        <a:spcBef>
                          <a:spcPct val="20000"/>
                        </a:spcBef>
                        <a:spcAft>
                          <a:spcPct val="0"/>
                        </a:spcAft>
                        <a:defRPr>
                          <a:solidFill>
                            <a:schemeClr val="tx1"/>
                          </a:solidFill>
                          <a:latin typeface="Times New Roman" pitchFamily="18" charset="0"/>
                          <a:cs typeface="Times New Roman"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800" b="0" i="0" kern="1200" dirty="0" err="1" smtClean="0">
                          <a:solidFill>
                            <a:srgbClr val="C00000"/>
                          </a:solidFill>
                          <a:effectLst/>
                          <a:latin typeface="Candara" pitchFamily="34" charset="0"/>
                          <a:ea typeface="+mn-ea"/>
                          <a:cs typeface="+mn-cs"/>
                        </a:rPr>
                        <a:t>Semua</a:t>
                      </a:r>
                      <a:r>
                        <a:rPr lang="en-US" sz="1800" b="0" i="0" kern="1200" dirty="0" smtClean="0">
                          <a:solidFill>
                            <a:srgbClr val="C00000"/>
                          </a:solidFill>
                          <a:effectLst/>
                          <a:latin typeface="Candara" pitchFamily="34" charset="0"/>
                          <a:ea typeface="+mn-ea"/>
                          <a:cs typeface="+mn-cs"/>
                        </a:rPr>
                        <a:t> </a:t>
                      </a:r>
                      <a:r>
                        <a:rPr lang="en-US" sz="1800" b="0" i="0" kern="1200" dirty="0" err="1" smtClean="0">
                          <a:solidFill>
                            <a:srgbClr val="C00000"/>
                          </a:solidFill>
                          <a:effectLst/>
                          <a:latin typeface="Candara" pitchFamily="34" charset="0"/>
                          <a:ea typeface="+mn-ea"/>
                          <a:cs typeface="+mn-cs"/>
                        </a:rPr>
                        <a:t>draf</a:t>
                      </a:r>
                      <a:r>
                        <a:rPr lang="en-US" sz="1800" b="0" i="0" kern="1200" dirty="0" smtClean="0">
                          <a:solidFill>
                            <a:srgbClr val="C00000"/>
                          </a:solidFill>
                          <a:effectLst/>
                          <a:latin typeface="Candara" pitchFamily="34" charset="0"/>
                          <a:ea typeface="+mn-ea"/>
                          <a:cs typeface="+mn-cs"/>
                        </a:rPr>
                        <a:t> </a:t>
                      </a:r>
                      <a:r>
                        <a:rPr lang="en-US" sz="1800" b="0" i="0" kern="1200" dirty="0" err="1" smtClean="0">
                          <a:solidFill>
                            <a:srgbClr val="C00000"/>
                          </a:solidFill>
                          <a:effectLst/>
                          <a:latin typeface="Candara" pitchFamily="34" charset="0"/>
                          <a:ea typeface="+mn-ea"/>
                          <a:cs typeface="+mn-cs"/>
                        </a:rPr>
                        <a:t>disemak</a:t>
                      </a:r>
                      <a:r>
                        <a:rPr lang="en-US" sz="1800" b="0" i="0" kern="1200" dirty="0" smtClean="0">
                          <a:solidFill>
                            <a:srgbClr val="C00000"/>
                          </a:solidFill>
                          <a:effectLst/>
                          <a:latin typeface="Candara" pitchFamily="34" charset="0"/>
                          <a:ea typeface="+mn-ea"/>
                          <a:cs typeface="+mn-cs"/>
                        </a:rPr>
                        <a:t> </a:t>
                      </a:r>
                      <a:r>
                        <a:rPr lang="en-US" sz="1800" b="0" i="0" kern="1200" dirty="0" err="1" smtClean="0">
                          <a:solidFill>
                            <a:srgbClr val="C00000"/>
                          </a:solidFill>
                          <a:effectLst/>
                          <a:latin typeface="Candara" pitchFamily="34" charset="0"/>
                          <a:ea typeface="+mn-ea"/>
                          <a:cs typeface="+mn-cs"/>
                        </a:rPr>
                        <a:t>oleh</a:t>
                      </a:r>
                      <a:r>
                        <a:rPr lang="en-US" sz="1800" b="0" i="0" kern="1200" dirty="0" smtClean="0">
                          <a:solidFill>
                            <a:srgbClr val="C00000"/>
                          </a:solidFill>
                          <a:effectLst/>
                          <a:latin typeface="Candara" pitchFamily="34" charset="0"/>
                          <a:ea typeface="+mn-ea"/>
                          <a:cs typeface="+mn-cs"/>
                        </a:rPr>
                        <a:t> </a:t>
                      </a:r>
                      <a:r>
                        <a:rPr lang="en-US" sz="1800" b="0" i="0" kern="1200" dirty="0" err="1" smtClean="0">
                          <a:solidFill>
                            <a:srgbClr val="C00000"/>
                          </a:solidFill>
                          <a:effectLst/>
                          <a:latin typeface="Candara" pitchFamily="34" charset="0"/>
                          <a:ea typeface="+mn-ea"/>
                          <a:cs typeface="+mn-cs"/>
                        </a:rPr>
                        <a:t>pakar</a:t>
                      </a:r>
                      <a:r>
                        <a:rPr lang="en-US" sz="1800" b="0" i="0" kern="1200" dirty="0" smtClean="0">
                          <a:solidFill>
                            <a:srgbClr val="C00000"/>
                          </a:solidFill>
                          <a:effectLst/>
                          <a:latin typeface="Candara" pitchFamily="34" charset="0"/>
                          <a:ea typeface="+mn-ea"/>
                          <a:cs typeface="+mn-cs"/>
                        </a:rPr>
                        <a:t> </a:t>
                      </a:r>
                      <a:r>
                        <a:rPr lang="en-US" sz="1800" b="0" i="0" kern="1200" dirty="0" err="1" smtClean="0">
                          <a:solidFill>
                            <a:srgbClr val="C00000"/>
                          </a:solidFill>
                          <a:effectLst/>
                          <a:latin typeface="Candara" pitchFamily="34" charset="0"/>
                          <a:ea typeface="+mn-ea"/>
                          <a:cs typeface="+mn-cs"/>
                        </a:rPr>
                        <a:t>undang-undang</a:t>
                      </a:r>
                      <a:r>
                        <a:rPr lang="en-US" sz="1800" b="0" i="0" kern="1200" dirty="0" smtClean="0">
                          <a:solidFill>
                            <a:srgbClr val="C00000"/>
                          </a:solidFill>
                          <a:effectLst/>
                          <a:latin typeface="Candara" pitchFamily="34" charset="0"/>
                          <a:ea typeface="+mn-ea"/>
                          <a:cs typeface="+mn-cs"/>
                        </a:rPr>
                        <a:t>, </a:t>
                      </a:r>
                      <a:r>
                        <a:rPr lang="en-US" sz="1800" b="0" i="0" kern="1200" dirty="0" err="1" smtClean="0">
                          <a:solidFill>
                            <a:srgbClr val="C00000"/>
                          </a:solidFill>
                          <a:effectLst/>
                          <a:latin typeface="Candara" pitchFamily="34" charset="0"/>
                          <a:ea typeface="+mn-ea"/>
                          <a:cs typeface="+mn-cs"/>
                        </a:rPr>
                        <a:t>kuasa</a:t>
                      </a:r>
                      <a:r>
                        <a:rPr lang="en-US" sz="1800" b="0" i="0" kern="1200" dirty="0" smtClean="0">
                          <a:solidFill>
                            <a:srgbClr val="C00000"/>
                          </a:solidFill>
                          <a:effectLst/>
                          <a:latin typeface="Candara" pitchFamily="34" charset="0"/>
                          <a:ea typeface="+mn-ea"/>
                          <a:cs typeface="+mn-cs"/>
                        </a:rPr>
                        <a:t> </a:t>
                      </a:r>
                      <a:r>
                        <a:rPr lang="en-US" sz="1800" b="0" i="0" kern="1200" dirty="0" err="1" smtClean="0">
                          <a:solidFill>
                            <a:srgbClr val="C00000"/>
                          </a:solidFill>
                          <a:effectLst/>
                          <a:latin typeface="Candara" pitchFamily="34" charset="0"/>
                          <a:ea typeface="+mn-ea"/>
                          <a:cs typeface="+mn-cs"/>
                        </a:rPr>
                        <a:t>Menteri</a:t>
                      </a:r>
                      <a:endParaRPr kumimoji="0" lang="en-GB" altLang="en-US" sz="2000" b="0" i="0" u="none" strike="noStrike" cap="none" normalizeH="0" baseline="0" dirty="0" smtClean="0">
                        <a:ln>
                          <a:noFill/>
                        </a:ln>
                        <a:solidFill>
                          <a:srgbClr val="C00000"/>
                        </a:solidFill>
                        <a:effectLst/>
                        <a:latin typeface="Candara" pitchFamily="34"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2913">
                <a:tc>
                  <a:txBody>
                    <a:bodyPr/>
                    <a:lstStyle>
                      <a:lvl1pPr>
                        <a:spcBef>
                          <a:spcPct val="20000"/>
                        </a:spcBef>
                        <a:defRPr sz="2800">
                          <a:solidFill>
                            <a:schemeClr val="tx1"/>
                          </a:solidFill>
                          <a:latin typeface="Times New Roman" pitchFamily="18" charset="0"/>
                          <a:cs typeface="Times New Roman" pitchFamily="18" charset="0"/>
                        </a:defRPr>
                      </a:lvl1pPr>
                      <a:lvl2pPr>
                        <a:spcBef>
                          <a:spcPct val="20000"/>
                        </a:spcBef>
                        <a:defRPr sz="2400">
                          <a:solidFill>
                            <a:schemeClr val="tx1"/>
                          </a:solidFill>
                          <a:latin typeface="Times New Roman" pitchFamily="18" charset="0"/>
                          <a:cs typeface="Times New Roman" pitchFamily="18" charset="0"/>
                        </a:defRPr>
                      </a:lvl2pPr>
                      <a:lvl3pPr>
                        <a:spcBef>
                          <a:spcPct val="20000"/>
                        </a:spcBef>
                        <a:defRPr sz="2000">
                          <a:solidFill>
                            <a:schemeClr val="tx1"/>
                          </a:solidFill>
                          <a:latin typeface="Times New Roman" pitchFamily="18" charset="0"/>
                          <a:cs typeface="Times New Roman" pitchFamily="18" charset="0"/>
                        </a:defRPr>
                      </a:lvl3pPr>
                      <a:lvl4pPr>
                        <a:spcBef>
                          <a:spcPct val="20000"/>
                        </a:spcBef>
                        <a:defRPr>
                          <a:solidFill>
                            <a:schemeClr val="tx1"/>
                          </a:solidFill>
                          <a:latin typeface="Times New Roman" pitchFamily="18" charset="0"/>
                          <a:cs typeface="Times New Roman" pitchFamily="18" charset="0"/>
                        </a:defRPr>
                      </a:lvl4pPr>
                      <a:lvl5pPr>
                        <a:spcBef>
                          <a:spcPct val="20000"/>
                        </a:spcBef>
                        <a:defRPr>
                          <a:solidFill>
                            <a:schemeClr val="tx1"/>
                          </a:solidFill>
                          <a:latin typeface="Times New Roman" pitchFamily="18" charset="0"/>
                          <a:cs typeface="Times New Roman" pitchFamily="18" charset="0"/>
                        </a:defRPr>
                      </a:lvl5pPr>
                      <a:lvl6pPr fontAlgn="base">
                        <a:spcBef>
                          <a:spcPct val="20000"/>
                        </a:spcBef>
                        <a:spcAft>
                          <a:spcPct val="0"/>
                        </a:spcAft>
                        <a:defRPr>
                          <a:solidFill>
                            <a:schemeClr val="tx1"/>
                          </a:solidFill>
                          <a:latin typeface="Times New Roman" pitchFamily="18" charset="0"/>
                          <a:cs typeface="Times New Roman" pitchFamily="18" charset="0"/>
                        </a:defRPr>
                      </a:lvl6pPr>
                      <a:lvl7pPr fontAlgn="base">
                        <a:spcBef>
                          <a:spcPct val="20000"/>
                        </a:spcBef>
                        <a:spcAft>
                          <a:spcPct val="0"/>
                        </a:spcAft>
                        <a:defRPr>
                          <a:solidFill>
                            <a:schemeClr val="tx1"/>
                          </a:solidFill>
                          <a:latin typeface="Times New Roman" pitchFamily="18" charset="0"/>
                          <a:cs typeface="Times New Roman" pitchFamily="18" charset="0"/>
                        </a:defRPr>
                      </a:lvl7pPr>
                      <a:lvl8pPr fontAlgn="base">
                        <a:spcBef>
                          <a:spcPct val="20000"/>
                        </a:spcBef>
                        <a:spcAft>
                          <a:spcPct val="0"/>
                        </a:spcAft>
                        <a:defRPr>
                          <a:solidFill>
                            <a:schemeClr val="tx1"/>
                          </a:solidFill>
                          <a:latin typeface="Times New Roman" pitchFamily="18" charset="0"/>
                          <a:cs typeface="Times New Roman" pitchFamily="18" charset="0"/>
                        </a:defRPr>
                      </a:lvl8pPr>
                      <a:lvl9pPr fontAlgn="base">
                        <a:spcBef>
                          <a:spcPct val="20000"/>
                        </a:spcBef>
                        <a:spcAft>
                          <a:spcPct val="0"/>
                        </a:spcAft>
                        <a:defRPr>
                          <a:solidFill>
                            <a:schemeClr val="tx1"/>
                          </a:solidFill>
                          <a:latin typeface="Times New Roman" pitchFamily="18" charset="0"/>
                          <a:cs typeface="Times New Roman"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smtClean="0">
                          <a:ln>
                            <a:noFill/>
                          </a:ln>
                          <a:solidFill>
                            <a:srgbClr val="FF0000"/>
                          </a:solidFill>
                          <a:effectLst/>
                          <a:latin typeface="Times New Roman" pitchFamily="18" charset="0"/>
                          <a:cs typeface="Times New Roman" pitchFamily="18" charset="0"/>
                        </a:rPr>
                        <a:t>7</a:t>
                      </a:r>
                      <a:endParaRPr kumimoji="0" lang="en-GB" altLang="en-US" sz="2000" b="0" i="0" u="none" strike="noStrike" cap="none" normalizeH="0" baseline="0" smtClean="0">
                        <a:ln>
                          <a:noFill/>
                        </a:ln>
                        <a:solidFill>
                          <a:srgbClr val="FF0000"/>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itchFamily="18" charset="0"/>
                          <a:cs typeface="Times New Roman" pitchFamily="18" charset="0"/>
                        </a:defRPr>
                      </a:lvl1pPr>
                      <a:lvl2pPr>
                        <a:spcBef>
                          <a:spcPct val="20000"/>
                        </a:spcBef>
                        <a:defRPr sz="2400">
                          <a:solidFill>
                            <a:schemeClr val="tx1"/>
                          </a:solidFill>
                          <a:latin typeface="Times New Roman" pitchFamily="18" charset="0"/>
                          <a:cs typeface="Times New Roman" pitchFamily="18" charset="0"/>
                        </a:defRPr>
                      </a:lvl2pPr>
                      <a:lvl3pPr>
                        <a:spcBef>
                          <a:spcPct val="20000"/>
                        </a:spcBef>
                        <a:defRPr sz="2000">
                          <a:solidFill>
                            <a:schemeClr val="tx1"/>
                          </a:solidFill>
                          <a:latin typeface="Times New Roman" pitchFamily="18" charset="0"/>
                          <a:cs typeface="Times New Roman" pitchFamily="18" charset="0"/>
                        </a:defRPr>
                      </a:lvl3pPr>
                      <a:lvl4pPr>
                        <a:spcBef>
                          <a:spcPct val="20000"/>
                        </a:spcBef>
                        <a:defRPr>
                          <a:solidFill>
                            <a:schemeClr val="tx1"/>
                          </a:solidFill>
                          <a:latin typeface="Times New Roman" pitchFamily="18" charset="0"/>
                          <a:cs typeface="Times New Roman" pitchFamily="18" charset="0"/>
                        </a:defRPr>
                      </a:lvl4pPr>
                      <a:lvl5pPr>
                        <a:spcBef>
                          <a:spcPct val="20000"/>
                        </a:spcBef>
                        <a:defRPr>
                          <a:solidFill>
                            <a:schemeClr val="tx1"/>
                          </a:solidFill>
                          <a:latin typeface="Times New Roman" pitchFamily="18" charset="0"/>
                          <a:cs typeface="Times New Roman" pitchFamily="18" charset="0"/>
                        </a:defRPr>
                      </a:lvl5pPr>
                      <a:lvl6pPr fontAlgn="base">
                        <a:spcBef>
                          <a:spcPct val="20000"/>
                        </a:spcBef>
                        <a:spcAft>
                          <a:spcPct val="0"/>
                        </a:spcAft>
                        <a:defRPr>
                          <a:solidFill>
                            <a:schemeClr val="tx1"/>
                          </a:solidFill>
                          <a:latin typeface="Times New Roman" pitchFamily="18" charset="0"/>
                          <a:cs typeface="Times New Roman" pitchFamily="18" charset="0"/>
                        </a:defRPr>
                      </a:lvl6pPr>
                      <a:lvl7pPr fontAlgn="base">
                        <a:spcBef>
                          <a:spcPct val="20000"/>
                        </a:spcBef>
                        <a:spcAft>
                          <a:spcPct val="0"/>
                        </a:spcAft>
                        <a:defRPr>
                          <a:solidFill>
                            <a:schemeClr val="tx1"/>
                          </a:solidFill>
                          <a:latin typeface="Times New Roman" pitchFamily="18" charset="0"/>
                          <a:cs typeface="Times New Roman" pitchFamily="18" charset="0"/>
                        </a:defRPr>
                      </a:lvl7pPr>
                      <a:lvl8pPr fontAlgn="base">
                        <a:spcBef>
                          <a:spcPct val="20000"/>
                        </a:spcBef>
                        <a:spcAft>
                          <a:spcPct val="0"/>
                        </a:spcAft>
                        <a:defRPr>
                          <a:solidFill>
                            <a:schemeClr val="tx1"/>
                          </a:solidFill>
                          <a:latin typeface="Times New Roman" pitchFamily="18" charset="0"/>
                          <a:cs typeface="Times New Roman" pitchFamily="18" charset="0"/>
                        </a:defRPr>
                      </a:lvl8pPr>
                      <a:lvl9pPr fontAlgn="base">
                        <a:spcBef>
                          <a:spcPct val="20000"/>
                        </a:spcBef>
                        <a:spcAft>
                          <a:spcPct val="0"/>
                        </a:spcAft>
                        <a:defRPr>
                          <a:solidFill>
                            <a:schemeClr val="tx1"/>
                          </a:solidFill>
                          <a:latin typeface="Times New Roman" pitchFamily="18" charset="0"/>
                          <a:cs typeface="Times New Roman"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1" i="0" u="none" strike="noStrike" cap="none" normalizeH="0" baseline="0" dirty="0" err="1" smtClean="0">
                          <a:ln>
                            <a:noFill/>
                          </a:ln>
                          <a:solidFill>
                            <a:schemeClr val="tx1"/>
                          </a:solidFill>
                          <a:effectLst/>
                          <a:latin typeface="Candara" pitchFamily="34" charset="0"/>
                          <a:cs typeface="Times New Roman" pitchFamily="18" charset="0"/>
                        </a:rPr>
                        <a:t>Penyiaran</a:t>
                      </a:r>
                      <a:r>
                        <a:rPr kumimoji="0" lang="en-US" altLang="en-US" sz="2000" b="1" i="0" u="none" strike="noStrike" cap="none" normalizeH="0" baseline="0" dirty="0" smtClean="0">
                          <a:ln>
                            <a:noFill/>
                          </a:ln>
                          <a:solidFill>
                            <a:schemeClr val="tx1"/>
                          </a:solidFill>
                          <a:effectLst/>
                          <a:latin typeface="Candara" pitchFamily="34" charset="0"/>
                          <a:cs typeface="Times New Roman" pitchFamily="18" charset="0"/>
                        </a:rPr>
                        <a:t> </a:t>
                      </a:r>
                      <a:r>
                        <a:rPr kumimoji="0" lang="en-US" altLang="en-US" sz="2000" b="1" i="0" u="none" strike="noStrike" cap="none" normalizeH="0" baseline="0" dirty="0" err="1" smtClean="0">
                          <a:ln>
                            <a:noFill/>
                          </a:ln>
                          <a:solidFill>
                            <a:schemeClr val="tx1"/>
                          </a:solidFill>
                          <a:effectLst/>
                          <a:latin typeface="Candara" pitchFamily="34" charset="0"/>
                          <a:cs typeface="Times New Roman" pitchFamily="18" charset="0"/>
                        </a:rPr>
                        <a:t>dalam</a:t>
                      </a:r>
                      <a:r>
                        <a:rPr kumimoji="0" lang="en-US" altLang="en-US" sz="2000" b="1" i="0" u="none" strike="noStrike" cap="none" normalizeH="0" baseline="0" dirty="0" smtClean="0">
                          <a:ln>
                            <a:noFill/>
                          </a:ln>
                          <a:solidFill>
                            <a:schemeClr val="tx1"/>
                          </a:solidFill>
                          <a:effectLst/>
                          <a:latin typeface="Candara" pitchFamily="34" charset="0"/>
                          <a:cs typeface="Times New Roman" pitchFamily="18" charset="0"/>
                        </a:rPr>
                        <a:t> Warta</a:t>
                      </a:r>
                      <a:endParaRPr kumimoji="0" lang="en-GB" altLang="en-US" sz="2000" b="1" i="0" u="none" strike="noStrike" cap="none" normalizeH="0" baseline="0" dirty="0" smtClean="0">
                        <a:ln>
                          <a:noFill/>
                        </a:ln>
                        <a:solidFill>
                          <a:schemeClr val="tx1"/>
                        </a:solidFill>
                        <a:effectLst/>
                        <a:latin typeface="Candara" pitchFamily="34"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itchFamily="18" charset="0"/>
                          <a:cs typeface="Times New Roman" pitchFamily="18" charset="0"/>
                        </a:defRPr>
                      </a:lvl1pPr>
                      <a:lvl2pPr>
                        <a:spcBef>
                          <a:spcPct val="20000"/>
                        </a:spcBef>
                        <a:defRPr sz="2400">
                          <a:solidFill>
                            <a:schemeClr val="tx1"/>
                          </a:solidFill>
                          <a:latin typeface="Times New Roman" pitchFamily="18" charset="0"/>
                          <a:cs typeface="Times New Roman" pitchFamily="18" charset="0"/>
                        </a:defRPr>
                      </a:lvl2pPr>
                      <a:lvl3pPr>
                        <a:spcBef>
                          <a:spcPct val="20000"/>
                        </a:spcBef>
                        <a:defRPr sz="2000">
                          <a:solidFill>
                            <a:schemeClr val="tx1"/>
                          </a:solidFill>
                          <a:latin typeface="Times New Roman" pitchFamily="18" charset="0"/>
                          <a:cs typeface="Times New Roman" pitchFamily="18" charset="0"/>
                        </a:defRPr>
                      </a:lvl3pPr>
                      <a:lvl4pPr>
                        <a:spcBef>
                          <a:spcPct val="20000"/>
                        </a:spcBef>
                        <a:defRPr>
                          <a:solidFill>
                            <a:schemeClr val="tx1"/>
                          </a:solidFill>
                          <a:latin typeface="Times New Roman" pitchFamily="18" charset="0"/>
                          <a:cs typeface="Times New Roman" pitchFamily="18" charset="0"/>
                        </a:defRPr>
                      </a:lvl4pPr>
                      <a:lvl5pPr>
                        <a:spcBef>
                          <a:spcPct val="20000"/>
                        </a:spcBef>
                        <a:defRPr>
                          <a:solidFill>
                            <a:schemeClr val="tx1"/>
                          </a:solidFill>
                          <a:latin typeface="Times New Roman" pitchFamily="18" charset="0"/>
                          <a:cs typeface="Times New Roman" pitchFamily="18" charset="0"/>
                        </a:defRPr>
                      </a:lvl5pPr>
                      <a:lvl6pPr fontAlgn="base">
                        <a:spcBef>
                          <a:spcPct val="20000"/>
                        </a:spcBef>
                        <a:spcAft>
                          <a:spcPct val="0"/>
                        </a:spcAft>
                        <a:defRPr>
                          <a:solidFill>
                            <a:schemeClr val="tx1"/>
                          </a:solidFill>
                          <a:latin typeface="Times New Roman" pitchFamily="18" charset="0"/>
                          <a:cs typeface="Times New Roman" pitchFamily="18" charset="0"/>
                        </a:defRPr>
                      </a:lvl6pPr>
                      <a:lvl7pPr fontAlgn="base">
                        <a:spcBef>
                          <a:spcPct val="20000"/>
                        </a:spcBef>
                        <a:spcAft>
                          <a:spcPct val="0"/>
                        </a:spcAft>
                        <a:defRPr>
                          <a:solidFill>
                            <a:schemeClr val="tx1"/>
                          </a:solidFill>
                          <a:latin typeface="Times New Roman" pitchFamily="18" charset="0"/>
                          <a:cs typeface="Times New Roman" pitchFamily="18" charset="0"/>
                        </a:defRPr>
                      </a:lvl7pPr>
                      <a:lvl8pPr fontAlgn="base">
                        <a:spcBef>
                          <a:spcPct val="20000"/>
                        </a:spcBef>
                        <a:spcAft>
                          <a:spcPct val="0"/>
                        </a:spcAft>
                        <a:defRPr>
                          <a:solidFill>
                            <a:schemeClr val="tx1"/>
                          </a:solidFill>
                          <a:latin typeface="Times New Roman" pitchFamily="18" charset="0"/>
                          <a:cs typeface="Times New Roman" pitchFamily="18" charset="0"/>
                        </a:defRPr>
                      </a:lvl8pPr>
                      <a:lvl9pPr fontAlgn="base">
                        <a:spcBef>
                          <a:spcPct val="20000"/>
                        </a:spcBef>
                        <a:spcAft>
                          <a:spcPct val="0"/>
                        </a:spcAft>
                        <a:defRPr>
                          <a:solidFill>
                            <a:schemeClr val="tx1"/>
                          </a:solidFill>
                          <a:latin typeface="Times New Roman" pitchFamily="18" charset="0"/>
                          <a:cs typeface="Times New Roman"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800" b="0" i="0" kern="1200" dirty="0" err="1" smtClean="0">
                          <a:solidFill>
                            <a:srgbClr val="C00000"/>
                          </a:solidFill>
                          <a:effectLst/>
                          <a:latin typeface="Candara" pitchFamily="34" charset="0"/>
                          <a:ea typeface="+mn-ea"/>
                          <a:cs typeface="+mn-cs"/>
                        </a:rPr>
                        <a:t>tarikh</a:t>
                      </a:r>
                      <a:r>
                        <a:rPr lang="en-US" sz="1800" b="0" i="0" kern="1200" dirty="0" smtClean="0">
                          <a:solidFill>
                            <a:srgbClr val="C00000"/>
                          </a:solidFill>
                          <a:effectLst/>
                          <a:latin typeface="Candara" pitchFamily="34" charset="0"/>
                          <a:ea typeface="+mn-ea"/>
                          <a:cs typeface="+mn-cs"/>
                        </a:rPr>
                        <a:t> </a:t>
                      </a:r>
                      <a:r>
                        <a:rPr lang="en-US" sz="1800" b="0" i="0" kern="1200" dirty="0" err="1" smtClean="0">
                          <a:solidFill>
                            <a:srgbClr val="C00000"/>
                          </a:solidFill>
                          <a:effectLst/>
                          <a:latin typeface="Candara" pitchFamily="34" charset="0"/>
                          <a:ea typeface="+mn-ea"/>
                          <a:cs typeface="+mn-cs"/>
                        </a:rPr>
                        <a:t>pelaksanaan</a:t>
                      </a:r>
                      <a:r>
                        <a:rPr lang="en-US" sz="1800" b="0" i="0" kern="1200" dirty="0" smtClean="0">
                          <a:solidFill>
                            <a:srgbClr val="C00000"/>
                          </a:solidFill>
                          <a:effectLst/>
                          <a:latin typeface="Candara" pitchFamily="34" charset="0"/>
                          <a:ea typeface="+mn-ea"/>
                          <a:cs typeface="+mn-cs"/>
                        </a:rPr>
                        <a:t> </a:t>
                      </a:r>
                      <a:r>
                        <a:rPr lang="en-US" sz="1800" b="0" i="0" kern="1200" dirty="0" err="1" smtClean="0">
                          <a:solidFill>
                            <a:srgbClr val="C00000"/>
                          </a:solidFill>
                          <a:effectLst/>
                          <a:latin typeface="Candara" pitchFamily="34" charset="0"/>
                          <a:ea typeface="+mn-ea"/>
                          <a:cs typeface="+mn-cs"/>
                        </a:rPr>
                        <a:t>ditetapkan</a:t>
                      </a:r>
                      <a:endParaRPr kumimoji="0" lang="en-GB" altLang="en-US" sz="2000" b="0" i="0" u="none" strike="noStrike" cap="none" normalizeH="0" baseline="0" dirty="0" smtClean="0">
                        <a:ln>
                          <a:noFill/>
                        </a:ln>
                        <a:solidFill>
                          <a:srgbClr val="C00000"/>
                        </a:solidFill>
                        <a:effectLst/>
                        <a:latin typeface="Candara" pitchFamily="34"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752519266"/>
      </p:ext>
    </p:extLst>
  </p:cSld>
  <p:clrMapOvr>
    <a:masterClrMapping/>
  </p:clrMapOvr>
</p:sld>
</file>

<file path=ppt/theme/theme1.xml><?xml version="1.0" encoding="utf-8"?>
<a:theme xmlns:a="http://schemas.openxmlformats.org/drawingml/2006/main" name="Optical design template">
  <a:themeElements>
    <a:clrScheme name="Default Design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fontScheme name="Default Design">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ptical design template">
  <a:themeElements>
    <a:clrScheme name="Default Design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fontScheme name="Default Design">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Optical design template</Template>
  <TotalTime>627</TotalTime>
  <Words>4164</Words>
  <Application>Microsoft Office PowerPoint</Application>
  <PresentationFormat>On-screen Show (4:3)</PresentationFormat>
  <Paragraphs>544</Paragraphs>
  <Slides>56</Slides>
  <Notes>50</Notes>
  <HiddenSlides>0</HiddenSlides>
  <MMClips>0</MMClips>
  <ScaleCrop>false</ScaleCrop>
  <HeadingPairs>
    <vt:vector size="4" baseType="variant">
      <vt:variant>
        <vt:lpstr>Theme</vt:lpstr>
      </vt:variant>
      <vt:variant>
        <vt:i4>2</vt:i4>
      </vt:variant>
      <vt:variant>
        <vt:lpstr>Slide Titles</vt:lpstr>
      </vt:variant>
      <vt:variant>
        <vt:i4>56</vt:i4>
      </vt:variant>
    </vt:vector>
  </HeadingPairs>
  <TitlesOfParts>
    <vt:vector size="58" baseType="lpstr">
      <vt:lpstr>Optical design template</vt:lpstr>
      <vt:lpstr>1_Optical design template</vt:lpstr>
      <vt:lpstr>PowerPoint Presentation</vt:lpstr>
      <vt:lpstr>Rangka Kerja Peraturan Teknikal Di Malaysia</vt:lpstr>
      <vt:lpstr>Proses Pengawalseliaan Malaysia</vt:lpstr>
      <vt:lpstr>Status Peraturan Teknikal di Malaysia</vt:lpstr>
      <vt:lpstr>PowerPoint Presentation</vt:lpstr>
      <vt:lpstr>PowerPoint Presentation</vt:lpstr>
      <vt:lpstr>PowerPoint Presentation</vt:lpstr>
      <vt:lpstr>PowerPoint Presentation</vt:lpstr>
      <vt:lpstr>Langkah-langkah Proses Minima</vt:lpstr>
      <vt:lpstr>Peralatan GRP untuk meningkatkan amalan Malaysia</vt:lpstr>
      <vt:lpstr>Penilaian</vt:lpstr>
      <vt:lpstr>Pembangunan Terkini</vt:lpstr>
      <vt:lpstr>PowerPoint Presentation</vt:lpstr>
      <vt:lpstr>PowerPoint Presentation</vt:lpstr>
      <vt:lpstr>Satu perspektif-  Pejabat Tanah dan Jajahan Negeri Kelantan </vt:lpstr>
      <vt:lpstr>Satu perspektif-  Pejabat Tanah dan Jajahan Negeri Kelantan </vt:lpstr>
      <vt:lpstr>Akta Kanun Tanah Negara (KTN) </vt:lpstr>
      <vt:lpstr>Pembangunan Tanah </vt:lpstr>
      <vt:lpstr>Pengurusan Tanah </vt:lpstr>
      <vt:lpstr>Perancangan bandar </vt:lpstr>
      <vt:lpstr>1.0 PENTADBIRAN TANAH DI   SEMENANJUNG MALAYSIA  SEBELUM &amp; SELEPAS  KANUN TANAH NEGARA  (KTN)</vt:lpstr>
      <vt:lpstr>1.1. SISTEM PENTADBIRAN TANAH DI  MALAYSIA </vt:lpstr>
      <vt:lpstr>Sejarah Perkembangan Sistem Pentadbiran Tanah Sebelum 1890 </vt:lpstr>
      <vt:lpstr>Perkembangan Antara 1890-1926</vt:lpstr>
      <vt:lpstr>1.2 SISTEM TANAH TRADISI MELAYU</vt:lpstr>
      <vt:lpstr>PowerPoint Presentation</vt:lpstr>
      <vt:lpstr>1.3  SISTEM AKTA PEJABAT</vt:lpstr>
      <vt:lpstr>1.4  SISTEM TORRENS</vt:lpstr>
      <vt:lpstr>Ciri-ciri Sistem Torrens:</vt:lpstr>
      <vt:lpstr>Kebaikan</vt:lpstr>
      <vt:lpstr>2.0 PENTADBIRAN TANAH</vt:lpstr>
      <vt:lpstr>PowerPoint Presentation</vt:lpstr>
      <vt:lpstr>PowerPoint Presentation</vt:lpstr>
      <vt:lpstr>PowerPoint Presentation</vt:lpstr>
      <vt:lpstr>PowerPoint Presentation</vt:lpstr>
      <vt:lpstr>PowerPoint Presentation</vt:lpstr>
      <vt:lpstr>Kuasa2 Yang Tidak Boleh Diwakilkan Oleh PBN Kepada Pegawai Yang Dilantik Di Bawah Sek. 12</vt:lpstr>
      <vt:lpstr>Regulatory Impact Assessment: Metodologi dan Amalan Terbaik</vt:lpstr>
      <vt:lpstr>Impak Peraturan-peraturan</vt:lpstr>
      <vt:lpstr>Apakah:  Regulatory Impact Assessment</vt:lpstr>
      <vt:lpstr>Tujuan:  Regulatory Impact Assessment </vt:lpstr>
      <vt:lpstr>Manfaat RIA (1)</vt:lpstr>
      <vt:lpstr>Manfaat RIA (2)</vt:lpstr>
      <vt:lpstr>RIA di Pejabat Tanah dan Jajahan Negeri Kelantan </vt:lpstr>
      <vt:lpstr>Regulatory Impact Statement (RIS)</vt:lpstr>
      <vt:lpstr>Komponen RIS  </vt:lpstr>
      <vt:lpstr>Komponen RIS  </vt:lpstr>
      <vt:lpstr>1.  Keterangan</vt:lpstr>
      <vt:lpstr>2.  Alternatif</vt:lpstr>
      <vt:lpstr>3.  Manfaat &amp; Kos</vt:lpstr>
      <vt:lpstr>4. Kepatuhan dan Penguatkuasaan</vt:lpstr>
      <vt:lpstr>5.  Perundingan</vt:lpstr>
      <vt:lpstr>6.  Lain-lain Elemen</vt:lpstr>
      <vt:lpstr>Amalan Terbaik OECD</vt:lpstr>
      <vt:lpstr>Amalan Terbaik OECD</vt:lpstr>
      <vt:lpstr>Amalan Terbaik OECD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ARAR</dc:creator>
  <cp:lastModifiedBy>Nik Rosdi Nik Yusoff</cp:lastModifiedBy>
  <cp:revision>47</cp:revision>
  <dcterms:created xsi:type="dcterms:W3CDTF">2016-08-11T07:07:04Z</dcterms:created>
  <dcterms:modified xsi:type="dcterms:W3CDTF">2016-08-14T04:32:28Z</dcterms:modified>
</cp:coreProperties>
</file>